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75" r:id="rId10"/>
    <p:sldId id="273" r:id="rId11"/>
    <p:sldId id="274" r:id="rId12"/>
    <p:sldId id="271" r:id="rId13"/>
    <p:sldId id="272" r:id="rId14"/>
    <p:sldId id="262" r:id="rId15"/>
    <p:sldId id="257" r:id="rId16"/>
    <p:sldId id="258" r:id="rId17"/>
    <p:sldId id="259" r:id="rId18"/>
    <p:sldId id="260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D392-E3A7-4D10-AF7D-76D41481E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996AB-4209-4EAD-8C77-659F5CD1A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CD5BE-3093-40D9-8DB5-EBEA9D28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1B7E-D9DB-4FF3-B314-935473DD573A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71B29-6EC1-4ADE-B8F6-B9986D77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4808A-8CE2-4112-AA30-1E697074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43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1711-C057-41CB-B4DF-279B7E0F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E3216-5962-40CF-8230-90743C81A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F71BE-EF56-48AD-979F-535629A7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1B7E-D9DB-4FF3-B314-935473DD573A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AF732-4B17-493E-90BB-E321EF13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45D33-67D5-40C3-90F3-D9E2B200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26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CAB14-1AE2-400D-A61E-02440AB65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9D836-8DF4-45E2-8CD2-E15D5BAD5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79812-40E5-4EEB-A116-94B12FAF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1B7E-D9DB-4FF3-B314-935473DD573A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1A04C-9181-4AC8-8EB7-E7B42C22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914DF-F268-4054-B34E-EEAE1722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10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9A3A-8FF2-4E59-805D-E5EE031C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E6A93-E513-42F5-8350-AD8F5DBD6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C4FE6-04C4-46C9-9D29-76995548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1B7E-D9DB-4FF3-B314-935473DD573A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E5266-9A95-4F84-8F5F-CACCFF5F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C7AE8-0323-48A9-A7E8-6448B31C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93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AB2E-9AF0-4115-A572-651D19D0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75A1E-B666-4C47-AD92-4CCC68EA8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CF8CC-A84E-4EB0-96F4-CFFB2AF9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1B7E-D9DB-4FF3-B314-935473DD573A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2C9FC-27B0-433B-8AAF-D930B056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C4D36-67B9-4F5A-BE05-8A7E794A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65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7722-DCEB-4F98-93BF-44940EC0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2B437-0BD9-4EAB-9BDA-88829CA57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7CEBC-3F92-4C58-84E5-719EDF48A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5DA90-17A0-4E27-B292-E638624C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1B7E-D9DB-4FF3-B314-935473DD573A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4712A-634A-4AED-9014-5D63E6D4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9B093-25FB-4094-BEF7-F2C487D7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86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8BE7-196F-4B4E-88E0-68B960A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1D0C4-775C-408A-BFB5-F44028989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4DA61-D61D-492A-A44E-40FA086DD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D2A13-849F-4F9E-B726-D5ABB5002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B9C19-8832-4374-B615-4F67747D2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E8A29-4A22-4125-A995-598EA68A2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1B7E-D9DB-4FF3-B314-935473DD573A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074D3C-699C-4B1B-BAE3-43338A7F6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20FF71-D1C9-468C-97B7-E66FFE3B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44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6658-BBEC-4C39-9F8B-47980165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5CA24-C4D1-4E6A-864C-7A892A1F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1B7E-D9DB-4FF3-B314-935473DD573A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49F7B-173B-41C6-A9B9-EAF362AA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B4EB9-ADCF-4065-92AE-C40F70EF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15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081E8-16E8-4035-9307-1A6292F1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1B7E-D9DB-4FF3-B314-935473DD573A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97B0F-4E38-4051-8236-D5B90760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8492C-97E2-4B32-AA96-73F52F79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93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84220-E26A-49E8-8AE4-DC09A23F5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9D94-4909-4252-94DD-D09772F22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EABE-B4F0-482F-9F82-66DA31E72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56616-993F-40AC-B3D9-BCC3FCFF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1B7E-D9DB-4FF3-B314-935473DD573A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78AE5-F1A9-47EC-8C90-C911D199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4250-9213-4663-9620-182F342CD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75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78F0-AD70-43B3-B845-E6D2AD88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56630E-0C6C-49DB-A4FE-6F8D849FC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14A44-1BB1-4657-999A-22BB38290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6AC7A-262A-43F1-8022-A42714C9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1B7E-D9DB-4FF3-B314-935473DD573A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09B98-11C0-4654-987B-6F207D0C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83C43-DFD7-4D6F-8B5F-7AB5828A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49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DF0601-62B9-4ECD-AE4E-6A749D57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D27A4-AFA8-4BA8-AB42-3A086152D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4A5A6-7414-4616-94B6-866CCB43B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41B7E-D9DB-4FF3-B314-935473DD573A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72CD1-BB73-4B02-B6B6-6DF656BD6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06A81-14A0-42BF-94BD-6C9940BD3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85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E2F3-6C83-469F-AC3A-8FF518EDD4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Age </a:t>
            </a:r>
            <a:r>
              <a:rPr lang="nl-NL" dirty="0" err="1"/>
              <a:t>distribution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BB07B-ECCA-4302-A58B-F058EC42A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714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578D-012D-4975-9925-7B7CE72350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Wilcoxon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11863-5B31-485A-9E72-B4B3FD996F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Only</a:t>
            </a:r>
            <a:r>
              <a:rPr lang="nl-NL" dirty="0"/>
              <a:t>: </a:t>
            </a:r>
            <a:r>
              <a:rPr lang="nl-NL" dirty="0" err="1"/>
              <a:t>Lipoprotein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Fractions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7551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B473-F6C9-4D4D-9633-C365A247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B4C41-D911-4281-96B5-547CBDDB3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4456E-EDE2-42A6-A841-5D4EC4FAF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1090612"/>
            <a:ext cx="58388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32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11AA-6D9F-4C0F-A923-3C06389449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Random </a:t>
            </a:r>
            <a:r>
              <a:rPr lang="nl-NL" dirty="0" err="1"/>
              <a:t>Forest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96E3C-42F6-4383-AF5E-698EDE8C3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Lipoprotein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Fractions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2764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02EB-928A-45ED-A536-25B7A89F3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Random </a:t>
            </a:r>
            <a:r>
              <a:rPr lang="nl-NL" dirty="0" err="1"/>
              <a:t>Forest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461EF-BB81-4D3C-AD18-819545C6B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DC88E-6624-4631-A578-8198A0910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0219"/>
            <a:ext cx="5400000" cy="1581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CA9882-230F-4411-9B84-B92A1A0EC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000" y="1436492"/>
            <a:ext cx="5400000" cy="16751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6D8E62-A83C-48A1-9226-9FAB6C636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38849"/>
            <a:ext cx="5400000" cy="18654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A86100-14E6-4727-BF31-3DC65F6D1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000" y="4126127"/>
            <a:ext cx="5400000" cy="167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61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B8E8-41A5-40C6-8851-99D34325CE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Differential</a:t>
            </a:r>
            <a:r>
              <a:rPr lang="nl-NL" dirty="0"/>
              <a:t> Connectivity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4F1AB-F931-48C6-BF58-6A56EF2235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Only</a:t>
            </a:r>
            <a:r>
              <a:rPr lang="nl-NL" dirty="0"/>
              <a:t>: </a:t>
            </a:r>
            <a:r>
              <a:rPr lang="nl-NL" dirty="0" err="1"/>
              <a:t>Lipoprotein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Fractions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4105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B7E1-1EEF-4D89-8709-961935B7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Man vs. </a:t>
            </a:r>
            <a:r>
              <a:rPr lang="nl-NL" dirty="0" err="1"/>
              <a:t>Women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CF279-A374-443D-B3ED-8CA7F609A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6F78ED-1E07-45B9-ACEA-864741ABA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285" y="1453154"/>
            <a:ext cx="5971429" cy="4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24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4BAD-32D0-46FD-97A1-87C6B5FC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Old vs. Young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A960A-B4D8-4D25-B4F6-827A2C493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73D0A-2D19-46AA-BBC8-0458316D7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619" y="1453154"/>
            <a:ext cx="6104762" cy="4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64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E750-E0AD-4A75-A3F9-309F98E2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Young men vs. Old men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EC039-BA2F-44EB-8A53-F8E0DAFB9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C0926-65FC-4E41-A412-A7E3364B9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619" y="1453154"/>
            <a:ext cx="6104762" cy="4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74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B566-32A1-4F99-8EED-A7C6D847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Young </a:t>
            </a:r>
            <a:r>
              <a:rPr lang="nl-NL" dirty="0" err="1"/>
              <a:t>women</a:t>
            </a:r>
            <a:r>
              <a:rPr lang="nl-NL" dirty="0"/>
              <a:t> vs. Old </a:t>
            </a:r>
            <a:r>
              <a:rPr lang="nl-NL" dirty="0" err="1"/>
              <a:t>women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E13CB-647F-431B-8362-6AFF0D376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5613A-9351-4585-9B48-EE90B1DF7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619" y="1453154"/>
            <a:ext cx="6104762" cy="4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27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1AE7-6B3E-4893-B6DB-3173E79F29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COVSCA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E05D5-A717-444F-BBFF-721E19368E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Lipoprotein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Fractions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6986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984D-85AC-4564-8FA2-F886F537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Women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EF215-B3FC-4289-AB71-98E23241E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Young	&lt;	37 </a:t>
            </a:r>
          </a:p>
          <a:p>
            <a:r>
              <a:rPr lang="nl-NL" dirty="0"/>
              <a:t>Old		&gt;	48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3B30E9-3AF4-4862-BE49-98E093A06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038" y="1639389"/>
            <a:ext cx="6104762" cy="4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00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02E1-62D8-4060-A127-7FB5DB72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F2B10-4382-439F-AD45-C437FEFCD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C08E3-F7C1-43DE-9EA9-E76FED33A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366712"/>
            <a:ext cx="751522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1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960D-3D88-435E-A7EF-BB1BC4DB9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78305-9E8C-488B-BB5C-E0ADFB885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Young	&lt;	35</a:t>
            </a:r>
          </a:p>
          <a:p>
            <a:r>
              <a:rPr lang="nl-NL" dirty="0"/>
              <a:t>Old		&gt;	45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D23DA-AA83-4023-A7C8-6465A06C3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038" y="1639389"/>
            <a:ext cx="6104762" cy="4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7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157E-10F9-46EF-AC9A-92914C38C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Correlation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E39B2-AA00-40E8-858D-454D8E8142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Between</a:t>
            </a:r>
            <a:r>
              <a:rPr lang="nl-NL" dirty="0"/>
              <a:t> NMR </a:t>
            </a:r>
            <a:r>
              <a:rPr lang="nl-NL" dirty="0" err="1"/>
              <a:t>measurements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direct </a:t>
            </a:r>
            <a:r>
              <a:rPr lang="nl-NL" dirty="0" err="1"/>
              <a:t>enzymatic</a:t>
            </a:r>
            <a:r>
              <a:rPr lang="nl-NL" dirty="0"/>
              <a:t> </a:t>
            </a:r>
            <a:r>
              <a:rPr lang="nl-NL" dirty="0" err="1"/>
              <a:t>assays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912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FE33-4522-4F20-9617-EEC21824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Without </a:t>
            </a:r>
            <a:r>
              <a:rPr lang="nl-NL" dirty="0" err="1"/>
              <a:t>NAs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FD6CD-7EF8-46DD-94DF-83C084EDE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6D247A-F065-4270-AFD7-410523219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00" y="0"/>
            <a:ext cx="3600000" cy="34412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CA7734-1C87-41A4-A1D2-F6BE6B58A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000" y="0"/>
            <a:ext cx="3600000" cy="34412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E3A96E-F448-4746-9C59-F0132E311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6000" y="3416740"/>
            <a:ext cx="3600000" cy="34412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AC3E01-ACB3-4F3A-875F-7E1EC3BFF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000" y="3416740"/>
            <a:ext cx="3600000" cy="344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5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D4C5-F7AF-4E14-8170-04E8E85B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NAs</a:t>
            </a:r>
            <a:r>
              <a:rPr lang="nl-NL" dirty="0"/>
              <a:t> = 0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37AD5-B498-49A8-8063-D48947AED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E4463-5195-465A-8818-53E9FCEE2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00" y="0"/>
            <a:ext cx="3600000" cy="3441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FD0F1D-2C20-4536-857F-209CB086A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000" y="0"/>
            <a:ext cx="3600000" cy="3441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8EA8FD-07B7-44AC-8322-5DE5E703A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6000" y="3416740"/>
            <a:ext cx="3600000" cy="34412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47434E-839D-4E99-8479-77471849C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000" y="3416740"/>
            <a:ext cx="3600000" cy="344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5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A2E2-4649-4C43-9DF0-F29C55795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PCA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C7F26-B2D6-4628-B682-FA82D7005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26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96A1-84FE-49B7-BCAF-B2BC121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PCA (</a:t>
            </a:r>
            <a:r>
              <a:rPr lang="nl-NL" dirty="0" err="1"/>
              <a:t>all</a:t>
            </a:r>
            <a:r>
              <a:rPr lang="nl-NL" dirty="0"/>
              <a:t> data)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84A6C-4472-4396-A4D5-1AB7E31A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1215D-A1D9-42F4-BC6F-3AA045147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8370"/>
            <a:ext cx="3600000" cy="3441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8521D3-EB0B-46FB-89ED-6685B943C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000" y="1708370"/>
            <a:ext cx="3600000" cy="3441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DC944A-0B50-465A-9451-387774E09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2000" y="1708370"/>
            <a:ext cx="3600000" cy="344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96A1-84FE-49B7-BCAF-B2BC121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PCA (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Lipoprotein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Fractions</a:t>
            </a:r>
            <a:r>
              <a:rPr lang="nl-NL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84A6C-4472-4396-A4D5-1AB7E31A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1215D-A1D9-42F4-BC6F-3AA045147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08370"/>
            <a:ext cx="3600000" cy="3441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8521D3-EB0B-46FB-89ED-6685B943C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6000" y="1708370"/>
            <a:ext cx="3600000" cy="34412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DC944A-0B50-465A-9451-387774E09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92000" y="1708370"/>
            <a:ext cx="3600000" cy="344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3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Widescreen</PresentationFormat>
  <Paragraphs>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Age distribution</vt:lpstr>
      <vt:lpstr>Women</vt:lpstr>
      <vt:lpstr>Men</vt:lpstr>
      <vt:lpstr>Correlation</vt:lpstr>
      <vt:lpstr>Without NAs</vt:lpstr>
      <vt:lpstr>NAs = 0</vt:lpstr>
      <vt:lpstr>PCA</vt:lpstr>
      <vt:lpstr>PCA (all data)</vt:lpstr>
      <vt:lpstr>PCA (only Lipoprotein Main Fractions)</vt:lpstr>
      <vt:lpstr>Wilcoxon</vt:lpstr>
      <vt:lpstr>PowerPoint Presentation</vt:lpstr>
      <vt:lpstr>Random Forest</vt:lpstr>
      <vt:lpstr>Random Forest</vt:lpstr>
      <vt:lpstr>Differential Connectivity</vt:lpstr>
      <vt:lpstr>Man vs. Women</vt:lpstr>
      <vt:lpstr>Old vs. Young</vt:lpstr>
      <vt:lpstr>Young men vs. Old men</vt:lpstr>
      <vt:lpstr>Young women vs. Old women</vt:lpstr>
      <vt:lpstr>COVSCA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Connectivity</dc:title>
  <dc:creator>Yasmijn Balder</dc:creator>
  <cp:lastModifiedBy>Yasmijn Balder</cp:lastModifiedBy>
  <cp:revision>11</cp:revision>
  <dcterms:created xsi:type="dcterms:W3CDTF">2021-02-18T15:30:40Z</dcterms:created>
  <dcterms:modified xsi:type="dcterms:W3CDTF">2021-02-19T13:19:51Z</dcterms:modified>
</cp:coreProperties>
</file>