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3" r:id="rId11"/>
    <p:sldId id="274" r:id="rId12"/>
    <p:sldId id="271" r:id="rId13"/>
    <p:sldId id="272" r:id="rId14"/>
    <p:sldId id="262" r:id="rId15"/>
    <p:sldId id="257" r:id="rId16"/>
    <p:sldId id="280" r:id="rId17"/>
    <p:sldId id="258" r:id="rId18"/>
    <p:sldId id="281" r:id="rId19"/>
    <p:sldId id="259" r:id="rId20"/>
    <p:sldId id="282" r:id="rId21"/>
    <p:sldId id="260" r:id="rId22"/>
    <p:sldId id="283" r:id="rId23"/>
    <p:sldId id="276" r:id="rId24"/>
    <p:sldId id="277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3EF52-D90F-426D-9200-304740A20DC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9F837-822B-4AE3-A8AA-2EDD3F5F0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6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D392-E3A7-4D10-AF7D-76D41481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996AB-4209-4EAD-8C77-659F5CD1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D5BE-3093-40D9-8DB5-EBEA9D28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6757-A30B-4386-A3C6-B56C85ED36BA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1B29-6EC1-4ADE-B8F6-B9986D77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808A-8CE2-4112-AA30-1E69707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3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711-C057-41CB-B4DF-279B7E0F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3216-5962-40CF-8230-90743C81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71BE-EF56-48AD-979F-535629A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D62D-9BC7-4246-B57D-5F08B6D001F8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AF732-4B17-493E-90BB-E321EF13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5D33-67D5-40C3-90F3-D9E2B200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CAB14-1AE2-400D-A61E-02440AB65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D836-8DF4-45E2-8CD2-E15D5BA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9812-40E5-4EEB-A116-94B12FAF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880A-4189-4160-A6D2-A344617BE577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A04C-9181-4AC8-8EB7-E7B42C22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14DF-F268-4054-B34E-EEAE1722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0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9A3A-8FF2-4E59-805D-E5EE031C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6A93-E513-42F5-8350-AD8F5DBD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4FE6-04C4-46C9-9D29-7699554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5D8E-8E31-4975-B74F-E2E591F27A4B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5266-9A95-4F84-8F5F-CACCFF5F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7AE8-0323-48A9-A7E8-6448B31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93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AB2E-9AF0-4115-A572-651D19D0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5A1E-B666-4C47-AD92-4CCC68EA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F8CC-A84E-4EB0-96F4-CFFB2AF9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C8A-BA76-472B-B9D9-C8AB17582A5A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C9FC-27B0-433B-8AAF-D930B056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4D36-67B9-4F5A-BE05-8A7E794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5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7722-DCEB-4F98-93BF-44940EC0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B437-0BD9-4EAB-9BDA-88829CA57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7CEBC-3F92-4C58-84E5-719EDF48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DA90-17A0-4E27-B292-E638624C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6C58-5D1E-4D46-A3CD-4BDA9CE4F09B}" type="datetime1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712A-634A-4AED-9014-5D63E6D4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B093-25FB-4094-BEF7-F2C487D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6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8BE7-196F-4B4E-88E0-68B960A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D0C4-775C-408A-BFB5-F4402898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DA61-D61D-492A-A44E-40FA086D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D2A13-849F-4F9E-B726-D5ABB500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B9C19-8832-4374-B615-4F67747D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E8A29-4A22-4125-A995-598EA68A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F79-F3F2-419A-A516-EBAD89BCE76F}" type="datetime1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4D3C-699C-4B1B-BAE3-43338A7F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FF71-D1C9-468C-97B7-E66FFE3B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658-BBEC-4C39-9F8B-47980165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CA24-C4D1-4E6A-864C-7A892A1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07A2-EF1B-4DB5-AC2E-998A17376CEE}" type="datetime1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9F7B-173B-41C6-A9B9-EAF362AA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4EB9-ADCF-4065-92AE-C40F70E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081E8-16E8-4035-9307-1A6292F1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4B5-4B7F-4895-979E-5378DF84026F}" type="datetime1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97B0F-4E38-4051-8236-D5B90760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492C-97E2-4B32-AA96-73F52F7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4220-E26A-49E8-8AE4-DC09A23F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9D94-4909-4252-94DD-D09772F2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EABE-B4F0-482F-9F82-66DA31E7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6616-993F-40AC-B3D9-BCC3FCF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96A3-D373-45DE-80FF-2BC662464128}" type="datetime1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8AE5-F1A9-47EC-8C90-C911D199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4250-9213-4663-9620-182F342C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78F0-AD70-43B3-B845-E6D2AD8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6630E-0C6C-49DB-A4FE-6F8D849F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14A44-1BB1-4657-999A-22BB3829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6AC7A-262A-43F1-8022-A42714C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892-0033-4246-AAC1-089D1859F047}" type="datetime1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9B98-11C0-4654-987B-6F207D0C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3C43-DFD7-4D6F-8B5F-7AB5828A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F0601-62B9-4ECD-AE4E-6A749D57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27A4-AFA8-4BA8-AB42-3A086152D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A6-7414-4616-94B6-866CCB43B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1C1D-41C8-4A9B-8835-EFE734DE3055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2CD1-BB73-4B02-B6B6-6DF656BD6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6A81-14A0-42BF-94BD-6C9940BD3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2F3-6C83-469F-AC3A-8FF518EDD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Age </a:t>
            </a:r>
            <a:r>
              <a:rPr lang="nl-NL" dirty="0" err="1"/>
              <a:t>distribution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BB07B-ECCA-4302-A58B-F058EC42A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ECB4A-4496-4159-816F-E2F1230D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1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78D-012D-4975-9925-7B7CE7235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Wilcoxon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1863-5B31-485A-9E72-B4B3FD996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: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C999F-7776-4CBD-8B02-D87BEE7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5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B473-F6C9-4D4D-9633-C365A247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4C41-D911-4281-96B5-547CBDDB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4456E-EDE2-42A6-A841-5D4EC4FA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090612"/>
            <a:ext cx="5838825" cy="4676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1086A-2D84-4633-9D12-C13A9811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2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11AA-6D9F-4C0F-A923-3C0638944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96E3C-42F6-4383-AF5E-698EDE8C3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83EF6-2015-4FF9-A57B-BF97981A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6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02EB-928A-45ED-A536-25B7A89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61EF-BB81-4D3C-AD18-819545C6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A9E8-FDC8-4933-8E40-1080A6CA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06" y="2278613"/>
            <a:ext cx="10349788" cy="248034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2312-2987-4198-BFCF-DB6D82CD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6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B8E8-41A5-40C6-8851-99D34325C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Differential</a:t>
            </a:r>
            <a:r>
              <a:rPr lang="nl-NL" dirty="0"/>
              <a:t> Connectivity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4F1AB-F931-48C6-BF58-6A56EF223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: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4B76-2298-4433-82B4-DC31224A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0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7E1-1EEF-4D89-8709-961935B7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 vs.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F279-A374-443D-B3ED-8CA7F609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No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F78ED-1E07-45B9-ACEA-864741AB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85" y="1453154"/>
            <a:ext cx="5971429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F890-6A31-4918-A97B-06A30563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15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7684F0-6BFF-411D-BF17-48A7E0EF81E0}"/>
              </a:ext>
            </a:extLst>
          </p:cNvPr>
          <p:cNvSpPr/>
          <p:nvPr/>
        </p:nvSpPr>
        <p:spPr>
          <a:xfrm>
            <a:off x="5944997" y="5973123"/>
            <a:ext cx="134224" cy="142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22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7E1-1EEF-4D89-8709-961935B7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 vs.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F279-A374-443D-B3ED-8CA7F609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29C5D-5523-460F-AB87-404BE1BA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71623"/>
            <a:ext cx="6120000" cy="3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667E6-F589-414A-B86E-512EAA51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00" y="825014"/>
            <a:ext cx="6120000" cy="603298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A4-F4E6-4085-AEBD-E182BFBB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BAD-32D0-46FD-97A1-87C6B5FC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Old vs. Young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960A-B4D8-4D25-B4F6-827A2C49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73D0A-2D19-46AA-BBC8-0458316D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7D9DD-56F9-4ED0-92ED-0272E6AA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17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09DDDB-65F3-4751-A073-A3489ABB563A}"/>
              </a:ext>
            </a:extLst>
          </p:cNvPr>
          <p:cNvSpPr/>
          <p:nvPr/>
        </p:nvSpPr>
        <p:spPr>
          <a:xfrm>
            <a:off x="5944997" y="5973123"/>
            <a:ext cx="134224" cy="142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46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BAD-32D0-46FD-97A1-87C6B5FC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Old vs. Young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960A-B4D8-4D25-B4F6-827A2C49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09DBD-0E84-4EDC-B55F-EB58693B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20" y="950266"/>
            <a:ext cx="6120000" cy="4957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DB5FD-A295-4EEF-9AD6-863113B8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504"/>
            <a:ext cx="4835190" cy="527248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3D432-40AB-444A-A7D0-4ADAB68B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0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750-E0AD-4A75-A3F9-309F98E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men vs. Old 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C039-BA2F-44EB-8A53-F8E0DAFB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C0926-65FC-4E41-A412-A7E3364B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67772-EE4F-4B82-BF55-F93F1500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19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4556B6-1E5B-4C3F-8F2E-9233A0BD0340}"/>
              </a:ext>
            </a:extLst>
          </p:cNvPr>
          <p:cNvSpPr/>
          <p:nvPr/>
        </p:nvSpPr>
        <p:spPr>
          <a:xfrm>
            <a:off x="5944997" y="5973123"/>
            <a:ext cx="134224" cy="142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17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984D-85AC-4564-8FA2-F886F537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F215-B3FC-4289-AB71-98E23241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37 </a:t>
            </a:r>
          </a:p>
          <a:p>
            <a:r>
              <a:rPr lang="nl-NL" dirty="0"/>
              <a:t>Old		&gt;	48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B30E9-3AF4-4862-BE49-98E093A0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0416C-B503-4F63-9248-B382E47A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0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750-E0AD-4A75-A3F9-309F98E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men vs. Old 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C039-BA2F-44EB-8A53-F8E0DAFB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8865A-7141-427C-BFFB-DC5AC77A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6120000" cy="4269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0CCB81-FC97-414F-BA20-A4753B017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00" y="571103"/>
            <a:ext cx="6120000" cy="615037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97991-5D6E-4224-8FEB-75B63FC8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2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B566-32A1-4F99-8EED-A7C6D84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</a:t>
            </a:r>
            <a:r>
              <a:rPr lang="nl-NL" dirty="0" err="1"/>
              <a:t>women</a:t>
            </a:r>
            <a:r>
              <a:rPr lang="nl-NL" dirty="0"/>
              <a:t> vs. Old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13CB-647F-431B-8362-6AFF0D37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5613A-9351-4585-9B48-EE90B1DF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806B9-6E63-4D46-ADBC-F914ED33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21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98F196-D334-4759-9FEC-C14D7627BA8D}"/>
              </a:ext>
            </a:extLst>
          </p:cNvPr>
          <p:cNvSpPr/>
          <p:nvPr/>
        </p:nvSpPr>
        <p:spPr>
          <a:xfrm>
            <a:off x="5944997" y="5973123"/>
            <a:ext cx="134224" cy="142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32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B566-32A1-4F99-8EED-A7C6D84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</a:t>
            </a:r>
            <a:r>
              <a:rPr lang="nl-NL" dirty="0" err="1"/>
              <a:t>women</a:t>
            </a:r>
            <a:r>
              <a:rPr lang="nl-NL" dirty="0"/>
              <a:t> vs. Old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13CB-647F-431B-8362-6AFF0D37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73593-59F0-4501-BE20-F04E4F8C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1" y="1888380"/>
            <a:ext cx="5749501" cy="3901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E96F3A-7B3A-48B7-872B-B503C95C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007" y="1138912"/>
            <a:ext cx="4348993" cy="540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5D2EF-359F-418A-BA0A-4EF5C5D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37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1AE7-6B3E-4893-B6DB-3173E79F2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COVSCA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E05D5-A717-444F-BBFF-721E19368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C478-A17C-4FF4-BCFE-3A30DEC5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86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2B10-4382-439F-AD45-C437FEFC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973" y="4829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Q = [2 2]</a:t>
            </a:r>
          </a:p>
          <a:p>
            <a:pPr marL="0" indent="0">
              <a:buNone/>
            </a:pPr>
            <a:r>
              <a:rPr lang="nl-NL" dirty="0" err="1"/>
              <a:t>Fp</a:t>
            </a:r>
            <a:r>
              <a:rPr lang="nl-NL" dirty="0"/>
              <a:t> = 37.7973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C08E3-F7C1-43DE-9EA9-E76FED33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604" y="1753472"/>
            <a:ext cx="5627833" cy="4621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9F6D-225E-43A3-B0FD-ED43812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73900-F7F5-4B47-906B-B129D978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072" y="0"/>
            <a:ext cx="4317056" cy="6858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995719-182C-47E9-A69A-E1CDCC097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3853"/>
              </p:ext>
            </p:extLst>
          </p:nvPr>
        </p:nvGraphicFramePr>
        <p:xfrm>
          <a:off x="5814047" y="482948"/>
          <a:ext cx="1235710" cy="670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3485696975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28571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</a:rPr>
                        <a:t>Q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 b="1" dirty="0" err="1">
                          <a:effectLst/>
                        </a:rPr>
                        <a:t>Fp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65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[1 1]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23.5398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52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[1 2]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34.9452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7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[2 2]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37.7973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05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81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AAEA-1171-42A0-B017-85C483456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INDSCAL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2507D-4828-48AF-9702-024D996D8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7DC07-79D6-4FFE-9959-50A6796A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88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4AE2-D07E-4F59-9C6A-883B6270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3928-87D6-4196-A9B1-5EFA01DE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F06C5-9E0C-499B-8829-6D8A77D4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4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960D-3D88-435E-A7EF-BB1BC4DB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8305-9E8C-488B-BB5C-E0ADFB88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35</a:t>
            </a:r>
          </a:p>
          <a:p>
            <a:r>
              <a:rPr lang="nl-NL" dirty="0"/>
              <a:t>Old		&gt;	45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23DA-AA83-4023-A7C8-6465A06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28D00-EC71-4596-939A-41922620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7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157E-10F9-46EF-AC9A-92914C38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Correlation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E39B2-AA00-40E8-858D-454D8E814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Between</a:t>
            </a:r>
            <a:r>
              <a:rPr lang="nl-NL" dirty="0"/>
              <a:t> NMR </a:t>
            </a:r>
            <a:r>
              <a:rPr lang="nl-NL" dirty="0" err="1"/>
              <a:t>measurements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direct </a:t>
            </a:r>
            <a:r>
              <a:rPr lang="nl-NL" dirty="0" err="1"/>
              <a:t>enzymatic</a:t>
            </a:r>
            <a:r>
              <a:rPr lang="nl-NL" dirty="0"/>
              <a:t> </a:t>
            </a:r>
            <a:r>
              <a:rPr lang="nl-NL" dirty="0" err="1"/>
              <a:t>assays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7D653-7132-49D3-9A0F-003EB1C7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1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FE33-4522-4F20-9617-EEC21824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Without </a:t>
            </a:r>
            <a:r>
              <a:rPr lang="nl-NL" dirty="0" err="1"/>
              <a:t>NAs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D6CD-7EF8-46DD-94DF-83C084ED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D247A-F065-4270-AFD7-41052321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A7734-1C87-41A4-A1D2-F6BE6B58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3A96E-F448-4746-9C59-F0132E311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AC3E01-ACB3-4F3A-875F-7E1EC3BFF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4682E-0000-4F87-B7C8-1B474E25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D4C5-F7AF-4E14-8170-04E8E85B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NAs</a:t>
            </a:r>
            <a:r>
              <a:rPr lang="nl-NL" dirty="0"/>
              <a:t> = 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7AD5-B498-49A8-8063-D48947AE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E4463-5195-465A-8818-53E9FCEE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D0F1D-2C20-4536-857F-209CB086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EA8FD-07B7-44AC-8322-5DE5E703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7434E-839D-4E99-8479-77471849C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C0B1-4AA1-43C6-AAD2-F347781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A2E2-4649-4C43-9DF0-F29C55795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7F26-B2D6-4628-B682-FA82D700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C10A-BD3A-4DB4-A7C4-A7407C48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6A1-84FE-49B7-BCAF-B2BC121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PCA (</a:t>
            </a:r>
            <a:r>
              <a:rPr lang="nl-NL" dirty="0" err="1"/>
              <a:t>all</a:t>
            </a:r>
            <a:r>
              <a:rPr lang="nl-NL" dirty="0"/>
              <a:t> data)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A6C-4472-4396-A4D5-1AB7E31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1215D-A1D9-42F4-BC6F-3AA04514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37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21D3-EB0B-46FB-89ED-6685B943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170837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944A-0B50-465A-9451-387774E09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000" y="1708370"/>
            <a:ext cx="3600000" cy="3441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7898-5677-465A-9842-EDF82C5A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6A1-84FE-49B7-BCAF-B2BC121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PCA (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r>
              <a:rPr lang="nl-NL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A6C-4472-4396-A4D5-1AB7E31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1215D-A1D9-42F4-BC6F-3AA04514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08370"/>
            <a:ext cx="3600000" cy="3441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21D3-EB0B-46FB-89ED-6685B943C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1708370"/>
            <a:ext cx="3600000" cy="344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944A-0B50-465A-9451-387774E09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2000" y="1708370"/>
            <a:ext cx="3600000" cy="34412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C8C5-E1CB-4421-8AD7-9B0A9126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Age distribution</vt:lpstr>
      <vt:lpstr>Women</vt:lpstr>
      <vt:lpstr>Men</vt:lpstr>
      <vt:lpstr>Correlation</vt:lpstr>
      <vt:lpstr>Without NAs</vt:lpstr>
      <vt:lpstr>NAs = 0</vt:lpstr>
      <vt:lpstr>PCA</vt:lpstr>
      <vt:lpstr>PCA (all data)</vt:lpstr>
      <vt:lpstr>PCA (only Lipoprotein Main Fractions)</vt:lpstr>
      <vt:lpstr>Wilcoxon</vt:lpstr>
      <vt:lpstr>PowerPoint Presentation</vt:lpstr>
      <vt:lpstr>Random Forest</vt:lpstr>
      <vt:lpstr>Random Forest</vt:lpstr>
      <vt:lpstr>Differential Connectivity</vt:lpstr>
      <vt:lpstr>Men vs. Women</vt:lpstr>
      <vt:lpstr>Men vs. Women</vt:lpstr>
      <vt:lpstr>Old vs. Young</vt:lpstr>
      <vt:lpstr>Old vs. Young</vt:lpstr>
      <vt:lpstr>Young men vs. Old men</vt:lpstr>
      <vt:lpstr>Young men vs. Old men</vt:lpstr>
      <vt:lpstr>Young women vs. Old women</vt:lpstr>
      <vt:lpstr>Young women vs. Old women</vt:lpstr>
      <vt:lpstr>COVSCA</vt:lpstr>
      <vt:lpstr>PowerPoint Presentation</vt:lpstr>
      <vt:lpstr>INDSCAL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Connectivity</dc:title>
  <dc:creator>Yasmijn Balder</dc:creator>
  <cp:lastModifiedBy>Yasmijn Balder</cp:lastModifiedBy>
  <cp:revision>21</cp:revision>
  <dcterms:created xsi:type="dcterms:W3CDTF">2021-02-18T15:30:40Z</dcterms:created>
  <dcterms:modified xsi:type="dcterms:W3CDTF">2021-02-22T15:26:59Z</dcterms:modified>
</cp:coreProperties>
</file>