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custom-properties+xml" PartName="/docProps/custom.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Lst>
  <p:sldSz cy="10691800" cx="7559675"/>
  <p:notesSz cx="6888150" cy="10020300"/>
  <p:embeddedFontLst>
    <p:embeddedFont>
      <p:font typeface="Oswald Medium"/>
      <p:regular r:id="rId7"/>
      <p:bold r:id="rId8"/>
    </p:embeddedFont>
    <p:embeddedFont>
      <p:font typeface="Oswald Light"/>
      <p:regular r:id="rId9"/>
      <p:bold r:id="rId10"/>
    </p:embeddedFont>
    <p:embeddedFont>
      <p:font typeface="Oswald"/>
      <p:regular r:id="rId11"/>
      <p:bold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3" roundtripDataSignature="AMtx7miJNTMhGuOvfrGG0cNy5N3elYhy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Oswald-regular.fntdata"/><Relationship Id="rId10" Type="http://schemas.openxmlformats.org/officeDocument/2006/relationships/font" Target="fonts/OswaldLight-bold.fntdata"/><Relationship Id="rId13" Type="http://customschemas.google.com/relationships/presentationmetadata" Target="metadata"/><Relationship Id="rId12" Type="http://schemas.openxmlformats.org/officeDocument/2006/relationships/font" Target="fonts/Oswal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OswaldLight-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font" Target="fonts/OswaldMedium-regular.fntdata"/><Relationship Id="rId8" Type="http://schemas.openxmlformats.org/officeDocument/2006/relationships/font" Target="fonts/Oswald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84871" cy="502755"/>
          </a:xfrm>
          <a:prstGeom prst="rect">
            <a:avLst/>
          </a:prstGeom>
          <a:noFill/>
          <a:ln>
            <a:noFill/>
          </a:ln>
        </p:spPr>
        <p:txBody>
          <a:bodyPr anchorCtr="0" anchor="t" bIns="48300" lIns="96600" spcFirstLastPara="1" rIns="96600" wrap="square" tIns="48300">
            <a:noAutofit/>
          </a:bodyPr>
          <a:lstStyle>
            <a:lvl1pPr lvl="0" marR="0" rtl="0" algn="l">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01698" y="0"/>
            <a:ext cx="2984871" cy="502755"/>
          </a:xfrm>
          <a:prstGeom prst="rect">
            <a:avLst/>
          </a:prstGeom>
          <a:noFill/>
          <a:ln>
            <a:noFill/>
          </a:ln>
        </p:spPr>
        <p:txBody>
          <a:bodyPr anchorCtr="0" anchor="t" bIns="48300" lIns="96600" spcFirstLastPara="1" rIns="96600" wrap="square" tIns="48300">
            <a:noAutofit/>
          </a:bodyPr>
          <a:lstStyle>
            <a:lvl1pPr lvl="0" marR="0" rtl="0" algn="r">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249488" y="1252538"/>
            <a:ext cx="2389187" cy="33813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8817" y="4822269"/>
            <a:ext cx="5510530" cy="3945493"/>
          </a:xfrm>
          <a:prstGeom prst="rect">
            <a:avLst/>
          </a:prstGeom>
          <a:noFill/>
          <a:ln>
            <a:noFill/>
          </a:ln>
        </p:spPr>
        <p:txBody>
          <a:bodyPr anchorCtr="0" anchor="t" bIns="48300" lIns="96600" spcFirstLastPara="1" rIns="96600" wrap="square" tIns="483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9517547"/>
            <a:ext cx="2984871" cy="502754"/>
          </a:xfrm>
          <a:prstGeom prst="rect">
            <a:avLst/>
          </a:prstGeom>
          <a:noFill/>
          <a:ln>
            <a:noFill/>
          </a:ln>
        </p:spPr>
        <p:txBody>
          <a:bodyPr anchorCtr="0" anchor="b" bIns="48300" lIns="96600" spcFirstLastPara="1" rIns="96600" wrap="square" tIns="48300">
            <a:noAutofit/>
          </a:bodyPr>
          <a:lstStyle>
            <a:lvl1pPr lvl="0" marR="0" rtl="0" algn="l">
              <a:spcBef>
                <a:spcPts val="0"/>
              </a:spcBef>
              <a:spcAft>
                <a:spcPts val="0"/>
              </a:spcAft>
              <a:buSzPts val="1400"/>
              <a:buNone/>
              <a:defRPr b="0" i="0" sz="13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01698" y="9517547"/>
            <a:ext cx="2984871" cy="502754"/>
          </a:xfrm>
          <a:prstGeom prst="rect">
            <a:avLst/>
          </a:prstGeom>
          <a:noFill/>
          <a:ln>
            <a:noFill/>
          </a:ln>
        </p:spPr>
        <p:txBody>
          <a:bodyPr anchorCtr="0" anchor="b" bIns="48300" lIns="96600" spcFirstLastPara="1" rIns="96600" wrap="square" tIns="48300">
            <a:noAutofit/>
          </a:bodyPr>
          <a:lstStyle/>
          <a:p>
            <a:pPr indent="0" lvl="0" marL="0" marR="0" rtl="0" algn="r">
              <a:spcBef>
                <a:spcPts val="0"/>
              </a:spcBef>
              <a:spcAft>
                <a:spcPts val="0"/>
              </a:spcAft>
              <a:buNone/>
            </a:pPr>
            <a:fld id="{00000000-1234-1234-1234-123412341234}" type="slidenum">
              <a:rPr b="0" i="0" lang="pt-BR" sz="1300" u="none" cap="none" strike="noStrike">
                <a:solidFill>
                  <a:schemeClr val="dk1"/>
                </a:solidFill>
                <a:latin typeface="Arial"/>
                <a:ea typeface="Arial"/>
                <a:cs typeface="Arial"/>
                <a:sym typeface="Arial"/>
              </a:rPr>
              <a:t>‹#›</a:t>
            </a:fld>
            <a:endParaRPr b="0" i="0" sz="13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 name="Shape 22"/>
        <p:cNvGrpSpPr/>
        <p:nvPr/>
      </p:nvGrpSpPr>
      <p:grpSpPr>
        <a:xfrm>
          <a:off x="0" y="0"/>
          <a:ext cx="0" cy="0"/>
          <a:chOff x="0" y="0"/>
          <a:chExt cx="0" cy="0"/>
        </a:xfrm>
      </p:grpSpPr>
      <p:sp>
        <p:nvSpPr>
          <p:cNvPr id="23" name="Google Shape;23;p1:notes"/>
          <p:cNvSpPr txBox="1"/>
          <p:nvPr>
            <p:ph idx="1" type="body"/>
          </p:nvPr>
        </p:nvSpPr>
        <p:spPr>
          <a:xfrm>
            <a:off x="688817" y="4822269"/>
            <a:ext cx="5510530" cy="3945493"/>
          </a:xfrm>
          <a:prstGeom prst="rect">
            <a:avLst/>
          </a:prstGeom>
        </p:spPr>
        <p:txBody>
          <a:bodyPr anchorCtr="0" anchor="t" bIns="48300" lIns="96600" spcFirstLastPara="1" rIns="96600" wrap="square" tIns="48300">
            <a:noAutofit/>
          </a:bodyPr>
          <a:lstStyle/>
          <a:p>
            <a:pPr indent="0" lvl="0" marL="0" rtl="0" algn="l">
              <a:spcBef>
                <a:spcPts val="0"/>
              </a:spcBef>
              <a:spcAft>
                <a:spcPts val="0"/>
              </a:spcAft>
              <a:buNone/>
            </a:pPr>
            <a:r>
              <a:t/>
            </a:r>
            <a:endParaRPr/>
          </a:p>
        </p:txBody>
      </p:sp>
      <p:sp>
        <p:nvSpPr>
          <p:cNvPr id="24" name="Google Shape;24;p1:notes"/>
          <p:cNvSpPr/>
          <p:nvPr>
            <p:ph idx="2" type="sldImg"/>
          </p:nvPr>
        </p:nvSpPr>
        <p:spPr>
          <a:xfrm>
            <a:off x="2249488" y="1252538"/>
            <a:ext cx="2389187" cy="3381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2:notes"/>
          <p:cNvSpPr txBox="1"/>
          <p:nvPr>
            <p:ph idx="1" type="body"/>
          </p:nvPr>
        </p:nvSpPr>
        <p:spPr>
          <a:xfrm>
            <a:off x="688817" y="4822269"/>
            <a:ext cx="5510530" cy="3945493"/>
          </a:xfrm>
          <a:prstGeom prst="rect">
            <a:avLst/>
          </a:prstGeom>
        </p:spPr>
        <p:txBody>
          <a:bodyPr anchorCtr="0" anchor="t" bIns="48300" lIns="96600" spcFirstLastPara="1" rIns="96600" wrap="square" tIns="48300">
            <a:noAutofit/>
          </a:bodyPr>
          <a:lstStyle/>
          <a:p>
            <a:pPr indent="0" lvl="0" marL="0" rtl="0" algn="l">
              <a:spcBef>
                <a:spcPts val="0"/>
              </a:spcBef>
              <a:spcAft>
                <a:spcPts val="0"/>
              </a:spcAft>
              <a:buNone/>
            </a:pPr>
            <a:r>
              <a:t/>
            </a:r>
            <a:endParaRPr/>
          </a:p>
        </p:txBody>
      </p:sp>
      <p:sp>
        <p:nvSpPr>
          <p:cNvPr id="43" name="Google Shape;43;p2:notes"/>
          <p:cNvSpPr/>
          <p:nvPr>
            <p:ph idx="2" type="sldImg"/>
          </p:nvPr>
        </p:nvSpPr>
        <p:spPr>
          <a:xfrm>
            <a:off x="2249488" y="1252538"/>
            <a:ext cx="2389187" cy="3381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p:cSld name="Em Branco">
    <p:spTree>
      <p:nvGrpSpPr>
        <p:cNvPr id="15" name="Shape 15"/>
        <p:cNvGrpSpPr/>
        <p:nvPr/>
      </p:nvGrpSpPr>
      <p:grpSpPr>
        <a:xfrm>
          <a:off x="0" y="0"/>
          <a:ext cx="0" cy="0"/>
          <a:chOff x="0" y="0"/>
          <a:chExt cx="0" cy="0"/>
        </a:xfrm>
      </p:grpSpPr>
      <p:pic>
        <p:nvPicPr>
          <p:cNvPr descr="Uma imagem contendo Texto&#10;&#10;Descrição gerada automaticamente" id="16" name="Google Shape;16;p4"/>
          <p:cNvPicPr preferRelativeResize="0"/>
          <p:nvPr/>
        </p:nvPicPr>
        <p:blipFill rotWithShape="1">
          <a:blip r:embed="rId2">
            <a:alphaModFix/>
          </a:blip>
          <a:srcRect b="0" l="0" r="0" t="0"/>
          <a:stretch/>
        </p:blipFill>
        <p:spPr>
          <a:xfrm>
            <a:off x="0" y="-47720"/>
            <a:ext cx="7559675" cy="10739533"/>
          </a:xfrm>
          <a:prstGeom prst="rect">
            <a:avLst/>
          </a:prstGeom>
          <a:noFill/>
          <a:ln>
            <a:noFill/>
          </a:ln>
        </p:spPr>
      </p:pic>
      <p:sp>
        <p:nvSpPr>
          <p:cNvPr id="17" name="Google Shape;17;p4"/>
          <p:cNvSpPr/>
          <p:nvPr>
            <p:ph idx="2" type="pic"/>
          </p:nvPr>
        </p:nvSpPr>
        <p:spPr>
          <a:xfrm>
            <a:off x="484185" y="2845212"/>
            <a:ext cx="6591300" cy="4064000"/>
          </a:xfrm>
          <a:prstGeom prst="roundRect">
            <a:avLst>
              <a:gd fmla="val 4792" name="adj"/>
            </a:avLst>
          </a:prstGeom>
          <a:solidFill>
            <a:srgbClr val="F2F2F2"/>
          </a:solidFill>
          <a:ln cap="flat" cmpd="sng" w="19050">
            <a:solidFill>
              <a:srgbClr val="247351"/>
            </a:solidFill>
            <a:prstDash val="solid"/>
            <a:round/>
            <a:headEnd len="sm" w="sm" type="none"/>
            <a:tailEnd len="sm" w="sm" type="none"/>
          </a:ln>
        </p:spPr>
      </p:sp>
      <p:sp>
        <p:nvSpPr>
          <p:cNvPr id="18" name="Google Shape;18;p4"/>
          <p:cNvSpPr txBox="1"/>
          <p:nvPr/>
        </p:nvSpPr>
        <p:spPr>
          <a:xfrm>
            <a:off x="2134516" y="9661809"/>
            <a:ext cx="1152000" cy="280667"/>
          </a:xfrm>
          <a:prstGeom prst="rect">
            <a:avLst/>
          </a:prstGeom>
          <a:noFill/>
          <a:ln>
            <a:noFill/>
          </a:ln>
        </p:spPr>
        <p:txBody>
          <a:bodyPr anchorCtr="0" anchor="t" bIns="45700" lIns="91425" spcFirstLastPara="1" rIns="91425" wrap="square" tIns="45700">
            <a:noAutofit/>
          </a:bodyPr>
          <a:lstStyle/>
          <a:p>
            <a:pPr indent="0" lvl="0" marL="0" marR="0" rtl="0" algn="just">
              <a:lnSpc>
                <a:spcPct val="107000"/>
              </a:lnSpc>
              <a:spcBef>
                <a:spcPts val="0"/>
              </a:spcBef>
              <a:spcAft>
                <a:spcPts val="0"/>
              </a:spcAft>
              <a:buNone/>
            </a:pPr>
            <a:r>
              <a:rPr b="0" i="0" lang="pt-BR" sz="1400" u="none" cap="none" strike="noStrike">
                <a:solidFill>
                  <a:srgbClr val="85878A"/>
                </a:solidFill>
                <a:latin typeface="Oswald Light"/>
                <a:ea typeface="Oswald Light"/>
                <a:cs typeface="Oswald Light"/>
                <a:sym typeface="Oswald Light"/>
              </a:rPr>
              <a:t>parceria com</a:t>
            </a:r>
            <a:endParaRPr b="0" i="0" sz="1100" u="none" cap="none" strike="noStrike">
              <a:solidFill>
                <a:srgbClr val="85878A"/>
              </a:solidFill>
              <a:latin typeface="Calibri"/>
              <a:ea typeface="Calibri"/>
              <a:cs typeface="Calibri"/>
              <a:sym typeface="Calibri"/>
            </a:endParaRPr>
          </a:p>
        </p:txBody>
      </p:sp>
      <p:cxnSp>
        <p:nvCxnSpPr>
          <p:cNvPr id="19" name="Google Shape;19;p4"/>
          <p:cNvCxnSpPr/>
          <p:nvPr/>
        </p:nvCxnSpPr>
        <p:spPr>
          <a:xfrm>
            <a:off x="3159730" y="9833412"/>
            <a:ext cx="936000" cy="0"/>
          </a:xfrm>
          <a:prstGeom prst="straightConnector1">
            <a:avLst/>
          </a:prstGeom>
          <a:noFill/>
          <a:ln cap="flat" cmpd="sng" w="12700">
            <a:solidFill>
              <a:srgbClr val="75B829"/>
            </a:solidFill>
            <a:prstDash val="solid"/>
            <a:miter lim="800000"/>
            <a:headEnd len="sm" w="sm" type="none"/>
            <a:tailEnd len="sm" w="sm" type="none"/>
          </a:ln>
        </p:spPr>
      </p:cxnSp>
      <p:pic>
        <p:nvPicPr>
          <p:cNvPr id="20" name="Google Shape;20;p4"/>
          <p:cNvPicPr preferRelativeResize="0"/>
          <p:nvPr/>
        </p:nvPicPr>
        <p:blipFill rotWithShape="1">
          <a:blip r:embed="rId3">
            <a:alphaModFix/>
          </a:blip>
          <a:srcRect b="0" l="0" r="0" t="0"/>
          <a:stretch/>
        </p:blipFill>
        <p:spPr>
          <a:xfrm>
            <a:off x="2465449" y="1914811"/>
            <a:ext cx="2517939" cy="597480"/>
          </a:xfrm>
          <a:prstGeom prst="rect">
            <a:avLst/>
          </a:prstGeom>
          <a:noFill/>
          <a:ln>
            <a:noFill/>
          </a:ln>
        </p:spPr>
      </p:pic>
      <p:pic>
        <p:nvPicPr>
          <p:cNvPr descr="Logotipo, nome da empresa&#10;&#10;O conteúdo gerado por IA pode estar incorreto." id="21" name="Google Shape;21;p4"/>
          <p:cNvPicPr preferRelativeResize="0"/>
          <p:nvPr/>
        </p:nvPicPr>
        <p:blipFill rotWithShape="1">
          <a:blip r:embed="rId4">
            <a:alphaModFix/>
          </a:blip>
          <a:srcRect b="0" l="0" r="0" t="0"/>
          <a:stretch/>
        </p:blipFill>
        <p:spPr>
          <a:xfrm>
            <a:off x="4282819" y="9638591"/>
            <a:ext cx="1392485" cy="303885"/>
          </a:xfrm>
          <a:prstGeom prst="rect">
            <a:avLst/>
          </a:prstGeom>
          <a:noFill/>
          <a:ln>
            <a:noFill/>
          </a:ln>
        </p:spPr>
      </p:pic>
    </p:spTree>
  </p:cSld>
  <p:clrMapOvr>
    <a:masterClrMapping/>
  </p:clrMapOvr>
  <p:extLst>
    <p:ext uri="{DCECCB84-F9BA-43D5-87BE-67443E8EF086}">
      <p15:sldGuideLst>
        <p15:guide id="1" orient="horz" pos="3367">
          <p15:clr>
            <a:srgbClr val="FBAE40"/>
          </p15:clr>
        </p15:guide>
        <p15:guide id="2" pos="2381">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
          <p:cNvSpPr txBox="1"/>
          <p:nvPr>
            <p:ph type="title"/>
          </p:nvPr>
        </p:nvSpPr>
        <p:spPr>
          <a:xfrm>
            <a:off x="519728" y="569242"/>
            <a:ext cx="6520220" cy="206659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637"/>
              <a:buFont typeface="Calibri"/>
              <a:buNone/>
              <a:defRPr b="0" i="0" sz="3637"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
          <p:cNvSpPr txBox="1"/>
          <p:nvPr>
            <p:ph idx="1" type="body"/>
          </p:nvPr>
        </p:nvSpPr>
        <p:spPr>
          <a:xfrm>
            <a:off x="519728" y="2846200"/>
            <a:ext cx="6520220" cy="6783857"/>
          </a:xfrm>
          <a:prstGeom prst="rect">
            <a:avLst/>
          </a:prstGeom>
          <a:noFill/>
          <a:ln>
            <a:noFill/>
          </a:ln>
        </p:spPr>
        <p:txBody>
          <a:bodyPr anchorCtr="0" anchor="t" bIns="45700" lIns="91425" spcFirstLastPara="1" rIns="91425" wrap="square" tIns="45700">
            <a:normAutofit/>
          </a:bodyPr>
          <a:lstStyle>
            <a:lvl1pPr indent="-375602" lvl="0" marL="457200" marR="0" rtl="0" algn="l">
              <a:lnSpc>
                <a:spcPct val="90000"/>
              </a:lnSpc>
              <a:spcBef>
                <a:spcPts val="827"/>
              </a:spcBef>
              <a:spcAft>
                <a:spcPts val="0"/>
              </a:spcAft>
              <a:buClr>
                <a:schemeClr val="dk1"/>
              </a:buClr>
              <a:buSzPts val="2315"/>
              <a:buFont typeface="Arial"/>
              <a:buChar char="•"/>
              <a:defRPr b="0" i="0" sz="2315" u="none" cap="none" strike="noStrike">
                <a:solidFill>
                  <a:schemeClr val="dk1"/>
                </a:solidFill>
                <a:latin typeface="Calibri"/>
                <a:ea typeface="Calibri"/>
                <a:cs typeface="Calibri"/>
                <a:sym typeface="Calibri"/>
              </a:defRPr>
            </a:lvl1pPr>
            <a:lvl2pPr indent="-354583" lvl="1" marL="914400" marR="0" rtl="0" algn="l">
              <a:lnSpc>
                <a:spcPct val="90000"/>
              </a:lnSpc>
              <a:spcBef>
                <a:spcPts val="413"/>
              </a:spcBef>
              <a:spcAft>
                <a:spcPts val="0"/>
              </a:spcAft>
              <a:buClr>
                <a:schemeClr val="dk1"/>
              </a:buClr>
              <a:buSzPts val="1984"/>
              <a:buFont typeface="Arial"/>
              <a:buChar char="•"/>
              <a:defRPr b="0" i="0" sz="1984" u="none" cap="none" strike="noStrike">
                <a:solidFill>
                  <a:schemeClr val="dk1"/>
                </a:solidFill>
                <a:latin typeface="Calibri"/>
                <a:ea typeface="Calibri"/>
                <a:cs typeface="Calibri"/>
                <a:sym typeface="Calibri"/>
              </a:defRPr>
            </a:lvl2pPr>
            <a:lvl3pPr indent="-333565" lvl="2" marL="1371600" marR="0" rtl="0" algn="l">
              <a:lnSpc>
                <a:spcPct val="90000"/>
              </a:lnSpc>
              <a:spcBef>
                <a:spcPts val="413"/>
              </a:spcBef>
              <a:spcAft>
                <a:spcPts val="0"/>
              </a:spcAft>
              <a:buClr>
                <a:schemeClr val="dk1"/>
              </a:buClr>
              <a:buSzPts val="1653"/>
              <a:buFont typeface="Arial"/>
              <a:buChar char="•"/>
              <a:defRPr b="0" i="0" sz="1653" u="none" cap="none" strike="noStrike">
                <a:solidFill>
                  <a:schemeClr val="dk1"/>
                </a:solidFill>
                <a:latin typeface="Calibri"/>
                <a:ea typeface="Calibri"/>
                <a:cs typeface="Calibri"/>
                <a:sym typeface="Calibri"/>
              </a:defRPr>
            </a:lvl3pPr>
            <a:lvl4pPr indent="-323088" lvl="3" marL="18288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Calibri"/>
                <a:ea typeface="Calibri"/>
                <a:cs typeface="Calibri"/>
                <a:sym typeface="Calibri"/>
              </a:defRPr>
            </a:lvl4pPr>
            <a:lvl5pPr indent="-323088" lvl="4" marL="22860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Calibri"/>
                <a:ea typeface="Calibri"/>
                <a:cs typeface="Calibri"/>
                <a:sym typeface="Calibri"/>
              </a:defRPr>
            </a:lvl5pPr>
            <a:lvl6pPr indent="-323088" lvl="5" marL="27432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Calibri"/>
                <a:ea typeface="Calibri"/>
                <a:cs typeface="Calibri"/>
                <a:sym typeface="Calibri"/>
              </a:defRPr>
            </a:lvl6pPr>
            <a:lvl7pPr indent="-323088" lvl="6" marL="32004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Calibri"/>
                <a:ea typeface="Calibri"/>
                <a:cs typeface="Calibri"/>
                <a:sym typeface="Calibri"/>
              </a:defRPr>
            </a:lvl7pPr>
            <a:lvl8pPr indent="-323088" lvl="7" marL="36576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Calibri"/>
                <a:ea typeface="Calibri"/>
                <a:cs typeface="Calibri"/>
                <a:sym typeface="Calibri"/>
              </a:defRPr>
            </a:lvl8pPr>
            <a:lvl9pPr indent="-323088" lvl="8" marL="4114800" marR="0" rtl="0" algn="l">
              <a:lnSpc>
                <a:spcPct val="90000"/>
              </a:lnSpc>
              <a:spcBef>
                <a:spcPts val="413"/>
              </a:spcBef>
              <a:spcAft>
                <a:spcPts val="0"/>
              </a:spcAft>
              <a:buClr>
                <a:schemeClr val="dk1"/>
              </a:buClr>
              <a:buSzPts val="1488"/>
              <a:buFont typeface="Arial"/>
              <a:buChar char="•"/>
              <a:defRPr b="0" i="0" sz="1488" u="none" cap="none" strike="noStrike">
                <a:solidFill>
                  <a:schemeClr val="dk1"/>
                </a:solidFill>
                <a:latin typeface="Calibri"/>
                <a:ea typeface="Calibri"/>
                <a:cs typeface="Calibri"/>
                <a:sym typeface="Calibri"/>
              </a:defRPr>
            </a:lvl9pPr>
          </a:lstStyle>
          <a:p/>
        </p:txBody>
      </p:sp>
      <p:sp>
        <p:nvSpPr>
          <p:cNvPr id="12" name="Google Shape;12;p3"/>
          <p:cNvSpPr txBox="1"/>
          <p:nvPr>
            <p:ph idx="10" type="dt"/>
          </p:nvPr>
        </p:nvSpPr>
        <p:spPr>
          <a:xfrm>
            <a:off x="519728" y="9909729"/>
            <a:ext cx="1700927" cy="5692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92"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
          <p:cNvSpPr txBox="1"/>
          <p:nvPr>
            <p:ph idx="11" type="ftr"/>
          </p:nvPr>
        </p:nvSpPr>
        <p:spPr>
          <a:xfrm>
            <a:off x="2504143" y="9909729"/>
            <a:ext cx="2551390" cy="56924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92"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
          <p:cNvSpPr txBox="1"/>
          <p:nvPr>
            <p:ph idx="12" type="sldNum"/>
          </p:nvPr>
        </p:nvSpPr>
        <p:spPr>
          <a:xfrm>
            <a:off x="5339020" y="9909729"/>
            <a:ext cx="1700927" cy="5692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92" u="none" cap="none" strike="noStrike">
                <a:solidFill>
                  <a:srgbClr val="888888"/>
                </a:solidFill>
                <a:latin typeface="Calibri"/>
                <a:ea typeface="Calibri"/>
                <a:cs typeface="Calibri"/>
                <a:sym typeface="Calibri"/>
              </a:defRPr>
            </a:lvl1pPr>
            <a:lvl2pPr indent="0" lvl="1" marL="0" marR="0" rtl="0" algn="r">
              <a:spcBef>
                <a:spcPts val="0"/>
              </a:spcBef>
              <a:buNone/>
              <a:defRPr b="0" i="0" sz="992" u="none" cap="none" strike="noStrike">
                <a:solidFill>
                  <a:srgbClr val="888888"/>
                </a:solidFill>
                <a:latin typeface="Calibri"/>
                <a:ea typeface="Calibri"/>
                <a:cs typeface="Calibri"/>
                <a:sym typeface="Calibri"/>
              </a:defRPr>
            </a:lvl2pPr>
            <a:lvl3pPr indent="0" lvl="2" marL="0" marR="0" rtl="0" algn="r">
              <a:spcBef>
                <a:spcPts val="0"/>
              </a:spcBef>
              <a:buNone/>
              <a:defRPr b="0" i="0" sz="992" u="none" cap="none" strike="noStrike">
                <a:solidFill>
                  <a:srgbClr val="888888"/>
                </a:solidFill>
                <a:latin typeface="Calibri"/>
                <a:ea typeface="Calibri"/>
                <a:cs typeface="Calibri"/>
                <a:sym typeface="Calibri"/>
              </a:defRPr>
            </a:lvl3pPr>
            <a:lvl4pPr indent="0" lvl="3" marL="0" marR="0" rtl="0" algn="r">
              <a:spcBef>
                <a:spcPts val="0"/>
              </a:spcBef>
              <a:buNone/>
              <a:defRPr b="0" i="0" sz="992" u="none" cap="none" strike="noStrike">
                <a:solidFill>
                  <a:srgbClr val="888888"/>
                </a:solidFill>
                <a:latin typeface="Calibri"/>
                <a:ea typeface="Calibri"/>
                <a:cs typeface="Calibri"/>
                <a:sym typeface="Calibri"/>
              </a:defRPr>
            </a:lvl4pPr>
            <a:lvl5pPr indent="0" lvl="4" marL="0" marR="0" rtl="0" algn="r">
              <a:spcBef>
                <a:spcPts val="0"/>
              </a:spcBef>
              <a:buNone/>
              <a:defRPr b="0" i="0" sz="992" u="none" cap="none" strike="noStrike">
                <a:solidFill>
                  <a:srgbClr val="888888"/>
                </a:solidFill>
                <a:latin typeface="Calibri"/>
                <a:ea typeface="Calibri"/>
                <a:cs typeface="Calibri"/>
                <a:sym typeface="Calibri"/>
              </a:defRPr>
            </a:lvl5pPr>
            <a:lvl6pPr indent="0" lvl="5" marL="0" marR="0" rtl="0" algn="r">
              <a:spcBef>
                <a:spcPts val="0"/>
              </a:spcBef>
              <a:buNone/>
              <a:defRPr b="0" i="0" sz="992" u="none" cap="none" strike="noStrike">
                <a:solidFill>
                  <a:srgbClr val="888888"/>
                </a:solidFill>
                <a:latin typeface="Calibri"/>
                <a:ea typeface="Calibri"/>
                <a:cs typeface="Calibri"/>
                <a:sym typeface="Calibri"/>
              </a:defRPr>
            </a:lvl6pPr>
            <a:lvl7pPr indent="0" lvl="6" marL="0" marR="0" rtl="0" algn="r">
              <a:spcBef>
                <a:spcPts val="0"/>
              </a:spcBef>
              <a:buNone/>
              <a:defRPr b="0" i="0" sz="992" u="none" cap="none" strike="noStrike">
                <a:solidFill>
                  <a:srgbClr val="888888"/>
                </a:solidFill>
                <a:latin typeface="Calibri"/>
                <a:ea typeface="Calibri"/>
                <a:cs typeface="Calibri"/>
                <a:sym typeface="Calibri"/>
              </a:defRPr>
            </a:lvl7pPr>
            <a:lvl8pPr indent="0" lvl="7" marL="0" marR="0" rtl="0" algn="r">
              <a:spcBef>
                <a:spcPts val="0"/>
              </a:spcBef>
              <a:buNone/>
              <a:defRPr b="0" i="0" sz="992" u="none" cap="none" strike="noStrike">
                <a:solidFill>
                  <a:srgbClr val="888888"/>
                </a:solidFill>
                <a:latin typeface="Calibri"/>
                <a:ea typeface="Calibri"/>
                <a:cs typeface="Calibri"/>
                <a:sym typeface="Calibri"/>
              </a:defRPr>
            </a:lvl8pPr>
            <a:lvl9pPr indent="0" lvl="8" marL="0" marR="0" rtl="0" algn="r">
              <a:spcBef>
                <a:spcPts val="0"/>
              </a:spcBef>
              <a:buNone/>
              <a:defRPr b="0" i="0" sz="992"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 name="Shape 25"/>
        <p:cNvGrpSpPr/>
        <p:nvPr/>
      </p:nvGrpSpPr>
      <p:grpSpPr>
        <a:xfrm>
          <a:off x="0" y="0"/>
          <a:ext cx="0" cy="0"/>
          <a:chOff x="0" y="0"/>
          <a:chExt cx="0" cy="0"/>
        </a:xfrm>
      </p:grpSpPr>
      <p:sp>
        <p:nvSpPr>
          <p:cNvPr id="26" name="Google Shape;26;p1"/>
          <p:cNvSpPr/>
          <p:nvPr>
            <p:ph idx="2" type="pic"/>
          </p:nvPr>
        </p:nvSpPr>
        <p:spPr>
          <a:xfrm>
            <a:off x="484185" y="2845212"/>
            <a:ext cx="6591300" cy="4064000"/>
          </a:xfrm>
          <a:prstGeom prst="roundRect">
            <a:avLst>
              <a:gd fmla="val 4792" name="adj"/>
            </a:avLst>
          </a:prstGeom>
          <a:solidFill>
            <a:srgbClr val="F2F2F2"/>
          </a:solidFill>
          <a:ln cap="flat" cmpd="sng" w="19050">
            <a:solidFill>
              <a:srgbClr val="247351"/>
            </a:solidFill>
            <a:prstDash val="solid"/>
            <a:round/>
            <a:headEnd len="sm" w="sm" type="none"/>
            <a:tailEnd len="sm" w="sm" type="none"/>
          </a:ln>
        </p:spPr>
      </p:sp>
      <p:sp>
        <p:nvSpPr>
          <p:cNvPr id="27" name="Google Shape;27;p1"/>
          <p:cNvSpPr txBox="1"/>
          <p:nvPr/>
        </p:nvSpPr>
        <p:spPr>
          <a:xfrm>
            <a:off x="1838608" y="1719848"/>
            <a:ext cx="3882453" cy="5078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pt-BR" sz="2700" u="none" cap="none" strike="noStrike">
                <a:solidFill>
                  <a:srgbClr val="484648"/>
                </a:solidFill>
                <a:latin typeface="Oswald"/>
                <a:ea typeface="Oswald"/>
                <a:cs typeface="Oswald"/>
                <a:sym typeface="Oswald"/>
              </a:rPr>
              <a:t>NOME DO PROJETO</a:t>
            </a:r>
            <a:endParaRPr/>
          </a:p>
        </p:txBody>
      </p:sp>
      <p:sp>
        <p:nvSpPr>
          <p:cNvPr id="28" name="Google Shape;28;p1"/>
          <p:cNvSpPr txBox="1"/>
          <p:nvPr/>
        </p:nvSpPr>
        <p:spPr>
          <a:xfrm>
            <a:off x="1553795" y="2117087"/>
            <a:ext cx="4554697" cy="4154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pt-BR" sz="2100" u="none" cap="none" strike="noStrike">
                <a:solidFill>
                  <a:srgbClr val="85878A"/>
                </a:solidFill>
                <a:latin typeface="Oswald Light"/>
                <a:ea typeface="Oswald Light"/>
                <a:cs typeface="Oswald Light"/>
                <a:sym typeface="Oswald Light"/>
              </a:rPr>
              <a:t>Nome do Grupo, Time ou membros da Equipe</a:t>
            </a:r>
            <a:endParaRPr/>
          </a:p>
        </p:txBody>
      </p:sp>
      <p:sp>
        <p:nvSpPr>
          <p:cNvPr id="29" name="Google Shape;29;p1"/>
          <p:cNvSpPr txBox="1"/>
          <p:nvPr/>
        </p:nvSpPr>
        <p:spPr>
          <a:xfrm>
            <a:off x="763788" y="7326127"/>
            <a:ext cx="6061587"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pt-BR" sz="1600" u="none" cap="none" strike="noStrike">
                <a:solidFill>
                  <a:srgbClr val="85878A"/>
                </a:solidFill>
                <a:latin typeface="Oswald Light"/>
                <a:ea typeface="Oswald Light"/>
                <a:cs typeface="Oswald Light"/>
                <a:sym typeface="Oswald Light"/>
              </a:rPr>
              <a:t>Descrição: 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a:t>
            </a:r>
            <a:endParaRPr/>
          </a:p>
        </p:txBody>
      </p:sp>
      <p:sp>
        <p:nvSpPr>
          <p:cNvPr id="30" name="Google Shape;30;p1"/>
          <p:cNvSpPr txBox="1"/>
          <p:nvPr/>
        </p:nvSpPr>
        <p:spPr>
          <a:xfrm>
            <a:off x="6277278" y="9961346"/>
            <a:ext cx="934192"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500">
                <a:solidFill>
                  <a:srgbClr val="85878A"/>
                </a:solidFill>
                <a:latin typeface="Oswald Light"/>
                <a:ea typeface="Oswald Light"/>
                <a:cs typeface="Oswald Light"/>
                <a:sym typeface="Oswald Light"/>
              </a:rPr>
              <a:t>Espaço destinado a logo da empresa parceira monocromática</a:t>
            </a:r>
            <a:endParaRPr/>
          </a:p>
        </p:txBody>
      </p:sp>
      <p:sp>
        <p:nvSpPr>
          <p:cNvPr id="31" name="Google Shape;31;p1"/>
          <p:cNvSpPr/>
          <p:nvPr/>
        </p:nvSpPr>
        <p:spPr>
          <a:xfrm>
            <a:off x="6308945" y="9895310"/>
            <a:ext cx="852815" cy="360218"/>
          </a:xfrm>
          <a:prstGeom prst="rect">
            <a:avLst/>
          </a:prstGeom>
          <a:noFill/>
          <a:ln cap="flat" cmpd="sng" w="12700">
            <a:solidFill>
              <a:srgbClr val="BFBFBF"/>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 name="Google Shape;32;p1"/>
          <p:cNvSpPr txBox="1"/>
          <p:nvPr/>
        </p:nvSpPr>
        <p:spPr>
          <a:xfrm>
            <a:off x="1240915" y="6014347"/>
            <a:ext cx="5107332" cy="41549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2100">
                <a:solidFill>
                  <a:srgbClr val="85878A"/>
                </a:solidFill>
                <a:latin typeface="Oswald Light"/>
                <a:ea typeface="Oswald Light"/>
                <a:cs typeface="Oswald Light"/>
                <a:sym typeface="Oswald Light"/>
              </a:rPr>
              <a:t>Imagem: cad, foto em boa qualidade, rendering, etc</a:t>
            </a:r>
            <a:endParaRPr sz="2100">
              <a:solidFill>
                <a:srgbClr val="85878A"/>
              </a:solidFill>
              <a:latin typeface="Oswald Light"/>
              <a:ea typeface="Oswald Light"/>
              <a:cs typeface="Oswald Light"/>
              <a:sym typeface="Oswald Light"/>
            </a:endParaRPr>
          </a:p>
        </p:txBody>
      </p:sp>
      <p:sp>
        <p:nvSpPr>
          <p:cNvPr id="33" name="Google Shape;33;p1"/>
          <p:cNvSpPr/>
          <p:nvPr/>
        </p:nvSpPr>
        <p:spPr>
          <a:xfrm>
            <a:off x="-2" y="0"/>
            <a:ext cx="7559675" cy="10691813"/>
          </a:xfrm>
          <a:prstGeom prst="rect">
            <a:avLst/>
          </a:prstGeom>
          <a:solidFill>
            <a:srgbClr val="D8D8D8">
              <a:alpha val="9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 name="Google Shape;34;p1"/>
          <p:cNvSpPr txBox="1"/>
          <p:nvPr/>
        </p:nvSpPr>
        <p:spPr>
          <a:xfrm>
            <a:off x="1583775" y="6058130"/>
            <a:ext cx="4356486"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600">
                <a:solidFill>
                  <a:srgbClr val="484648"/>
                </a:solidFill>
                <a:latin typeface="Oswald Light"/>
                <a:ea typeface="Oswald Light"/>
                <a:cs typeface="Oswald Light"/>
                <a:sym typeface="Oswald Light"/>
              </a:rPr>
              <a:t>Reiterando que a marca da empresa parceira deve estar monocromática.  No caso de não estar é só clicar duas vezes, ir em imagem &gt; cor da imagem &gt; escala de cinza</a:t>
            </a:r>
            <a:endParaRPr/>
          </a:p>
        </p:txBody>
      </p:sp>
      <p:sp>
        <p:nvSpPr>
          <p:cNvPr id="35" name="Google Shape;35;p1"/>
          <p:cNvSpPr txBox="1"/>
          <p:nvPr/>
        </p:nvSpPr>
        <p:spPr>
          <a:xfrm>
            <a:off x="1066051" y="1988624"/>
            <a:ext cx="5391935" cy="10772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600">
                <a:solidFill>
                  <a:srgbClr val="484648"/>
                </a:solidFill>
                <a:latin typeface="Oswald Light"/>
                <a:ea typeface="Oswald Light"/>
                <a:cs typeface="Oswald Light"/>
                <a:sym typeface="Oswald Light"/>
              </a:rPr>
              <a:t>A tipografia dos campos editáveis é a Oswald, uma fonte gratuita que é uma tipografia alternativa a Bebas Pro Neue. Deverá ser instalada no computador de cada pessoa que for editar este e outros arquivos. A mesma encontra-se na pasta Identidade mostratech &gt; Fonte Alternativa</a:t>
            </a:r>
            <a:endParaRPr/>
          </a:p>
        </p:txBody>
      </p:sp>
      <p:sp>
        <p:nvSpPr>
          <p:cNvPr id="36" name="Google Shape;36;p1"/>
          <p:cNvSpPr txBox="1"/>
          <p:nvPr/>
        </p:nvSpPr>
        <p:spPr>
          <a:xfrm>
            <a:off x="1425220" y="4619554"/>
            <a:ext cx="4673596"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600">
                <a:solidFill>
                  <a:srgbClr val="484648"/>
                </a:solidFill>
                <a:latin typeface="Oswald Light"/>
                <a:ea typeface="Oswald Light"/>
                <a:cs typeface="Oswald Light"/>
                <a:sym typeface="Oswald Light"/>
              </a:rPr>
              <a:t>As fontes destacadas deverão ser na variação Regular ou Medium da fonte Oswald. Usar variação semibold ou bold somente em títulos mais garrafais.</a:t>
            </a:r>
            <a:endParaRPr b="1" sz="1600">
              <a:solidFill>
                <a:srgbClr val="484648"/>
              </a:solidFill>
              <a:latin typeface="Oswald Light"/>
              <a:ea typeface="Oswald Light"/>
              <a:cs typeface="Oswald Light"/>
              <a:sym typeface="Oswald Light"/>
            </a:endParaRPr>
          </a:p>
        </p:txBody>
      </p:sp>
      <p:sp>
        <p:nvSpPr>
          <p:cNvPr id="37" name="Google Shape;37;p1"/>
          <p:cNvSpPr txBox="1"/>
          <p:nvPr/>
        </p:nvSpPr>
        <p:spPr>
          <a:xfrm>
            <a:off x="1066053" y="570441"/>
            <a:ext cx="5451505" cy="104644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3100">
                <a:solidFill>
                  <a:srgbClr val="484648"/>
                </a:solidFill>
                <a:latin typeface="Oswald Medium"/>
                <a:ea typeface="Oswald Medium"/>
                <a:cs typeface="Oswald Medium"/>
                <a:sym typeface="Oswald Medium"/>
              </a:rPr>
              <a:t>PONTOS IMPORTANTES PARA EDIÇÃO DESTE ARQUIVO</a:t>
            </a:r>
            <a:endParaRPr/>
          </a:p>
        </p:txBody>
      </p:sp>
      <p:sp>
        <p:nvSpPr>
          <p:cNvPr id="38" name="Google Shape;38;p1"/>
          <p:cNvSpPr txBox="1"/>
          <p:nvPr/>
        </p:nvSpPr>
        <p:spPr>
          <a:xfrm>
            <a:off x="1583775" y="7496706"/>
            <a:ext cx="4356486"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600">
                <a:solidFill>
                  <a:srgbClr val="484648"/>
                </a:solidFill>
                <a:latin typeface="Oswald Light"/>
                <a:ea typeface="Oswald Light"/>
                <a:cs typeface="Oswald Light"/>
                <a:sym typeface="Oswald Light"/>
              </a:rPr>
              <a:t>Após feitas as devidas edições no slide atual ir em Arquivo &gt; Exportar &gt; Formato do Arquivo &gt; JPEG, PNG ou PDF para gerar um arquivo de impressão</a:t>
            </a:r>
            <a:endParaRPr/>
          </a:p>
        </p:txBody>
      </p:sp>
      <p:sp>
        <p:nvSpPr>
          <p:cNvPr id="39" name="Google Shape;39;p1"/>
          <p:cNvSpPr txBox="1"/>
          <p:nvPr/>
        </p:nvSpPr>
        <p:spPr>
          <a:xfrm>
            <a:off x="1425220" y="3673421"/>
            <a:ext cx="4673596"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600">
                <a:solidFill>
                  <a:srgbClr val="484648"/>
                </a:solidFill>
                <a:latin typeface="Oswald Light"/>
                <a:ea typeface="Oswald Light"/>
                <a:cs typeface="Oswald Light"/>
                <a:sym typeface="Oswald Light"/>
              </a:rPr>
              <a:t>A qualidade e padrão da imagem devem ser respeitados.</a:t>
            </a:r>
            <a:endParaRPr b="1" sz="1600">
              <a:solidFill>
                <a:srgbClr val="484648"/>
              </a:solidFill>
              <a:latin typeface="Oswald Light"/>
              <a:ea typeface="Oswald Light"/>
              <a:cs typeface="Oswald Light"/>
              <a:sym typeface="Oswald Light"/>
            </a:endParaRPr>
          </a:p>
        </p:txBody>
      </p:sp>
      <p:sp>
        <p:nvSpPr>
          <p:cNvPr id="40" name="Google Shape;40;p1"/>
          <p:cNvSpPr txBox="1"/>
          <p:nvPr/>
        </p:nvSpPr>
        <p:spPr>
          <a:xfrm>
            <a:off x="1583775" y="8935281"/>
            <a:ext cx="4356486"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sz="1600">
                <a:solidFill>
                  <a:srgbClr val="484648"/>
                </a:solidFill>
                <a:latin typeface="Oswald Light"/>
                <a:ea typeface="Oswald Light"/>
                <a:cs typeface="Oswald Light"/>
                <a:sym typeface="Oswald Light"/>
              </a:rPr>
              <a:t>Sempre duplicar este arquivo ou o slide em questão para ter o modelo editável como backup para posterior uso.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pic>
        <p:nvPicPr>
          <p:cNvPr id="45" name="Google Shape;45;p2" title="logo_sem_luz.png"/>
          <p:cNvPicPr preferRelativeResize="0"/>
          <p:nvPr>
            <p:ph idx="2" type="pic"/>
          </p:nvPr>
        </p:nvPicPr>
        <p:blipFill rotWithShape="1">
          <a:blip r:embed="rId3">
            <a:alphaModFix/>
          </a:blip>
          <a:srcRect b="19056" l="0" r="0" t="19050"/>
          <a:stretch/>
        </p:blipFill>
        <p:spPr>
          <a:xfrm>
            <a:off x="683878" y="3643385"/>
            <a:ext cx="6192000" cy="3832500"/>
          </a:xfrm>
          <a:prstGeom prst="roundRect">
            <a:avLst>
              <a:gd fmla="val 4792" name="adj"/>
            </a:avLst>
          </a:prstGeom>
          <a:solidFill>
            <a:srgbClr val="F2F2F2"/>
          </a:solidFill>
          <a:ln cap="flat" cmpd="sng" w="9525">
            <a:solidFill>
              <a:srgbClr val="64D33D"/>
            </a:solidFill>
            <a:prstDash val="solid"/>
            <a:round/>
            <a:headEnd len="sm" w="sm" type="none"/>
            <a:tailEnd len="sm" w="sm" type="none"/>
          </a:ln>
        </p:spPr>
      </p:pic>
      <p:sp>
        <p:nvSpPr>
          <p:cNvPr id="46" name="Google Shape;46;p2"/>
          <p:cNvSpPr txBox="1"/>
          <p:nvPr/>
        </p:nvSpPr>
        <p:spPr>
          <a:xfrm>
            <a:off x="683875" y="2434350"/>
            <a:ext cx="61920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Font typeface="Arial"/>
              <a:buNone/>
            </a:pPr>
            <a:r>
              <a:rPr b="1" lang="pt-BR" sz="2200">
                <a:solidFill>
                  <a:srgbClr val="484648"/>
                </a:solidFill>
                <a:latin typeface="Oswald"/>
                <a:ea typeface="Oswald"/>
                <a:cs typeface="Oswald"/>
                <a:sym typeface="Oswald"/>
              </a:rPr>
              <a:t>Dream’Py: Do sonho ao código - sua jornada em Python</a:t>
            </a:r>
            <a:endParaRPr sz="2200"/>
          </a:p>
        </p:txBody>
      </p:sp>
      <p:sp>
        <p:nvSpPr>
          <p:cNvPr id="47" name="Google Shape;47;p2"/>
          <p:cNvSpPr txBox="1"/>
          <p:nvPr/>
        </p:nvSpPr>
        <p:spPr>
          <a:xfrm>
            <a:off x="827837" y="3150339"/>
            <a:ext cx="59040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pt-BR">
                <a:solidFill>
                  <a:srgbClr val="85878A"/>
                </a:solidFill>
                <a:latin typeface="Oswald Light"/>
                <a:ea typeface="Oswald Light"/>
                <a:cs typeface="Oswald Light"/>
                <a:sym typeface="Oswald Light"/>
              </a:rPr>
              <a:t>Yasmim Kethelen Oliveira da Silva, Luan Fellipe de Almeida Lopes, Giuliana Victoria Rocha Beserra</a:t>
            </a:r>
            <a:endParaRPr/>
          </a:p>
        </p:txBody>
      </p:sp>
      <p:sp>
        <p:nvSpPr>
          <p:cNvPr id="48" name="Google Shape;48;p2"/>
          <p:cNvSpPr txBox="1"/>
          <p:nvPr/>
        </p:nvSpPr>
        <p:spPr>
          <a:xfrm>
            <a:off x="683878" y="7630929"/>
            <a:ext cx="6192000" cy="19395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pt-BR" sz="1500">
                <a:solidFill>
                  <a:srgbClr val="85878A"/>
                </a:solidFill>
                <a:latin typeface="Oswald Light"/>
                <a:ea typeface="Oswald Light"/>
                <a:cs typeface="Oswald Light"/>
                <a:sym typeface="Oswald Light"/>
              </a:rPr>
              <a:t>Descrição: </a:t>
            </a:r>
            <a:r>
              <a:rPr lang="pt-BR" sz="1500">
                <a:solidFill>
                  <a:srgbClr val="85878A"/>
                </a:solidFill>
                <a:latin typeface="Oswald Light"/>
                <a:ea typeface="Oswald Light"/>
                <a:cs typeface="Oswald Light"/>
                <a:sym typeface="Oswald Light"/>
              </a:rPr>
              <a:t>Dream’Py é um jogo educacional interativo, desenvolvido na engine Ren'Py, que tem como objetivo testar e reforçar os conhecimentos básicos de programação em Python de forma divertida e imersiva. O jogo combina elementos de narrativa visual com desafios práticos, proporcionando uma experiência de aprendizado lúdica e engajante. O jogador assume o papel de um estudante que está se preparando para uma prova de Python. Após uma aula introdutória dentro do jogo, ele acaba adormecendo e é transportado para um universo cyberpunk fictício. Nesse mundo onírico, um androide instrutor conduz o jogador por uma série de testes que representam os desafios da linguagem Python.</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Tema do 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2023-02-14T22:42:08Z</dcterms:created>
  <dc:creator>Leandro Brandao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0x010100C3BC641A218A2347939A1C725D340A61</vt:lpwstr>
  </property>
  <property fmtid="{D5CDD505-2E9C-101B-9397-08002B2CF9AE}" pid="3" name="MediaServiceImageTags">
    <vt:lpwstr/>
  </property>
</Properties>
</file>