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861106"/>
            <a:ext cx="8791575" cy="2387600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s-MX" dirty="0" smtClean="0"/>
              <a:t>ESCUELA DE CODIGO: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 smtClean="0"/>
              <a:t>NOMBRE: GUADALUPE YASMIN PONCE MAR.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 smtClean="0"/>
              <a:t>FOLIO: 352RD032.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7719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</TotalTime>
  <Words>15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Trebuchet MS</vt:lpstr>
      <vt:lpstr>Tw Cen MT</vt:lpstr>
      <vt:lpstr>Wingdings</vt:lpstr>
      <vt:lpstr>Circuito</vt:lpstr>
      <vt:lpstr>ESCUELA DE CODIGO: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DE CODIGO:</dc:title>
  <dc:creator>52552</dc:creator>
  <cp:lastModifiedBy>52552</cp:lastModifiedBy>
  <cp:revision>1</cp:revision>
  <dcterms:created xsi:type="dcterms:W3CDTF">2023-05-18T22:25:34Z</dcterms:created>
  <dcterms:modified xsi:type="dcterms:W3CDTF">2023-05-18T22:29:45Z</dcterms:modified>
</cp:coreProperties>
</file>