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A90E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A90E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A90E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A90E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A90E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A90E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A90E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A90E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A90E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FA90E"/>
        </a:fontRef>
        <a:srgbClr val="FFA90E"/>
      </a:tcTxStyle>
      <a:tcStyle>
        <a:tcBdr>
          <a:left>
            <a:ln w="12700" cap="flat">
              <a:solidFill>
                <a:srgbClr val="F1F6FF"/>
              </a:solidFill>
              <a:prstDash val="solid"/>
              <a:round/>
            </a:ln>
          </a:left>
          <a:right>
            <a:ln w="12700" cap="flat">
              <a:solidFill>
                <a:srgbClr val="F1F6FF"/>
              </a:solidFill>
              <a:prstDash val="solid"/>
              <a:round/>
            </a:ln>
          </a:right>
          <a:top>
            <a:ln w="12700" cap="flat">
              <a:solidFill>
                <a:srgbClr val="F1F6FF"/>
              </a:solidFill>
              <a:prstDash val="solid"/>
              <a:round/>
            </a:ln>
          </a:top>
          <a:bottom>
            <a:ln w="12700" cap="flat">
              <a:solidFill>
                <a:srgbClr val="F1F6FF"/>
              </a:solidFill>
              <a:prstDash val="solid"/>
              <a:round/>
            </a:ln>
          </a:bottom>
          <a:insideH>
            <a:ln w="12700" cap="flat">
              <a:solidFill>
                <a:srgbClr val="F1F6FF"/>
              </a:solidFill>
              <a:prstDash val="solid"/>
              <a:round/>
            </a:ln>
          </a:insideH>
          <a:insideV>
            <a:ln w="12700" cap="flat">
              <a:solidFill>
                <a:srgbClr val="F1F6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63215"/>
            </a:schemeClr>
          </a:solidFill>
        </a:fill>
      </a:tcStyle>
    </a:band2H>
    <a:firstCol>
      <a:tcTxStyle b="on" i="off">
        <a:fontRef idx="major">
          <a:srgbClr val="F1F6FF"/>
        </a:fontRef>
        <a:srgbClr val="F1F6FF"/>
      </a:tcTxStyle>
      <a:tcStyle>
        <a:tcBdr>
          <a:left>
            <a:ln w="12700" cap="flat">
              <a:solidFill>
                <a:srgbClr val="F1F6FF"/>
              </a:solidFill>
              <a:prstDash val="solid"/>
              <a:round/>
            </a:ln>
          </a:left>
          <a:right>
            <a:ln w="12700" cap="flat">
              <a:solidFill>
                <a:srgbClr val="F1F6FF"/>
              </a:solidFill>
              <a:prstDash val="solid"/>
              <a:round/>
            </a:ln>
          </a:right>
          <a:top>
            <a:ln w="12700" cap="flat">
              <a:solidFill>
                <a:srgbClr val="F1F6FF"/>
              </a:solidFill>
              <a:prstDash val="solid"/>
              <a:round/>
            </a:ln>
          </a:top>
          <a:bottom>
            <a:ln w="12700" cap="flat">
              <a:solidFill>
                <a:srgbClr val="F1F6FF"/>
              </a:solidFill>
              <a:prstDash val="solid"/>
              <a:round/>
            </a:ln>
          </a:bottom>
          <a:insideH>
            <a:ln w="12700" cap="flat">
              <a:solidFill>
                <a:srgbClr val="F1F6FF"/>
              </a:solidFill>
              <a:prstDash val="solid"/>
              <a:round/>
            </a:ln>
          </a:insideH>
          <a:insideV>
            <a:ln w="12700" cap="flat">
              <a:solidFill>
                <a:srgbClr val="F1F6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1F6FF"/>
        </a:fontRef>
        <a:srgbClr val="F1F6FF"/>
      </a:tcTxStyle>
      <a:tcStyle>
        <a:tcBdr>
          <a:left>
            <a:ln w="12700" cap="flat">
              <a:solidFill>
                <a:srgbClr val="F1F6FF"/>
              </a:solidFill>
              <a:prstDash val="solid"/>
              <a:round/>
            </a:ln>
          </a:left>
          <a:right>
            <a:ln w="12700" cap="flat">
              <a:solidFill>
                <a:srgbClr val="F1F6FF"/>
              </a:solidFill>
              <a:prstDash val="solid"/>
              <a:round/>
            </a:ln>
          </a:right>
          <a:top>
            <a:ln w="38100" cap="flat">
              <a:solidFill>
                <a:srgbClr val="F1F6FF"/>
              </a:solidFill>
              <a:prstDash val="solid"/>
              <a:round/>
            </a:ln>
          </a:top>
          <a:bottom>
            <a:ln w="12700" cap="flat">
              <a:solidFill>
                <a:srgbClr val="F1F6FF"/>
              </a:solidFill>
              <a:prstDash val="solid"/>
              <a:round/>
            </a:ln>
          </a:bottom>
          <a:insideH>
            <a:ln w="12700" cap="flat">
              <a:solidFill>
                <a:srgbClr val="F1F6FF"/>
              </a:solidFill>
              <a:prstDash val="solid"/>
              <a:round/>
            </a:ln>
          </a:insideH>
          <a:insideV>
            <a:ln w="12700" cap="flat">
              <a:solidFill>
                <a:srgbClr val="F1F6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1F6FF"/>
        </a:fontRef>
        <a:srgbClr val="F1F6FF"/>
      </a:tcTxStyle>
      <a:tcStyle>
        <a:tcBdr>
          <a:left>
            <a:ln w="12700" cap="flat">
              <a:solidFill>
                <a:srgbClr val="F1F6FF"/>
              </a:solidFill>
              <a:prstDash val="solid"/>
              <a:round/>
            </a:ln>
          </a:left>
          <a:right>
            <a:ln w="12700" cap="flat">
              <a:solidFill>
                <a:srgbClr val="F1F6FF"/>
              </a:solidFill>
              <a:prstDash val="solid"/>
              <a:round/>
            </a:ln>
          </a:right>
          <a:top>
            <a:ln w="12700" cap="flat">
              <a:solidFill>
                <a:srgbClr val="F1F6FF"/>
              </a:solidFill>
              <a:prstDash val="solid"/>
              <a:round/>
            </a:ln>
          </a:top>
          <a:bottom>
            <a:ln w="38100" cap="flat">
              <a:solidFill>
                <a:srgbClr val="F1F6FF"/>
              </a:solidFill>
              <a:prstDash val="solid"/>
              <a:round/>
            </a:ln>
          </a:bottom>
          <a:insideH>
            <a:ln w="12700" cap="flat">
              <a:solidFill>
                <a:srgbClr val="F1F6FF"/>
              </a:solidFill>
              <a:prstDash val="solid"/>
              <a:round/>
            </a:ln>
          </a:insideH>
          <a:insideV>
            <a:ln w="12700" cap="flat">
              <a:solidFill>
                <a:srgbClr val="F1F6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FA90E"/>
        </a:fontRef>
        <a:srgbClr val="FFA90E"/>
      </a:tcTxStyle>
      <a:tcStyle>
        <a:tcBdr>
          <a:left>
            <a:ln w="12700" cap="flat">
              <a:solidFill>
                <a:srgbClr val="F1F6FF"/>
              </a:solidFill>
              <a:prstDash val="solid"/>
              <a:round/>
            </a:ln>
          </a:left>
          <a:right>
            <a:ln w="12700" cap="flat">
              <a:solidFill>
                <a:srgbClr val="F1F6FF"/>
              </a:solidFill>
              <a:prstDash val="solid"/>
              <a:round/>
            </a:ln>
          </a:right>
          <a:top>
            <a:ln w="12700" cap="flat">
              <a:solidFill>
                <a:srgbClr val="F1F6FF"/>
              </a:solidFill>
              <a:prstDash val="solid"/>
              <a:round/>
            </a:ln>
          </a:top>
          <a:bottom>
            <a:ln w="12700" cap="flat">
              <a:solidFill>
                <a:srgbClr val="F1F6FF"/>
              </a:solidFill>
              <a:prstDash val="solid"/>
              <a:round/>
            </a:ln>
          </a:bottom>
          <a:insideH>
            <a:ln w="12700" cap="flat">
              <a:solidFill>
                <a:srgbClr val="F1F6FF"/>
              </a:solidFill>
              <a:prstDash val="solid"/>
              <a:round/>
            </a:ln>
          </a:insideH>
          <a:insideV>
            <a:ln w="12700" cap="flat">
              <a:solidFill>
                <a:srgbClr val="F1F6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1F6FF"/>
        </a:fontRef>
        <a:srgbClr val="F1F6FF"/>
      </a:tcTxStyle>
      <a:tcStyle>
        <a:tcBdr>
          <a:left>
            <a:ln w="12700" cap="flat">
              <a:solidFill>
                <a:srgbClr val="F1F6FF"/>
              </a:solidFill>
              <a:prstDash val="solid"/>
              <a:round/>
            </a:ln>
          </a:left>
          <a:right>
            <a:ln w="12700" cap="flat">
              <a:solidFill>
                <a:srgbClr val="F1F6FF"/>
              </a:solidFill>
              <a:prstDash val="solid"/>
              <a:round/>
            </a:ln>
          </a:right>
          <a:top>
            <a:ln w="12700" cap="flat">
              <a:solidFill>
                <a:srgbClr val="F1F6FF"/>
              </a:solidFill>
              <a:prstDash val="solid"/>
              <a:round/>
            </a:ln>
          </a:top>
          <a:bottom>
            <a:ln w="12700" cap="flat">
              <a:solidFill>
                <a:srgbClr val="F1F6FF"/>
              </a:solidFill>
              <a:prstDash val="solid"/>
              <a:round/>
            </a:ln>
          </a:bottom>
          <a:insideH>
            <a:ln w="12700" cap="flat">
              <a:solidFill>
                <a:srgbClr val="F1F6FF"/>
              </a:solidFill>
              <a:prstDash val="solid"/>
              <a:round/>
            </a:ln>
          </a:insideH>
          <a:insideV>
            <a:ln w="12700" cap="flat">
              <a:solidFill>
                <a:srgbClr val="F1F6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1F6FF"/>
        </a:fontRef>
        <a:srgbClr val="F1F6FF"/>
      </a:tcTxStyle>
      <a:tcStyle>
        <a:tcBdr>
          <a:left>
            <a:ln w="12700" cap="flat">
              <a:solidFill>
                <a:srgbClr val="F1F6FF"/>
              </a:solidFill>
              <a:prstDash val="solid"/>
              <a:round/>
            </a:ln>
          </a:left>
          <a:right>
            <a:ln w="12700" cap="flat">
              <a:solidFill>
                <a:srgbClr val="F1F6FF"/>
              </a:solidFill>
              <a:prstDash val="solid"/>
              <a:round/>
            </a:ln>
          </a:right>
          <a:top>
            <a:ln w="38100" cap="flat">
              <a:solidFill>
                <a:srgbClr val="F1F6FF"/>
              </a:solidFill>
              <a:prstDash val="solid"/>
              <a:round/>
            </a:ln>
          </a:top>
          <a:bottom>
            <a:ln w="12700" cap="flat">
              <a:solidFill>
                <a:srgbClr val="F1F6FF"/>
              </a:solidFill>
              <a:prstDash val="solid"/>
              <a:round/>
            </a:ln>
          </a:bottom>
          <a:insideH>
            <a:ln w="12700" cap="flat">
              <a:solidFill>
                <a:srgbClr val="F1F6FF"/>
              </a:solidFill>
              <a:prstDash val="solid"/>
              <a:round/>
            </a:ln>
          </a:insideH>
          <a:insideV>
            <a:ln w="12700" cap="flat">
              <a:solidFill>
                <a:srgbClr val="F1F6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1F6FF"/>
        </a:fontRef>
        <a:srgbClr val="F1F6FF"/>
      </a:tcTxStyle>
      <a:tcStyle>
        <a:tcBdr>
          <a:left>
            <a:ln w="12700" cap="flat">
              <a:solidFill>
                <a:srgbClr val="F1F6FF"/>
              </a:solidFill>
              <a:prstDash val="solid"/>
              <a:round/>
            </a:ln>
          </a:left>
          <a:right>
            <a:ln w="12700" cap="flat">
              <a:solidFill>
                <a:srgbClr val="F1F6FF"/>
              </a:solidFill>
              <a:prstDash val="solid"/>
              <a:round/>
            </a:ln>
          </a:right>
          <a:top>
            <a:ln w="12700" cap="flat">
              <a:solidFill>
                <a:srgbClr val="F1F6FF"/>
              </a:solidFill>
              <a:prstDash val="solid"/>
              <a:round/>
            </a:ln>
          </a:top>
          <a:bottom>
            <a:ln w="38100" cap="flat">
              <a:solidFill>
                <a:srgbClr val="F1F6FF"/>
              </a:solidFill>
              <a:prstDash val="solid"/>
              <a:round/>
            </a:ln>
          </a:bottom>
          <a:insideH>
            <a:ln w="12700" cap="flat">
              <a:solidFill>
                <a:srgbClr val="F1F6FF"/>
              </a:solidFill>
              <a:prstDash val="solid"/>
              <a:round/>
            </a:ln>
          </a:insideH>
          <a:insideV>
            <a:ln w="12700" cap="flat">
              <a:solidFill>
                <a:srgbClr val="F1F6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FA90E"/>
        </a:fontRef>
        <a:srgbClr val="FFA90E"/>
      </a:tcTxStyle>
      <a:tcStyle>
        <a:tcBdr>
          <a:left>
            <a:ln w="12700" cap="flat">
              <a:solidFill>
                <a:srgbClr val="F1F6FF"/>
              </a:solidFill>
              <a:prstDash val="solid"/>
              <a:round/>
            </a:ln>
          </a:left>
          <a:right>
            <a:ln w="12700" cap="flat">
              <a:solidFill>
                <a:srgbClr val="F1F6FF"/>
              </a:solidFill>
              <a:prstDash val="solid"/>
              <a:round/>
            </a:ln>
          </a:right>
          <a:top>
            <a:ln w="12700" cap="flat">
              <a:solidFill>
                <a:srgbClr val="F1F6FF"/>
              </a:solidFill>
              <a:prstDash val="solid"/>
              <a:round/>
            </a:ln>
          </a:top>
          <a:bottom>
            <a:ln w="12700" cap="flat">
              <a:solidFill>
                <a:srgbClr val="F1F6FF"/>
              </a:solidFill>
              <a:prstDash val="solid"/>
              <a:round/>
            </a:ln>
          </a:bottom>
          <a:insideH>
            <a:ln w="12700" cap="flat">
              <a:solidFill>
                <a:srgbClr val="F1F6FF"/>
              </a:solidFill>
              <a:prstDash val="solid"/>
              <a:round/>
            </a:ln>
          </a:insideH>
          <a:insideV>
            <a:ln w="12700" cap="flat">
              <a:solidFill>
                <a:srgbClr val="F1F6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1F6FF"/>
        </a:fontRef>
        <a:srgbClr val="F1F6FF"/>
      </a:tcTxStyle>
      <a:tcStyle>
        <a:tcBdr>
          <a:left>
            <a:ln w="12700" cap="flat">
              <a:solidFill>
                <a:srgbClr val="F1F6FF"/>
              </a:solidFill>
              <a:prstDash val="solid"/>
              <a:round/>
            </a:ln>
          </a:left>
          <a:right>
            <a:ln w="12700" cap="flat">
              <a:solidFill>
                <a:srgbClr val="F1F6FF"/>
              </a:solidFill>
              <a:prstDash val="solid"/>
              <a:round/>
            </a:ln>
          </a:right>
          <a:top>
            <a:ln w="12700" cap="flat">
              <a:solidFill>
                <a:srgbClr val="F1F6FF"/>
              </a:solidFill>
              <a:prstDash val="solid"/>
              <a:round/>
            </a:ln>
          </a:top>
          <a:bottom>
            <a:ln w="12700" cap="flat">
              <a:solidFill>
                <a:srgbClr val="F1F6FF"/>
              </a:solidFill>
              <a:prstDash val="solid"/>
              <a:round/>
            </a:ln>
          </a:bottom>
          <a:insideH>
            <a:ln w="12700" cap="flat">
              <a:solidFill>
                <a:srgbClr val="F1F6FF"/>
              </a:solidFill>
              <a:prstDash val="solid"/>
              <a:round/>
            </a:ln>
          </a:insideH>
          <a:insideV>
            <a:ln w="12700" cap="flat">
              <a:solidFill>
                <a:srgbClr val="F1F6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1F6FF"/>
        </a:fontRef>
        <a:srgbClr val="F1F6FF"/>
      </a:tcTxStyle>
      <a:tcStyle>
        <a:tcBdr>
          <a:left>
            <a:ln w="12700" cap="flat">
              <a:solidFill>
                <a:srgbClr val="F1F6FF"/>
              </a:solidFill>
              <a:prstDash val="solid"/>
              <a:round/>
            </a:ln>
          </a:left>
          <a:right>
            <a:ln w="12700" cap="flat">
              <a:solidFill>
                <a:srgbClr val="F1F6FF"/>
              </a:solidFill>
              <a:prstDash val="solid"/>
              <a:round/>
            </a:ln>
          </a:right>
          <a:top>
            <a:ln w="38100" cap="flat">
              <a:solidFill>
                <a:srgbClr val="F1F6FF"/>
              </a:solidFill>
              <a:prstDash val="solid"/>
              <a:round/>
            </a:ln>
          </a:top>
          <a:bottom>
            <a:ln w="12700" cap="flat">
              <a:solidFill>
                <a:srgbClr val="F1F6FF"/>
              </a:solidFill>
              <a:prstDash val="solid"/>
              <a:round/>
            </a:ln>
          </a:bottom>
          <a:insideH>
            <a:ln w="12700" cap="flat">
              <a:solidFill>
                <a:srgbClr val="F1F6FF"/>
              </a:solidFill>
              <a:prstDash val="solid"/>
              <a:round/>
            </a:ln>
          </a:insideH>
          <a:insideV>
            <a:ln w="12700" cap="flat">
              <a:solidFill>
                <a:srgbClr val="F1F6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1F6FF"/>
        </a:fontRef>
        <a:srgbClr val="F1F6FF"/>
      </a:tcTxStyle>
      <a:tcStyle>
        <a:tcBdr>
          <a:left>
            <a:ln w="12700" cap="flat">
              <a:solidFill>
                <a:srgbClr val="F1F6FF"/>
              </a:solidFill>
              <a:prstDash val="solid"/>
              <a:round/>
            </a:ln>
          </a:left>
          <a:right>
            <a:ln w="12700" cap="flat">
              <a:solidFill>
                <a:srgbClr val="F1F6FF"/>
              </a:solidFill>
              <a:prstDash val="solid"/>
              <a:round/>
            </a:ln>
          </a:right>
          <a:top>
            <a:ln w="12700" cap="flat">
              <a:solidFill>
                <a:srgbClr val="F1F6FF"/>
              </a:solidFill>
              <a:prstDash val="solid"/>
              <a:round/>
            </a:ln>
          </a:top>
          <a:bottom>
            <a:ln w="38100" cap="flat">
              <a:solidFill>
                <a:srgbClr val="F1F6FF"/>
              </a:solidFill>
              <a:prstDash val="solid"/>
              <a:round/>
            </a:ln>
          </a:bottom>
          <a:insideH>
            <a:ln w="12700" cap="flat">
              <a:solidFill>
                <a:srgbClr val="F1F6FF"/>
              </a:solidFill>
              <a:prstDash val="solid"/>
              <a:round/>
            </a:ln>
          </a:insideH>
          <a:insideV>
            <a:ln w="12700" cap="flat">
              <a:solidFill>
                <a:srgbClr val="F1F6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FA90E"/>
        </a:fontRef>
        <a:srgbClr val="FFA90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1E6"/>
          </a:solidFill>
        </a:fill>
      </a:tcStyle>
    </a:wholeTbl>
    <a:band2H>
      <a:tcTxStyle b="def" i="def"/>
      <a:tcStyle>
        <a:tcBdr/>
        <a:fill>
          <a:solidFill>
            <a:srgbClr val="F1F6FF"/>
          </a:solidFill>
        </a:fill>
      </a:tcStyle>
    </a:band2H>
    <a:firstCol>
      <a:tcTxStyle b="on" i="off">
        <a:fontRef idx="major">
          <a:srgbClr val="F1F6FF"/>
        </a:fontRef>
        <a:srgbClr val="F1F6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A90E"/>
        </a:fontRef>
        <a:srgbClr val="FFA90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A90E"/>
              </a:solidFill>
              <a:prstDash val="solid"/>
              <a:round/>
            </a:ln>
          </a:top>
          <a:bottom>
            <a:ln w="25400" cap="flat">
              <a:solidFill>
                <a:srgbClr val="FFA90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6FF"/>
          </a:solidFill>
        </a:fill>
      </a:tcStyle>
    </a:lastRow>
    <a:firstRow>
      <a:tcTxStyle b="on" i="off">
        <a:fontRef idx="major">
          <a:srgbClr val="F1F6FF"/>
        </a:fontRef>
        <a:srgbClr val="F1F6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A90E"/>
              </a:solidFill>
              <a:prstDash val="solid"/>
              <a:round/>
            </a:ln>
          </a:top>
          <a:bottom>
            <a:ln w="25400" cap="flat">
              <a:solidFill>
                <a:srgbClr val="FFA90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FA90E"/>
        </a:fontRef>
        <a:srgbClr val="FFA90E"/>
      </a:tcTxStyle>
      <a:tcStyle>
        <a:tcBdr>
          <a:left>
            <a:ln w="12700" cap="flat">
              <a:solidFill>
                <a:srgbClr val="F1F6FF"/>
              </a:solidFill>
              <a:prstDash val="solid"/>
              <a:round/>
            </a:ln>
          </a:left>
          <a:right>
            <a:ln w="12700" cap="flat">
              <a:solidFill>
                <a:srgbClr val="F1F6FF"/>
              </a:solidFill>
              <a:prstDash val="solid"/>
              <a:round/>
            </a:ln>
          </a:right>
          <a:top>
            <a:ln w="12700" cap="flat">
              <a:solidFill>
                <a:srgbClr val="F1F6FF"/>
              </a:solidFill>
              <a:prstDash val="solid"/>
              <a:round/>
            </a:ln>
          </a:top>
          <a:bottom>
            <a:ln w="12700" cap="flat">
              <a:solidFill>
                <a:srgbClr val="F1F6FF"/>
              </a:solidFill>
              <a:prstDash val="solid"/>
              <a:round/>
            </a:ln>
          </a:bottom>
          <a:insideH>
            <a:ln w="12700" cap="flat">
              <a:solidFill>
                <a:srgbClr val="F1F6FF"/>
              </a:solidFill>
              <a:prstDash val="solid"/>
              <a:round/>
            </a:ln>
          </a:insideH>
          <a:insideV>
            <a:ln w="12700" cap="flat">
              <a:solidFill>
                <a:srgbClr val="F1F6FF"/>
              </a:solidFill>
              <a:prstDash val="solid"/>
              <a:round/>
            </a:ln>
          </a:insideV>
        </a:tcBdr>
        <a:fill>
          <a:solidFill>
            <a:srgbClr val="FFE1CA"/>
          </a:solidFill>
        </a:fill>
      </a:tcStyle>
    </a:wholeTbl>
    <a:band2H>
      <a:tcTxStyle b="def" i="def"/>
      <a:tcStyle>
        <a:tcBdr/>
        <a:fill>
          <a:solidFill>
            <a:srgbClr val="FFF1E6"/>
          </a:solidFill>
        </a:fill>
      </a:tcStyle>
    </a:band2H>
    <a:firstCol>
      <a:tcTxStyle b="on" i="off">
        <a:fontRef idx="major">
          <a:srgbClr val="F1F6FF"/>
        </a:fontRef>
        <a:srgbClr val="F1F6FF"/>
      </a:tcTxStyle>
      <a:tcStyle>
        <a:tcBdr>
          <a:left>
            <a:ln w="12700" cap="flat">
              <a:solidFill>
                <a:srgbClr val="F1F6FF"/>
              </a:solidFill>
              <a:prstDash val="solid"/>
              <a:round/>
            </a:ln>
          </a:left>
          <a:right>
            <a:ln w="12700" cap="flat">
              <a:solidFill>
                <a:srgbClr val="F1F6FF"/>
              </a:solidFill>
              <a:prstDash val="solid"/>
              <a:round/>
            </a:ln>
          </a:right>
          <a:top>
            <a:ln w="12700" cap="flat">
              <a:solidFill>
                <a:srgbClr val="F1F6FF"/>
              </a:solidFill>
              <a:prstDash val="solid"/>
              <a:round/>
            </a:ln>
          </a:top>
          <a:bottom>
            <a:ln w="12700" cap="flat">
              <a:solidFill>
                <a:srgbClr val="F1F6FF"/>
              </a:solidFill>
              <a:prstDash val="solid"/>
              <a:round/>
            </a:ln>
          </a:bottom>
          <a:insideH>
            <a:ln w="12700" cap="flat">
              <a:solidFill>
                <a:srgbClr val="F1F6FF"/>
              </a:solidFill>
              <a:prstDash val="solid"/>
              <a:round/>
            </a:ln>
          </a:insideH>
          <a:insideV>
            <a:ln w="12700" cap="flat">
              <a:solidFill>
                <a:srgbClr val="F1F6FF"/>
              </a:solidFill>
              <a:prstDash val="solid"/>
              <a:round/>
            </a:ln>
          </a:insideV>
        </a:tcBdr>
        <a:fill>
          <a:solidFill>
            <a:srgbClr val="FFA90E"/>
          </a:solidFill>
        </a:fill>
      </a:tcStyle>
    </a:firstCol>
    <a:lastRow>
      <a:tcTxStyle b="on" i="off">
        <a:fontRef idx="major">
          <a:srgbClr val="F1F6FF"/>
        </a:fontRef>
        <a:srgbClr val="F1F6FF"/>
      </a:tcTxStyle>
      <a:tcStyle>
        <a:tcBdr>
          <a:left>
            <a:ln w="12700" cap="flat">
              <a:solidFill>
                <a:srgbClr val="F1F6FF"/>
              </a:solidFill>
              <a:prstDash val="solid"/>
              <a:round/>
            </a:ln>
          </a:left>
          <a:right>
            <a:ln w="12700" cap="flat">
              <a:solidFill>
                <a:srgbClr val="F1F6FF"/>
              </a:solidFill>
              <a:prstDash val="solid"/>
              <a:round/>
            </a:ln>
          </a:right>
          <a:top>
            <a:ln w="38100" cap="flat">
              <a:solidFill>
                <a:srgbClr val="F1F6FF"/>
              </a:solidFill>
              <a:prstDash val="solid"/>
              <a:round/>
            </a:ln>
          </a:top>
          <a:bottom>
            <a:ln w="12700" cap="flat">
              <a:solidFill>
                <a:srgbClr val="F1F6FF"/>
              </a:solidFill>
              <a:prstDash val="solid"/>
              <a:round/>
            </a:ln>
          </a:bottom>
          <a:insideH>
            <a:ln w="12700" cap="flat">
              <a:solidFill>
                <a:srgbClr val="F1F6FF"/>
              </a:solidFill>
              <a:prstDash val="solid"/>
              <a:round/>
            </a:ln>
          </a:insideH>
          <a:insideV>
            <a:ln w="12700" cap="flat">
              <a:solidFill>
                <a:srgbClr val="F1F6FF"/>
              </a:solidFill>
              <a:prstDash val="solid"/>
              <a:round/>
            </a:ln>
          </a:insideV>
        </a:tcBdr>
        <a:fill>
          <a:solidFill>
            <a:srgbClr val="FFA90E"/>
          </a:solidFill>
        </a:fill>
      </a:tcStyle>
    </a:lastRow>
    <a:firstRow>
      <a:tcTxStyle b="on" i="off">
        <a:fontRef idx="major">
          <a:srgbClr val="F1F6FF"/>
        </a:fontRef>
        <a:srgbClr val="F1F6FF"/>
      </a:tcTxStyle>
      <a:tcStyle>
        <a:tcBdr>
          <a:left>
            <a:ln w="12700" cap="flat">
              <a:solidFill>
                <a:srgbClr val="F1F6FF"/>
              </a:solidFill>
              <a:prstDash val="solid"/>
              <a:round/>
            </a:ln>
          </a:left>
          <a:right>
            <a:ln w="12700" cap="flat">
              <a:solidFill>
                <a:srgbClr val="F1F6FF"/>
              </a:solidFill>
              <a:prstDash val="solid"/>
              <a:round/>
            </a:ln>
          </a:right>
          <a:top>
            <a:ln w="12700" cap="flat">
              <a:solidFill>
                <a:srgbClr val="F1F6FF"/>
              </a:solidFill>
              <a:prstDash val="solid"/>
              <a:round/>
            </a:ln>
          </a:top>
          <a:bottom>
            <a:ln w="38100" cap="flat">
              <a:solidFill>
                <a:srgbClr val="F1F6FF"/>
              </a:solidFill>
              <a:prstDash val="solid"/>
              <a:round/>
            </a:ln>
          </a:bottom>
          <a:insideH>
            <a:ln w="12700" cap="flat">
              <a:solidFill>
                <a:srgbClr val="F1F6FF"/>
              </a:solidFill>
              <a:prstDash val="solid"/>
              <a:round/>
            </a:ln>
          </a:insideH>
          <a:insideV>
            <a:ln w="12700" cap="flat">
              <a:solidFill>
                <a:srgbClr val="F1F6FF"/>
              </a:solidFill>
              <a:prstDash val="solid"/>
              <a:round/>
            </a:ln>
          </a:insideV>
        </a:tcBdr>
        <a:fill>
          <a:solidFill>
            <a:srgbClr val="FFA90E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1F6FF"/>
        </a:fontRef>
        <a:srgbClr val="F1F6FF"/>
      </a:tcTxStyle>
      <a:tcStyle>
        <a:tcBdr>
          <a:left>
            <a:ln w="12700" cap="flat">
              <a:solidFill>
                <a:srgbClr val="F1F6FF"/>
              </a:solidFill>
              <a:prstDash val="solid"/>
              <a:round/>
            </a:ln>
          </a:left>
          <a:right>
            <a:ln w="12700" cap="flat">
              <a:solidFill>
                <a:srgbClr val="F1F6FF"/>
              </a:solidFill>
              <a:prstDash val="solid"/>
              <a:round/>
            </a:ln>
          </a:right>
          <a:top>
            <a:ln w="12700" cap="flat">
              <a:solidFill>
                <a:srgbClr val="F1F6FF"/>
              </a:solidFill>
              <a:prstDash val="solid"/>
              <a:round/>
            </a:ln>
          </a:top>
          <a:bottom>
            <a:ln w="12700" cap="flat">
              <a:solidFill>
                <a:srgbClr val="F1F6FF"/>
              </a:solidFill>
              <a:prstDash val="solid"/>
              <a:round/>
            </a:ln>
          </a:bottom>
          <a:insideH>
            <a:ln w="12700" cap="flat">
              <a:solidFill>
                <a:srgbClr val="F1F6FF"/>
              </a:solidFill>
              <a:prstDash val="solid"/>
              <a:round/>
            </a:ln>
          </a:insideH>
          <a:insideV>
            <a:ln w="12700" cap="flat">
              <a:solidFill>
                <a:srgbClr val="F1F6FF"/>
              </a:solidFill>
              <a:prstDash val="solid"/>
              <a:round/>
            </a:ln>
          </a:insideV>
        </a:tcBdr>
        <a:fill>
          <a:solidFill>
            <a:srgbClr val="F1F6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1F6FF"/>
        </a:fontRef>
        <a:srgbClr val="F1F6FF"/>
      </a:tcTxStyle>
      <a:tcStyle>
        <a:tcBdr>
          <a:left>
            <a:ln w="12700" cap="flat">
              <a:solidFill>
                <a:srgbClr val="F1F6FF"/>
              </a:solidFill>
              <a:prstDash val="solid"/>
              <a:round/>
            </a:ln>
          </a:left>
          <a:right>
            <a:ln w="12700" cap="flat">
              <a:solidFill>
                <a:srgbClr val="F1F6FF"/>
              </a:solidFill>
              <a:prstDash val="solid"/>
              <a:round/>
            </a:ln>
          </a:right>
          <a:top>
            <a:ln w="12700" cap="flat">
              <a:solidFill>
                <a:srgbClr val="F1F6FF"/>
              </a:solidFill>
              <a:prstDash val="solid"/>
              <a:round/>
            </a:ln>
          </a:top>
          <a:bottom>
            <a:ln w="12700" cap="flat">
              <a:solidFill>
                <a:srgbClr val="F1F6FF"/>
              </a:solidFill>
              <a:prstDash val="solid"/>
              <a:round/>
            </a:ln>
          </a:bottom>
          <a:insideH>
            <a:ln w="12700" cap="flat">
              <a:solidFill>
                <a:srgbClr val="F1F6FF"/>
              </a:solidFill>
              <a:prstDash val="solid"/>
              <a:round/>
            </a:ln>
          </a:insideH>
          <a:insideV>
            <a:ln w="12700" cap="flat">
              <a:solidFill>
                <a:srgbClr val="F1F6FF"/>
              </a:solidFill>
              <a:prstDash val="solid"/>
              <a:round/>
            </a:ln>
          </a:insideV>
        </a:tcBdr>
        <a:fill>
          <a:solidFill>
            <a:srgbClr val="F1F6FF">
              <a:alpha val="20000"/>
            </a:srgbClr>
          </a:solidFill>
        </a:fill>
      </a:tcStyle>
    </a:firstCol>
    <a:lastRow>
      <a:tcTxStyle b="on" i="off">
        <a:fontRef idx="major">
          <a:srgbClr val="F1F6FF"/>
        </a:fontRef>
        <a:srgbClr val="F1F6FF"/>
      </a:tcTxStyle>
      <a:tcStyle>
        <a:tcBdr>
          <a:left>
            <a:ln w="12700" cap="flat">
              <a:solidFill>
                <a:srgbClr val="F1F6FF"/>
              </a:solidFill>
              <a:prstDash val="solid"/>
              <a:round/>
            </a:ln>
          </a:left>
          <a:right>
            <a:ln w="12700" cap="flat">
              <a:solidFill>
                <a:srgbClr val="F1F6FF"/>
              </a:solidFill>
              <a:prstDash val="solid"/>
              <a:round/>
            </a:ln>
          </a:right>
          <a:top>
            <a:ln w="50800" cap="flat">
              <a:solidFill>
                <a:srgbClr val="F1F6FF"/>
              </a:solidFill>
              <a:prstDash val="solid"/>
              <a:round/>
            </a:ln>
          </a:top>
          <a:bottom>
            <a:ln w="12700" cap="flat">
              <a:solidFill>
                <a:srgbClr val="F1F6FF"/>
              </a:solidFill>
              <a:prstDash val="solid"/>
              <a:round/>
            </a:ln>
          </a:bottom>
          <a:insideH>
            <a:ln w="12700" cap="flat">
              <a:solidFill>
                <a:srgbClr val="F1F6FF"/>
              </a:solidFill>
              <a:prstDash val="solid"/>
              <a:round/>
            </a:ln>
          </a:insideH>
          <a:insideV>
            <a:ln w="12700" cap="flat">
              <a:solidFill>
                <a:srgbClr val="F1F6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1F6FF"/>
        </a:fontRef>
        <a:srgbClr val="F1F6FF"/>
      </a:tcTxStyle>
      <a:tcStyle>
        <a:tcBdr>
          <a:left>
            <a:ln w="12700" cap="flat">
              <a:solidFill>
                <a:srgbClr val="F1F6FF"/>
              </a:solidFill>
              <a:prstDash val="solid"/>
              <a:round/>
            </a:ln>
          </a:left>
          <a:right>
            <a:ln w="12700" cap="flat">
              <a:solidFill>
                <a:srgbClr val="F1F6FF"/>
              </a:solidFill>
              <a:prstDash val="solid"/>
              <a:round/>
            </a:ln>
          </a:right>
          <a:top>
            <a:ln w="12700" cap="flat">
              <a:solidFill>
                <a:srgbClr val="F1F6FF"/>
              </a:solidFill>
              <a:prstDash val="solid"/>
              <a:round/>
            </a:ln>
          </a:top>
          <a:bottom>
            <a:ln w="25400" cap="flat">
              <a:solidFill>
                <a:srgbClr val="F1F6FF"/>
              </a:solidFill>
              <a:prstDash val="solid"/>
              <a:round/>
            </a:ln>
          </a:bottom>
          <a:insideH>
            <a:ln w="12700" cap="flat">
              <a:solidFill>
                <a:srgbClr val="F1F6FF"/>
              </a:solidFill>
              <a:prstDash val="solid"/>
              <a:round/>
            </a:ln>
          </a:insideH>
          <a:insideV>
            <a:ln w="12700" cap="flat">
              <a:solidFill>
                <a:srgbClr val="F1F6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59" name="Shape 5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Relationship Id="rId6" Type="http://schemas.openxmlformats.org/officeDocument/2006/relationships/image" Target="../media/image2.pn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9;p2" descr="Google Shape;9;p2"/>
          <p:cNvPicPr>
            <a:picLocks noChangeAspect="1"/>
          </p:cNvPicPr>
          <p:nvPr/>
        </p:nvPicPr>
        <p:blipFill>
          <a:blip r:embed="rId2">
            <a:extLst/>
          </a:blip>
          <a:srcRect l="0" t="26023" r="0" b="0"/>
          <a:stretch>
            <a:fillRect/>
          </a:stretch>
        </p:blipFill>
        <p:spPr>
          <a:xfrm>
            <a:off x="6569325" y="-36475"/>
            <a:ext cx="2351029" cy="1990302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Google Shape;10;p2"/>
          <p:cNvSpPr/>
          <p:nvPr/>
        </p:nvSpPr>
        <p:spPr>
          <a:xfrm>
            <a:off x="7816374" y="125398"/>
            <a:ext cx="601503" cy="6015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22" name="Google Shape;11;p2" descr="Google Shape;11;p2"/>
          <p:cNvPicPr>
            <a:picLocks noChangeAspect="1"/>
          </p:cNvPicPr>
          <p:nvPr/>
        </p:nvPicPr>
        <p:blipFill>
          <a:blip r:embed="rId2">
            <a:extLst/>
          </a:blip>
          <a:srcRect l="0" t="19075" r="51068" b="18114"/>
          <a:stretch>
            <a:fillRect/>
          </a:stretch>
        </p:blipFill>
        <p:spPr>
          <a:xfrm rot="10800000">
            <a:off x="16775" y="3153198"/>
            <a:ext cx="1354930" cy="1990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Google Shape;12;p2" descr="Google Shape;12;p2"/>
          <p:cNvPicPr>
            <a:picLocks noChangeAspect="1"/>
          </p:cNvPicPr>
          <p:nvPr/>
        </p:nvPicPr>
        <p:blipFill>
          <a:blip r:embed="rId2">
            <a:extLst/>
          </a:blip>
          <a:srcRect l="54660" t="11636" r="116" b="6"/>
          <a:stretch>
            <a:fillRect/>
          </a:stretch>
        </p:blipFill>
        <p:spPr>
          <a:xfrm>
            <a:off x="-337976" y="672499"/>
            <a:ext cx="1252190" cy="2799747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Google Shape;13;p2"/>
          <p:cNvSpPr/>
          <p:nvPr/>
        </p:nvSpPr>
        <p:spPr>
          <a:xfrm>
            <a:off x="6732023" y="384475"/>
            <a:ext cx="276003" cy="2760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5" name="Google Shape;14;p2"/>
          <p:cNvSpPr/>
          <p:nvPr/>
        </p:nvSpPr>
        <p:spPr>
          <a:xfrm>
            <a:off x="8208274" y="1201175"/>
            <a:ext cx="471301" cy="4713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6" name="Google Shape;15;p2"/>
          <p:cNvSpPr/>
          <p:nvPr/>
        </p:nvSpPr>
        <p:spPr>
          <a:xfrm>
            <a:off x="379399" y="4151300"/>
            <a:ext cx="601503" cy="6015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7" name="Google Shape;16;p2"/>
          <p:cNvSpPr/>
          <p:nvPr/>
        </p:nvSpPr>
        <p:spPr>
          <a:xfrm>
            <a:off x="196549" y="2768974"/>
            <a:ext cx="299102" cy="2991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8" name="Google Shape;17;p2"/>
          <p:cNvSpPr/>
          <p:nvPr/>
        </p:nvSpPr>
        <p:spPr>
          <a:xfrm>
            <a:off x="110449" y="1592075"/>
            <a:ext cx="471302" cy="4713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9" name="Title Text"/>
          <p:cNvSpPr txBox="1"/>
          <p:nvPr>
            <p:ph type="title"/>
          </p:nvPr>
        </p:nvSpPr>
        <p:spPr>
          <a:xfrm>
            <a:off x="1405800" y="1394785"/>
            <a:ext cx="6332400" cy="1890303"/>
          </a:xfrm>
          <a:prstGeom prst="rect">
            <a:avLst/>
          </a:prstGeom>
        </p:spPr>
        <p:txBody>
          <a:bodyPr anchor="b"/>
          <a:lstStyle>
            <a:lvl1pPr>
              <a:defRPr sz="55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1405800" y="3361113"/>
            <a:ext cx="4619702" cy="387602"/>
          </a:xfrm>
          <a:prstGeom prst="rect">
            <a:avLst/>
          </a:prstGeom>
        </p:spPr>
        <p:txBody>
          <a:bodyPr/>
          <a:lstStyle>
            <a:lvl1pPr marL="177800" indent="-38100">
              <a:buClrTx/>
              <a:buSzTx/>
              <a:buFontTx/>
              <a:buNone/>
              <a:defRPr sz="1400"/>
            </a:lvl1pPr>
            <a:lvl2pPr marL="177800" indent="139700">
              <a:buClrTx/>
              <a:buSzTx/>
              <a:buFontTx/>
              <a:buNone/>
              <a:defRPr sz="1400"/>
            </a:lvl2pPr>
            <a:lvl3pPr marL="177800" indent="139700">
              <a:buClrTx/>
              <a:buSzTx/>
              <a:buFontTx/>
              <a:buNone/>
              <a:defRPr sz="1400"/>
            </a:lvl3pPr>
            <a:lvl4pPr marL="177800" indent="139700">
              <a:buClrTx/>
              <a:buSzTx/>
              <a:buFontTx/>
              <a:buNone/>
              <a:defRPr sz="1400"/>
            </a:lvl4pPr>
            <a:lvl5pPr marL="177800" indent="139700"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5" name="Google Shape;20;p2"/>
          <p:cNvGrpSpPr/>
          <p:nvPr/>
        </p:nvGrpSpPr>
        <p:grpSpPr>
          <a:xfrm>
            <a:off x="5850297" y="1442568"/>
            <a:ext cx="5617956" cy="5380827"/>
            <a:chOff x="-1" y="-1"/>
            <a:chExt cx="5617954" cy="5380825"/>
          </a:xfrm>
        </p:grpSpPr>
        <p:pic>
          <p:nvPicPr>
            <p:cNvPr id="31" name="Google Shape;21;p2" descr="Google Shape;21;p2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537" b="0"/>
            <a:stretch>
              <a:fillRect/>
            </a:stretch>
          </p:blipFill>
          <p:spPr>
            <a:xfrm flipH="1" rot="10800000">
              <a:off x="-1" y="-1"/>
              <a:ext cx="5617954" cy="53808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" name="Google Shape;22;p2"/>
            <p:cNvSpPr/>
            <p:nvPr/>
          </p:nvSpPr>
          <p:spPr>
            <a:xfrm>
              <a:off x="1129224" y="1939998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3" name="Google Shape;23;p2"/>
            <p:cNvSpPr/>
            <p:nvPr/>
          </p:nvSpPr>
          <p:spPr>
            <a:xfrm>
              <a:off x="2088549" y="2299248"/>
              <a:ext cx="695403" cy="6954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4" name="Google Shape;24;p2"/>
            <p:cNvSpPr/>
            <p:nvPr/>
          </p:nvSpPr>
          <p:spPr>
            <a:xfrm>
              <a:off x="419424" y="3173299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31;p11" descr="Google Shape;131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6616637" y="-2696031"/>
            <a:ext cx="3938360" cy="4507258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Google Shape;132;p11"/>
          <p:cNvSpPr/>
          <p:nvPr/>
        </p:nvSpPr>
        <p:spPr>
          <a:xfrm flipH="1" rot="5400000">
            <a:off x="7233035" y="330111"/>
            <a:ext cx="425403" cy="4254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86" name="Google Shape;133;p11"/>
          <p:cNvSpPr/>
          <p:nvPr/>
        </p:nvSpPr>
        <p:spPr>
          <a:xfrm flipH="1" rot="5400000">
            <a:off x="8337011" y="218771"/>
            <a:ext cx="670203" cy="670204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187" name="Google Shape;134;p11" descr="Google Shape;134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-167745" y="3315765"/>
            <a:ext cx="2989360" cy="3420797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Google Shape;135;p11"/>
          <p:cNvSpPr/>
          <p:nvPr/>
        </p:nvSpPr>
        <p:spPr>
          <a:xfrm>
            <a:off x="429497" y="4123725"/>
            <a:ext cx="782704" cy="7827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89" name="xx%"/>
          <p:cNvSpPr txBox="1"/>
          <p:nvPr>
            <p:ph type="title" hasCustomPrompt="1"/>
          </p:nvPr>
        </p:nvSpPr>
        <p:spPr>
          <a:xfrm>
            <a:off x="1331400" y="1809899"/>
            <a:ext cx="6481201" cy="1136102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pPr/>
            <a:r>
              <a:t>xx%</a:t>
            </a:r>
          </a:p>
        </p:txBody>
      </p:sp>
      <p:sp>
        <p:nvSpPr>
          <p:cNvPr id="190" name="Body Level One…"/>
          <p:cNvSpPr txBox="1"/>
          <p:nvPr>
            <p:ph type="body" sz="quarter" idx="1"/>
          </p:nvPr>
        </p:nvSpPr>
        <p:spPr>
          <a:xfrm>
            <a:off x="1331454" y="2945999"/>
            <a:ext cx="6481203" cy="387602"/>
          </a:xfrm>
          <a:prstGeom prst="rect">
            <a:avLst/>
          </a:prstGeom>
        </p:spPr>
        <p:txBody>
          <a:bodyPr/>
          <a:lstStyle>
            <a:lvl1pPr indent="-317500" algn="ctr">
              <a:buClr>
                <a:srgbClr val="F1F6FF"/>
              </a:buClr>
              <a:buSzPts val="1400"/>
              <a:defRPr sz="1400"/>
            </a:lvl1pPr>
            <a:lvl2pPr marL="914400" indent="-317500" algn="ctr">
              <a:buClr>
                <a:srgbClr val="F1F6FF"/>
              </a:buClr>
              <a:buSzPts val="1400"/>
              <a:defRPr sz="1400"/>
            </a:lvl2pPr>
            <a:lvl3pPr marL="1371600" indent="-317500" algn="ctr">
              <a:buClr>
                <a:srgbClr val="F1F6FF"/>
              </a:buClr>
              <a:buSzPts val="1400"/>
              <a:defRPr sz="1400"/>
            </a:lvl3pPr>
            <a:lvl4pPr marL="1828800" indent="-317500" algn="ctr">
              <a:buClr>
                <a:srgbClr val="F1F6FF"/>
              </a:buClr>
              <a:buSzPts val="1400"/>
              <a:defRPr sz="1400"/>
            </a:lvl4pPr>
            <a:lvl5pPr marL="2286000" indent="-317500" algn="ctr">
              <a:buClr>
                <a:srgbClr val="F1F6FF"/>
              </a:buClr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97" name="Google Shape;138;p11"/>
          <p:cNvGrpSpPr/>
          <p:nvPr/>
        </p:nvGrpSpPr>
        <p:grpSpPr>
          <a:xfrm>
            <a:off x="6701872" y="1598724"/>
            <a:ext cx="5617955" cy="5380827"/>
            <a:chOff x="-1" y="-1"/>
            <a:chExt cx="5617954" cy="5380825"/>
          </a:xfrm>
        </p:grpSpPr>
        <p:pic>
          <p:nvPicPr>
            <p:cNvPr id="191" name="Google Shape;139;p11" descr="Google Shape;139;p11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537" b="0"/>
            <a:stretch>
              <a:fillRect/>
            </a:stretch>
          </p:blipFill>
          <p:spPr>
            <a:xfrm rot="10800000">
              <a:off x="-1" y="-1"/>
              <a:ext cx="5617954" cy="53808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2" name="Google Shape;140;p11"/>
            <p:cNvSpPr/>
            <p:nvPr/>
          </p:nvSpPr>
          <p:spPr>
            <a:xfrm flipH="1">
              <a:off x="4017424" y="1939998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93" name="Google Shape;141;p11"/>
            <p:cNvSpPr/>
            <p:nvPr/>
          </p:nvSpPr>
          <p:spPr>
            <a:xfrm flipH="1">
              <a:off x="2833999" y="2299248"/>
              <a:ext cx="695403" cy="6954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94" name="Google Shape;142;p11"/>
            <p:cNvSpPr/>
            <p:nvPr/>
          </p:nvSpPr>
          <p:spPr>
            <a:xfrm flipH="1">
              <a:off x="4727224" y="3173299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95" name="Google Shape;143;p11"/>
            <p:cNvSpPr/>
            <p:nvPr/>
          </p:nvSpPr>
          <p:spPr>
            <a:xfrm flipH="1">
              <a:off x="1706924" y="1258823"/>
              <a:ext cx="695403" cy="6954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96" name="Google Shape;144;p11"/>
            <p:cNvSpPr/>
            <p:nvPr/>
          </p:nvSpPr>
          <p:spPr>
            <a:xfrm flipH="1">
              <a:off x="600699" y="2146248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grpSp>
        <p:nvGrpSpPr>
          <p:cNvPr id="204" name="Google Shape;145;p11"/>
          <p:cNvGrpSpPr/>
          <p:nvPr/>
        </p:nvGrpSpPr>
        <p:grpSpPr>
          <a:xfrm>
            <a:off x="-2727876" y="-2004148"/>
            <a:ext cx="5617954" cy="5380827"/>
            <a:chOff x="0" y="0"/>
            <a:chExt cx="5617953" cy="5380825"/>
          </a:xfrm>
        </p:grpSpPr>
        <p:pic>
          <p:nvPicPr>
            <p:cNvPr id="198" name="Google Shape;146;p11" descr="Google Shape;146;p11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537" b="0"/>
            <a:stretch>
              <a:fillRect/>
            </a:stretch>
          </p:blipFill>
          <p:spPr>
            <a:xfrm>
              <a:off x="0" y="0"/>
              <a:ext cx="5617954" cy="53808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9" name="Google Shape;147;p11"/>
            <p:cNvSpPr/>
            <p:nvPr/>
          </p:nvSpPr>
          <p:spPr>
            <a:xfrm flipH="1" rot="10800000">
              <a:off x="1129225" y="2969524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00" name="Google Shape;148;p11"/>
            <p:cNvSpPr/>
            <p:nvPr/>
          </p:nvSpPr>
          <p:spPr>
            <a:xfrm flipH="1" rot="10800000">
              <a:off x="2088550" y="2386174"/>
              <a:ext cx="695403" cy="6954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01" name="Google Shape;149;p11"/>
            <p:cNvSpPr/>
            <p:nvPr/>
          </p:nvSpPr>
          <p:spPr>
            <a:xfrm flipH="1" rot="10800000">
              <a:off x="419425" y="1736223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02" name="Google Shape;150;p11"/>
            <p:cNvSpPr/>
            <p:nvPr/>
          </p:nvSpPr>
          <p:spPr>
            <a:xfrm flipH="1" rot="10800000">
              <a:off x="3215626" y="3426599"/>
              <a:ext cx="695403" cy="6954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03" name="Google Shape;151;p11"/>
            <p:cNvSpPr/>
            <p:nvPr/>
          </p:nvSpPr>
          <p:spPr>
            <a:xfrm flipH="1" rot="10800000">
              <a:off x="4545951" y="2763274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2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154;p13" descr="Google Shape;154;p13"/>
          <p:cNvPicPr>
            <a:picLocks noChangeAspect="1"/>
          </p:cNvPicPr>
          <p:nvPr/>
        </p:nvPicPr>
        <p:blipFill>
          <a:blip r:embed="rId2">
            <a:extLst/>
          </a:blip>
          <a:srcRect l="43078" t="16051" r="0" b="0"/>
          <a:stretch>
            <a:fillRect/>
          </a:stretch>
        </p:blipFill>
        <p:spPr>
          <a:xfrm rot="10800000">
            <a:off x="7822544" y="2884846"/>
            <a:ext cx="1338227" cy="2258654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Google Shape;155;p13"/>
          <p:cNvSpPr/>
          <p:nvPr/>
        </p:nvSpPr>
        <p:spPr>
          <a:xfrm rot="10800000">
            <a:off x="8325014" y="4111786"/>
            <a:ext cx="601503" cy="601502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21" name="Google Shape;156;p13"/>
          <p:cNvSpPr/>
          <p:nvPr/>
        </p:nvSpPr>
        <p:spPr>
          <a:xfrm rot="10800000">
            <a:off x="8063313" y="4027860"/>
            <a:ext cx="276003" cy="2760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22" name="Google Shape;157;p13"/>
          <p:cNvSpPr/>
          <p:nvPr/>
        </p:nvSpPr>
        <p:spPr>
          <a:xfrm rot="10800000">
            <a:off x="8063315" y="3166211"/>
            <a:ext cx="471301" cy="4713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223" name="Google Shape;158;p13" descr="Google Shape;158;p13"/>
          <p:cNvPicPr>
            <a:picLocks noChangeAspect="1"/>
          </p:cNvPicPr>
          <p:nvPr/>
        </p:nvPicPr>
        <p:blipFill>
          <a:blip r:embed="rId3">
            <a:extLst/>
          </a:blip>
          <a:srcRect l="0" t="0" r="189" b="488"/>
          <a:stretch>
            <a:fillRect/>
          </a:stretch>
        </p:blipFill>
        <p:spPr>
          <a:xfrm rot="10800000">
            <a:off x="-3360500" y="998424"/>
            <a:ext cx="4963827" cy="4714750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Google Shape;159;p13"/>
          <p:cNvSpPr/>
          <p:nvPr/>
        </p:nvSpPr>
        <p:spPr>
          <a:xfrm flipH="1">
            <a:off x="194171" y="2741160"/>
            <a:ext cx="414901" cy="4149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25" name="Google Shape;160;p13"/>
          <p:cNvSpPr/>
          <p:nvPr/>
        </p:nvSpPr>
        <p:spPr>
          <a:xfrm flipH="1">
            <a:off x="16786" y="3859707"/>
            <a:ext cx="612300" cy="6123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26" name="Google Shape;161;p13"/>
          <p:cNvSpPr/>
          <p:nvPr/>
        </p:nvSpPr>
        <p:spPr>
          <a:xfrm flipH="1">
            <a:off x="808688" y="3692271"/>
            <a:ext cx="529503" cy="5295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227" name="Google Shape;162;p13" descr="Google Shape;162;p13"/>
          <p:cNvPicPr>
            <a:picLocks noChangeAspect="1"/>
          </p:cNvPicPr>
          <p:nvPr/>
        </p:nvPicPr>
        <p:blipFill>
          <a:blip r:embed="rId2">
            <a:extLst/>
          </a:blip>
          <a:srcRect l="0" t="19075" r="51068" b="18114"/>
          <a:stretch>
            <a:fillRect/>
          </a:stretch>
        </p:blipFill>
        <p:spPr>
          <a:xfrm>
            <a:off x="8195956" y="-4"/>
            <a:ext cx="1354932" cy="1990304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Google Shape;163;p13"/>
          <p:cNvSpPr/>
          <p:nvPr/>
        </p:nvSpPr>
        <p:spPr>
          <a:xfrm rot="10800000">
            <a:off x="8589397" y="395108"/>
            <a:ext cx="601503" cy="601502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29" name="xx%"/>
          <p:cNvSpPr txBox="1"/>
          <p:nvPr>
            <p:ph type="title" hasCustomPrompt="1"/>
          </p:nvPr>
        </p:nvSpPr>
        <p:spPr>
          <a:xfrm>
            <a:off x="1461925" y="1364046"/>
            <a:ext cx="976500" cy="409502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5492FF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230" name="Body Level One…"/>
          <p:cNvSpPr txBox="1"/>
          <p:nvPr>
            <p:ph type="body" sz="quarter" idx="1"/>
          </p:nvPr>
        </p:nvSpPr>
        <p:spPr>
          <a:xfrm>
            <a:off x="713400" y="2108387"/>
            <a:ext cx="2473501" cy="572701"/>
          </a:xfrm>
          <a:prstGeom prst="rect">
            <a:avLst/>
          </a:prstGeom>
        </p:spPr>
        <p:txBody>
          <a:bodyPr/>
          <a:lstStyle>
            <a:lvl1pPr marL="177800" indent="-38100" algn="ctr">
              <a:buClrTx/>
              <a:buSzTx/>
              <a:buFontTx/>
              <a:buNone/>
              <a:defRPr sz="1200"/>
            </a:lvl1pPr>
            <a:lvl2pPr marL="177800" indent="139700" algn="ctr">
              <a:buClrTx/>
              <a:buSzTx/>
              <a:buFontTx/>
              <a:buNone/>
              <a:defRPr sz="1200"/>
            </a:lvl2pPr>
            <a:lvl3pPr marL="177800" indent="139700" algn="ctr">
              <a:buClrTx/>
              <a:buSzTx/>
              <a:buFontTx/>
              <a:buNone/>
              <a:defRPr sz="1200"/>
            </a:lvl3pPr>
            <a:lvl4pPr marL="177800" indent="139700" algn="ctr">
              <a:buClrTx/>
              <a:buSzTx/>
              <a:buFontTx/>
              <a:buNone/>
              <a:defRPr sz="1200"/>
            </a:lvl4pPr>
            <a:lvl5pPr marL="177800" indent="139700" algn="ctr">
              <a:buClrTx/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181;p14" descr="Google Shape;181;p14"/>
          <p:cNvPicPr>
            <a:picLocks noChangeAspect="1"/>
          </p:cNvPicPr>
          <p:nvPr/>
        </p:nvPicPr>
        <p:blipFill>
          <a:blip r:embed="rId2">
            <a:extLst/>
          </a:blip>
          <a:srcRect l="0" t="0" r="5610" b="0"/>
          <a:stretch>
            <a:fillRect/>
          </a:stretch>
        </p:blipFill>
        <p:spPr>
          <a:xfrm flipH="1">
            <a:off x="-2" y="-1382226"/>
            <a:ext cx="2487194" cy="3015552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Google Shape;182;p14"/>
          <p:cNvSpPr/>
          <p:nvPr/>
        </p:nvSpPr>
        <p:spPr>
          <a:xfrm flipH="1" rot="10800000">
            <a:off x="378589" y="231260"/>
            <a:ext cx="689702" cy="6897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240" name="Google Shape;183;p14" descr="Google Shape;183;p14"/>
          <p:cNvPicPr>
            <a:picLocks noChangeAspect="1"/>
          </p:cNvPicPr>
          <p:nvPr/>
        </p:nvPicPr>
        <p:blipFill>
          <a:blip r:embed="rId2">
            <a:extLst/>
          </a:blip>
          <a:srcRect l="0" t="4881" r="2408" b="0"/>
          <a:stretch>
            <a:fillRect/>
          </a:stretch>
        </p:blipFill>
        <p:spPr>
          <a:xfrm>
            <a:off x="6107819" y="-1608225"/>
            <a:ext cx="3036184" cy="3386300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Google Shape;184;p14"/>
          <p:cNvSpPr/>
          <p:nvPr/>
        </p:nvSpPr>
        <p:spPr>
          <a:xfrm rot="10800000">
            <a:off x="7882802" y="273168"/>
            <a:ext cx="814203" cy="814204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42" name="Google Shape;185;p14"/>
          <p:cNvSpPr/>
          <p:nvPr/>
        </p:nvSpPr>
        <p:spPr>
          <a:xfrm>
            <a:off x="6805900" y="11"/>
            <a:ext cx="471301" cy="471302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43" name="Title Text"/>
          <p:cNvSpPr txBox="1"/>
          <p:nvPr>
            <p:ph type="title"/>
          </p:nvPr>
        </p:nvSpPr>
        <p:spPr>
          <a:xfrm>
            <a:off x="2914425" y="3210898"/>
            <a:ext cx="5145600" cy="444302"/>
          </a:xfrm>
          <a:prstGeom prst="rect">
            <a:avLst/>
          </a:prstGeom>
        </p:spPr>
        <p:txBody>
          <a:bodyPr/>
          <a:lstStyle>
            <a:lvl1pPr algn="r"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244" name="Body Level One…"/>
          <p:cNvSpPr txBox="1"/>
          <p:nvPr>
            <p:ph type="body" sz="quarter" idx="1"/>
          </p:nvPr>
        </p:nvSpPr>
        <p:spPr>
          <a:xfrm>
            <a:off x="2914999" y="1488300"/>
            <a:ext cx="5145602" cy="1608302"/>
          </a:xfrm>
          <a:prstGeom prst="rect">
            <a:avLst/>
          </a:prstGeom>
        </p:spPr>
        <p:txBody>
          <a:bodyPr anchor="b"/>
          <a:lstStyle>
            <a:lvl1pPr marL="177800" indent="-38100" algn="r">
              <a:buClrTx/>
              <a:buSzTx/>
              <a:buFontTx/>
              <a:buNone/>
              <a:defRPr sz="2400"/>
            </a:lvl1pPr>
            <a:lvl2pPr marL="177800" indent="139700" algn="r">
              <a:buClrTx/>
              <a:buSzTx/>
              <a:buFontTx/>
              <a:buNone/>
              <a:defRPr sz="2400"/>
            </a:lvl2pPr>
            <a:lvl3pPr marL="177800" indent="139700" algn="r">
              <a:buClrTx/>
              <a:buSzTx/>
              <a:buFontTx/>
              <a:buNone/>
              <a:defRPr sz="2400"/>
            </a:lvl3pPr>
            <a:lvl4pPr marL="177800" indent="139700" algn="r">
              <a:buClrTx/>
              <a:buSzTx/>
              <a:buFontTx/>
              <a:buNone/>
              <a:defRPr sz="2400"/>
            </a:lvl4pPr>
            <a:lvl5pPr marL="177800" indent="139700" algn="r"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51" name="Google Shape;188;p14"/>
          <p:cNvGrpSpPr/>
          <p:nvPr/>
        </p:nvGrpSpPr>
        <p:grpSpPr>
          <a:xfrm>
            <a:off x="-2223053" y="1630224"/>
            <a:ext cx="5617956" cy="5380827"/>
            <a:chOff x="-1" y="-1"/>
            <a:chExt cx="5617954" cy="5380825"/>
          </a:xfrm>
        </p:grpSpPr>
        <p:pic>
          <p:nvPicPr>
            <p:cNvPr id="245" name="Google Shape;189;p14" descr="Google Shape;189;p1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537" b="0"/>
            <a:stretch>
              <a:fillRect/>
            </a:stretch>
          </p:blipFill>
          <p:spPr>
            <a:xfrm rot="10800000">
              <a:off x="-1" y="-1"/>
              <a:ext cx="5617954" cy="53808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6" name="Google Shape;190;p14"/>
            <p:cNvSpPr/>
            <p:nvPr/>
          </p:nvSpPr>
          <p:spPr>
            <a:xfrm flipH="1">
              <a:off x="4017424" y="1939998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47" name="Google Shape;191;p14"/>
            <p:cNvSpPr/>
            <p:nvPr/>
          </p:nvSpPr>
          <p:spPr>
            <a:xfrm flipH="1">
              <a:off x="2833999" y="2299248"/>
              <a:ext cx="695403" cy="6954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48" name="Google Shape;192;p14"/>
            <p:cNvSpPr/>
            <p:nvPr/>
          </p:nvSpPr>
          <p:spPr>
            <a:xfrm flipH="1">
              <a:off x="4727224" y="3173299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49" name="Google Shape;193;p14"/>
            <p:cNvSpPr/>
            <p:nvPr/>
          </p:nvSpPr>
          <p:spPr>
            <a:xfrm flipH="1">
              <a:off x="1706924" y="1258823"/>
              <a:ext cx="695403" cy="6954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50" name="Google Shape;194;p14"/>
            <p:cNvSpPr/>
            <p:nvPr/>
          </p:nvSpPr>
          <p:spPr>
            <a:xfrm flipH="1">
              <a:off x="600699" y="2146248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2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xx%"/>
          <p:cNvSpPr txBox="1"/>
          <p:nvPr>
            <p:ph type="title" hasCustomPrompt="1"/>
          </p:nvPr>
        </p:nvSpPr>
        <p:spPr>
          <a:xfrm>
            <a:off x="4714440" y="2909265"/>
            <a:ext cx="3688801" cy="816002"/>
          </a:xfrm>
          <a:prstGeom prst="rect">
            <a:avLst/>
          </a:prstGeom>
        </p:spPr>
        <p:txBody>
          <a:bodyPr anchor="ctr"/>
          <a:lstStyle>
            <a:lvl1pPr algn="ctr">
              <a:defRPr sz="4200"/>
            </a:lvl1pPr>
          </a:lstStyle>
          <a:p>
            <a:pPr/>
            <a:r>
              <a:t>xx%</a:t>
            </a:r>
          </a:p>
        </p:txBody>
      </p:sp>
      <p:sp>
        <p:nvSpPr>
          <p:cNvPr id="260" name="Body Level One…"/>
          <p:cNvSpPr txBox="1"/>
          <p:nvPr>
            <p:ph type="body" sz="quarter" idx="1"/>
          </p:nvPr>
        </p:nvSpPr>
        <p:spPr>
          <a:xfrm>
            <a:off x="4717060" y="3591512"/>
            <a:ext cx="3683402" cy="346802"/>
          </a:xfrm>
          <a:prstGeom prst="rect">
            <a:avLst/>
          </a:prstGeom>
        </p:spPr>
        <p:txBody>
          <a:bodyPr/>
          <a:lstStyle>
            <a:lvl1pPr marL="177800" indent="-38100" algn="ctr">
              <a:buClrTx/>
              <a:buSzTx/>
              <a:buFontTx/>
              <a:buNone/>
              <a:defRPr sz="1400"/>
            </a:lvl1pPr>
            <a:lvl2pPr marL="177800" indent="139700" algn="ctr">
              <a:buClrTx/>
              <a:buSzTx/>
              <a:buFontTx/>
              <a:buNone/>
              <a:defRPr sz="1400"/>
            </a:lvl2pPr>
            <a:lvl3pPr marL="177800" indent="139700" algn="ctr">
              <a:buClrTx/>
              <a:buSzTx/>
              <a:buFontTx/>
              <a:buNone/>
              <a:defRPr sz="1400"/>
            </a:lvl3pPr>
            <a:lvl4pPr marL="177800" indent="139700" algn="ctr">
              <a:buClrTx/>
              <a:buSzTx/>
              <a:buFontTx/>
              <a:buNone/>
              <a:defRPr sz="1400"/>
            </a:lvl4pPr>
            <a:lvl5pPr marL="177800" indent="139700" algn="ctr"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63" name="Google Shape;202;p15"/>
          <p:cNvGrpSpPr/>
          <p:nvPr/>
        </p:nvGrpSpPr>
        <p:grpSpPr>
          <a:xfrm>
            <a:off x="6621948" y="-1244577"/>
            <a:ext cx="2522055" cy="2900855"/>
            <a:chOff x="-1" y="0"/>
            <a:chExt cx="2522054" cy="2900854"/>
          </a:xfrm>
        </p:grpSpPr>
        <p:pic>
          <p:nvPicPr>
            <p:cNvPr id="261" name="Google Shape;203;p15" descr="Google Shape;203;p15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5132" r="5606" b="0"/>
            <a:stretch>
              <a:fillRect/>
            </a:stretch>
          </p:blipFill>
          <p:spPr>
            <a:xfrm>
              <a:off x="-2" y="-1"/>
              <a:ext cx="2522056" cy="29008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2" name="Google Shape;204;p15"/>
            <p:cNvSpPr/>
            <p:nvPr/>
          </p:nvSpPr>
          <p:spPr>
            <a:xfrm rot="10800000">
              <a:off x="1438554" y="1478854"/>
              <a:ext cx="699603" cy="6996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grpSp>
        <p:nvGrpSpPr>
          <p:cNvPr id="267" name="Google Shape;205;p15"/>
          <p:cNvGrpSpPr/>
          <p:nvPr/>
        </p:nvGrpSpPr>
        <p:grpSpPr>
          <a:xfrm>
            <a:off x="6858955" y="4095074"/>
            <a:ext cx="3168801" cy="2756604"/>
            <a:chOff x="0" y="0"/>
            <a:chExt cx="3168800" cy="2756603"/>
          </a:xfrm>
        </p:grpSpPr>
        <p:pic>
          <p:nvPicPr>
            <p:cNvPr id="264" name="Google Shape;206;p15" descr="Google Shape;206;p15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447" t="0" r="0" b="0"/>
            <a:stretch>
              <a:fillRect/>
            </a:stretch>
          </p:blipFill>
          <p:spPr>
            <a:xfrm flipH="1" rot="5400000">
              <a:off x="206098" y="-206099"/>
              <a:ext cx="2756605" cy="31688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5" name="Google Shape;207;p15"/>
            <p:cNvSpPr/>
            <p:nvPr/>
          </p:nvSpPr>
          <p:spPr>
            <a:xfrm rot="5400000">
              <a:off x="633385" y="534527"/>
              <a:ext cx="299103" cy="2991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66" name="Google Shape;208;p15"/>
            <p:cNvSpPr/>
            <p:nvPr/>
          </p:nvSpPr>
          <p:spPr>
            <a:xfrm rot="5400000">
              <a:off x="1409486" y="448427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grpSp>
        <p:nvGrpSpPr>
          <p:cNvPr id="271" name="Google Shape;209;p15"/>
          <p:cNvGrpSpPr/>
          <p:nvPr/>
        </p:nvGrpSpPr>
        <p:grpSpPr>
          <a:xfrm>
            <a:off x="-2830975" y="-2939153"/>
            <a:ext cx="5109302" cy="5363327"/>
            <a:chOff x="0" y="-1"/>
            <a:chExt cx="5109300" cy="5363325"/>
          </a:xfrm>
        </p:grpSpPr>
        <p:pic>
          <p:nvPicPr>
            <p:cNvPr id="268" name="Google Shape;210;p15" descr="Google Shape;210;p1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5400000">
              <a:off x="-127013" y="127011"/>
              <a:ext cx="5363326" cy="5109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9" name="Google Shape;211;p15"/>
            <p:cNvSpPr/>
            <p:nvPr/>
          </p:nvSpPr>
          <p:spPr>
            <a:xfrm>
              <a:off x="3135649" y="3539275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70" name="Google Shape;212;p15"/>
            <p:cNvSpPr/>
            <p:nvPr/>
          </p:nvSpPr>
          <p:spPr>
            <a:xfrm>
              <a:off x="4114074" y="3067975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grpSp>
        <p:nvGrpSpPr>
          <p:cNvPr id="278" name="Google Shape;213;p15"/>
          <p:cNvGrpSpPr/>
          <p:nvPr/>
        </p:nvGrpSpPr>
        <p:grpSpPr>
          <a:xfrm>
            <a:off x="-2669053" y="2021174"/>
            <a:ext cx="5617956" cy="5380827"/>
            <a:chOff x="-1" y="-1"/>
            <a:chExt cx="5617954" cy="5380825"/>
          </a:xfrm>
        </p:grpSpPr>
        <p:pic>
          <p:nvPicPr>
            <p:cNvPr id="272" name="Google Shape;214;p15" descr="Google Shape;214;p1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537" b="0"/>
            <a:stretch>
              <a:fillRect/>
            </a:stretch>
          </p:blipFill>
          <p:spPr>
            <a:xfrm rot="10800000">
              <a:off x="-1" y="-1"/>
              <a:ext cx="5617954" cy="53808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3" name="Google Shape;215;p15"/>
            <p:cNvSpPr/>
            <p:nvPr/>
          </p:nvSpPr>
          <p:spPr>
            <a:xfrm flipH="1">
              <a:off x="4017424" y="1939998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74" name="Google Shape;216;p15"/>
            <p:cNvSpPr/>
            <p:nvPr/>
          </p:nvSpPr>
          <p:spPr>
            <a:xfrm flipH="1">
              <a:off x="2833999" y="2299248"/>
              <a:ext cx="695403" cy="6954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75" name="Google Shape;217;p15"/>
            <p:cNvSpPr/>
            <p:nvPr/>
          </p:nvSpPr>
          <p:spPr>
            <a:xfrm flipH="1">
              <a:off x="4727224" y="3173299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76" name="Google Shape;218;p15"/>
            <p:cNvSpPr/>
            <p:nvPr/>
          </p:nvSpPr>
          <p:spPr>
            <a:xfrm flipH="1">
              <a:off x="1706924" y="1258823"/>
              <a:ext cx="695403" cy="6954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77" name="Google Shape;219;p15"/>
            <p:cNvSpPr/>
            <p:nvPr/>
          </p:nvSpPr>
          <p:spPr>
            <a:xfrm flipH="1">
              <a:off x="600699" y="2146248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2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21;p16" descr="Google Shape;221;p16"/>
          <p:cNvPicPr>
            <a:picLocks noChangeAspect="1"/>
          </p:cNvPicPr>
          <p:nvPr/>
        </p:nvPicPr>
        <p:blipFill>
          <a:blip r:embed="rId2">
            <a:extLst/>
          </a:blip>
          <a:srcRect l="2798" t="0" r="1359" b="0"/>
          <a:stretch>
            <a:fillRect/>
          </a:stretch>
        </p:blipFill>
        <p:spPr>
          <a:xfrm flipH="1" rot="16200000">
            <a:off x="7202216" y="-3514169"/>
            <a:ext cx="5669300" cy="56352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Google Shape;222;p16" descr="Google Shape;222;p16"/>
          <p:cNvPicPr>
            <a:picLocks noChangeAspect="1"/>
          </p:cNvPicPr>
          <p:nvPr/>
        </p:nvPicPr>
        <p:blipFill>
          <a:blip r:embed="rId3">
            <a:extLst/>
          </a:blip>
          <a:srcRect l="0" t="1264" r="0" b="0"/>
          <a:stretch>
            <a:fillRect/>
          </a:stretch>
        </p:blipFill>
        <p:spPr>
          <a:xfrm flipH="1" rot="5400000">
            <a:off x="6588091" y="3385724"/>
            <a:ext cx="3938483" cy="4450536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Google Shape;223;p16"/>
          <p:cNvSpPr/>
          <p:nvPr/>
        </p:nvSpPr>
        <p:spPr>
          <a:xfrm rot="5400000">
            <a:off x="7233035" y="4402011"/>
            <a:ext cx="425403" cy="4254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89" name="Google Shape;224;p16"/>
          <p:cNvSpPr/>
          <p:nvPr/>
        </p:nvSpPr>
        <p:spPr>
          <a:xfrm rot="5400000">
            <a:off x="8337011" y="4279551"/>
            <a:ext cx="670203" cy="6702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290" name="Google Shape;225;p16" descr="Google Shape;225;p16"/>
          <p:cNvPicPr>
            <a:picLocks noChangeAspect="1"/>
          </p:cNvPicPr>
          <p:nvPr/>
        </p:nvPicPr>
        <p:blipFill>
          <a:blip r:embed="rId3">
            <a:extLst/>
          </a:blip>
          <a:srcRect l="2419" t="62" r="0" b="0"/>
          <a:stretch>
            <a:fillRect/>
          </a:stretch>
        </p:blipFill>
        <p:spPr>
          <a:xfrm rot="16200000">
            <a:off x="-1860481" y="3529684"/>
            <a:ext cx="3390378" cy="3974111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Google Shape;226;p16"/>
          <p:cNvSpPr/>
          <p:nvPr/>
        </p:nvSpPr>
        <p:spPr>
          <a:xfrm flipH="1" rot="16200000">
            <a:off x="651723" y="4492280"/>
            <a:ext cx="375303" cy="3753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92" name="Google Shape;227;p16"/>
          <p:cNvSpPr/>
          <p:nvPr/>
        </p:nvSpPr>
        <p:spPr>
          <a:xfrm flipH="1" rot="16200000">
            <a:off x="8483899" y="302583"/>
            <a:ext cx="591303" cy="5913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93" name="Google Shape;228;p16"/>
          <p:cNvSpPr/>
          <p:nvPr/>
        </p:nvSpPr>
        <p:spPr>
          <a:xfrm>
            <a:off x="242099" y="4259388"/>
            <a:ext cx="471303" cy="4713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94" name="Google Shape;229;p16"/>
          <p:cNvSpPr/>
          <p:nvPr/>
        </p:nvSpPr>
        <p:spPr>
          <a:xfrm>
            <a:off x="7540400" y="-229012"/>
            <a:ext cx="471301" cy="4713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95" name="Google Shape;230;p16"/>
          <p:cNvSpPr/>
          <p:nvPr/>
        </p:nvSpPr>
        <p:spPr>
          <a:xfrm>
            <a:off x="8403600" y="3684513"/>
            <a:ext cx="471301" cy="4713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96" name="Body Level One…"/>
          <p:cNvSpPr txBox="1"/>
          <p:nvPr>
            <p:ph type="body" sz="quarter" idx="1"/>
          </p:nvPr>
        </p:nvSpPr>
        <p:spPr>
          <a:xfrm>
            <a:off x="5248800" y="2199000"/>
            <a:ext cx="2615402" cy="1050302"/>
          </a:xfrm>
          <a:prstGeom prst="rect">
            <a:avLst/>
          </a:prstGeom>
        </p:spPr>
        <p:txBody>
          <a:bodyPr/>
          <a:lstStyle>
            <a:lvl1pPr marL="177800" indent="-38100">
              <a:buClrTx/>
              <a:buSzTx/>
              <a:buFontTx/>
              <a:buNone/>
              <a:defRPr sz="1200"/>
            </a:lvl1pPr>
            <a:lvl2pPr marL="177800" indent="139700">
              <a:buClrTx/>
              <a:buSzTx/>
              <a:buFontTx/>
              <a:buNone/>
              <a:defRPr sz="1200"/>
            </a:lvl2pPr>
            <a:lvl3pPr marL="177800" indent="139700">
              <a:buClrTx/>
              <a:buSzTx/>
              <a:buFontTx/>
              <a:buNone/>
              <a:defRPr sz="1200"/>
            </a:lvl3pPr>
            <a:lvl4pPr marL="177800" indent="139700">
              <a:buClrTx/>
              <a:buSzTx/>
              <a:buFontTx/>
              <a:buNone/>
              <a:defRPr sz="1200"/>
            </a:lvl4pPr>
            <a:lvl5pPr marL="177800" indent="139700">
              <a:buClrTx/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Body Level One…"/>
          <p:cNvSpPr txBox="1"/>
          <p:nvPr>
            <p:ph type="body" sz="half" idx="1"/>
          </p:nvPr>
        </p:nvSpPr>
        <p:spPr>
          <a:xfrm>
            <a:off x="980675" y="1058225"/>
            <a:ext cx="7108202" cy="1456802"/>
          </a:xfrm>
          <a:prstGeom prst="rect">
            <a:avLst/>
          </a:prstGeom>
        </p:spPr>
        <p:txBody>
          <a:bodyPr/>
          <a:lstStyle>
            <a:lvl1pPr>
              <a:buClr>
                <a:srgbClr val="F1F6FF"/>
              </a:buClr>
              <a:buSzPts val="1200"/>
              <a:defRPr sz="1200"/>
            </a:lvl1pPr>
            <a:lvl2pPr marL="914400" indent="-304800">
              <a:buClr>
                <a:srgbClr val="F1F6FF"/>
              </a:buClr>
              <a:buSzPts val="1200"/>
              <a:defRPr sz="1200"/>
            </a:lvl2pPr>
            <a:lvl3pPr marL="1371600" indent="-304800">
              <a:buClr>
                <a:srgbClr val="F1F6FF"/>
              </a:buClr>
              <a:buSzPts val="1200"/>
              <a:defRPr sz="1200"/>
            </a:lvl3pPr>
            <a:lvl4pPr marL="1828800" indent="-304800">
              <a:buClr>
                <a:srgbClr val="F1F6FF"/>
              </a:buClr>
              <a:buSzPts val="1200"/>
              <a:defRPr sz="1200"/>
            </a:lvl4pPr>
            <a:lvl5pPr marL="2286000" indent="-304800">
              <a:buClr>
                <a:srgbClr val="F1F6FF"/>
              </a:buClr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307" name="Google Shape;236;p17" descr="Google Shape;236;p17"/>
          <p:cNvPicPr>
            <a:picLocks noChangeAspect="1"/>
          </p:cNvPicPr>
          <p:nvPr/>
        </p:nvPicPr>
        <p:blipFill>
          <a:blip r:embed="rId2">
            <a:extLst/>
          </a:blip>
          <a:srcRect l="0" t="2717" r="0" b="0"/>
          <a:stretch>
            <a:fillRect/>
          </a:stretch>
        </p:blipFill>
        <p:spPr>
          <a:xfrm flipH="1" rot="5400000">
            <a:off x="7484063" y="4066176"/>
            <a:ext cx="2995415" cy="3334958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Google Shape;237;p17"/>
          <p:cNvSpPr/>
          <p:nvPr/>
        </p:nvSpPr>
        <p:spPr>
          <a:xfrm rot="5400000">
            <a:off x="7999557" y="4814161"/>
            <a:ext cx="323403" cy="3234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09" name="Google Shape;238;p17"/>
          <p:cNvSpPr/>
          <p:nvPr/>
        </p:nvSpPr>
        <p:spPr>
          <a:xfrm rot="5400000">
            <a:off x="8839060" y="4721023"/>
            <a:ext cx="509703" cy="5097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310" name="Google Shape;239;p17" descr="Google Shape;239;p17"/>
          <p:cNvPicPr>
            <a:picLocks noChangeAspect="1"/>
          </p:cNvPicPr>
          <p:nvPr/>
        </p:nvPicPr>
        <p:blipFill>
          <a:blip r:embed="rId2">
            <a:extLst/>
          </a:blip>
          <a:srcRect l="0" t="0" r="5610" b="0"/>
          <a:stretch>
            <a:fillRect/>
          </a:stretch>
        </p:blipFill>
        <p:spPr>
          <a:xfrm flipH="1">
            <a:off x="-426001" y="-1162625"/>
            <a:ext cx="2092030" cy="2536447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Google Shape;240;p17"/>
          <p:cNvSpPr/>
          <p:nvPr/>
        </p:nvSpPr>
        <p:spPr>
          <a:xfrm flipH="1" rot="10800000">
            <a:off x="-107561" y="194438"/>
            <a:ext cx="580202" cy="5802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12" name="Google Shape;241;p17"/>
          <p:cNvSpPr/>
          <p:nvPr/>
        </p:nvSpPr>
        <p:spPr>
          <a:xfrm>
            <a:off x="773224" y="-1"/>
            <a:ext cx="471301" cy="471302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243;p18" descr="Google Shape;243;p18"/>
          <p:cNvPicPr>
            <a:picLocks noChangeAspect="1"/>
          </p:cNvPicPr>
          <p:nvPr/>
        </p:nvPicPr>
        <p:blipFill>
          <a:blip r:embed="rId2">
            <a:extLst/>
          </a:blip>
          <a:srcRect l="0" t="904" r="0" b="0"/>
          <a:stretch>
            <a:fillRect/>
          </a:stretch>
        </p:blipFill>
        <p:spPr>
          <a:xfrm flipH="1" rot="5400000">
            <a:off x="6817345" y="3556193"/>
            <a:ext cx="3572999" cy="4052712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Google Shape;244;p18"/>
          <p:cNvSpPr/>
          <p:nvPr/>
        </p:nvSpPr>
        <p:spPr>
          <a:xfrm rot="5400000">
            <a:off x="7395239" y="4485811"/>
            <a:ext cx="385803" cy="3858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22" name="Google Shape;245;p18"/>
          <p:cNvSpPr/>
          <p:nvPr/>
        </p:nvSpPr>
        <p:spPr>
          <a:xfrm rot="5400000">
            <a:off x="8396666" y="4374707"/>
            <a:ext cx="608103" cy="6081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323" name="Google Shape;246;p18" descr="Google Shape;246;p18"/>
          <p:cNvPicPr>
            <a:picLocks noChangeAspect="1"/>
          </p:cNvPicPr>
          <p:nvPr/>
        </p:nvPicPr>
        <p:blipFill>
          <a:blip r:embed="rId2">
            <a:extLst/>
          </a:blip>
          <a:srcRect l="0" t="0" r="5609" b="0"/>
          <a:stretch>
            <a:fillRect/>
          </a:stretch>
        </p:blipFill>
        <p:spPr>
          <a:xfrm flipH="1">
            <a:off x="-243424" y="-1605912"/>
            <a:ext cx="2889554" cy="3503129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Google Shape;247;p18"/>
          <p:cNvSpPr/>
          <p:nvPr/>
        </p:nvSpPr>
        <p:spPr>
          <a:xfrm flipH="1" rot="10800000">
            <a:off x="196408" y="268643"/>
            <a:ext cx="801304" cy="801304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25" name="Google Shape;248;p18"/>
          <p:cNvSpPr/>
          <p:nvPr/>
        </p:nvSpPr>
        <p:spPr>
          <a:xfrm>
            <a:off x="1412968" y="0"/>
            <a:ext cx="651004" cy="651000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26" name="Title Text"/>
          <p:cNvSpPr txBox="1"/>
          <p:nvPr>
            <p:ph type="title"/>
          </p:nvPr>
        </p:nvSpPr>
        <p:spPr>
          <a:xfrm>
            <a:off x="4558324" y="1393375"/>
            <a:ext cx="3354302" cy="1536302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27" name="Body Level One…"/>
          <p:cNvSpPr txBox="1"/>
          <p:nvPr>
            <p:ph type="body" sz="quarter" idx="1"/>
          </p:nvPr>
        </p:nvSpPr>
        <p:spPr>
          <a:xfrm>
            <a:off x="4558324" y="2910150"/>
            <a:ext cx="3354302" cy="840002"/>
          </a:xfrm>
          <a:prstGeom prst="rect">
            <a:avLst/>
          </a:prstGeom>
        </p:spPr>
        <p:txBody>
          <a:bodyPr/>
          <a:lstStyle>
            <a:lvl1pPr marL="177800" indent="-38100">
              <a:buClrTx/>
              <a:buSzTx/>
              <a:buFontTx/>
              <a:buNone/>
              <a:defRPr sz="1200"/>
            </a:lvl1pPr>
            <a:lvl2pPr marL="177800" indent="139700">
              <a:buClrTx/>
              <a:buSzTx/>
              <a:buFontTx/>
              <a:buNone/>
              <a:defRPr sz="1200"/>
            </a:lvl2pPr>
            <a:lvl3pPr marL="177800" indent="139700">
              <a:buClrTx/>
              <a:buSzTx/>
              <a:buFontTx/>
              <a:buNone/>
              <a:defRPr sz="1200"/>
            </a:lvl3pPr>
            <a:lvl4pPr marL="177800" indent="139700">
              <a:buClrTx/>
              <a:buSzTx/>
              <a:buFontTx/>
              <a:buNone/>
              <a:defRPr sz="1200"/>
            </a:lvl4pPr>
            <a:lvl5pPr marL="177800" indent="139700">
              <a:buClrTx/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8" name="Google Shape;251;p18"/>
          <p:cNvSpPr/>
          <p:nvPr>
            <p:ph type="pic" sz="quarter" idx="21"/>
          </p:nvPr>
        </p:nvSpPr>
        <p:spPr>
          <a:xfrm>
            <a:off x="1231375" y="1042650"/>
            <a:ext cx="2796602" cy="3058200"/>
          </a:xfrm>
          <a:prstGeom prst="rect">
            <a:avLst/>
          </a:prstGeom>
          <a:ln w="9525">
            <a:solidFill>
              <a:srgbClr val="5492FF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253;p19" descr="Google Shape;253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-342512" y="3856597"/>
            <a:ext cx="2350864" cy="2690712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Google Shape;254;p19"/>
          <p:cNvSpPr/>
          <p:nvPr/>
        </p:nvSpPr>
        <p:spPr>
          <a:xfrm rot="16200000">
            <a:off x="349843" y="4529005"/>
            <a:ext cx="601503" cy="6015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38" name="Google Shape;255;p19"/>
          <p:cNvSpPr/>
          <p:nvPr/>
        </p:nvSpPr>
        <p:spPr>
          <a:xfrm rot="16200000">
            <a:off x="759269" y="4267304"/>
            <a:ext cx="276003" cy="2760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39" name="Google Shape;256;p19"/>
          <p:cNvSpPr/>
          <p:nvPr/>
        </p:nvSpPr>
        <p:spPr>
          <a:xfrm rot="16200000">
            <a:off x="1425618" y="4267306"/>
            <a:ext cx="471301" cy="4713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340" name="Google Shape;257;p19" descr="Google Shape;257;p19"/>
          <p:cNvPicPr>
            <a:picLocks noChangeAspect="1"/>
          </p:cNvPicPr>
          <p:nvPr/>
        </p:nvPicPr>
        <p:blipFill>
          <a:blip r:embed="rId3">
            <a:extLst/>
          </a:blip>
          <a:srcRect l="0" t="0" r="149" b="0"/>
          <a:stretch>
            <a:fillRect/>
          </a:stretch>
        </p:blipFill>
        <p:spPr>
          <a:xfrm rot="16200000">
            <a:off x="7100686" y="-3555521"/>
            <a:ext cx="4965752" cy="4737659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Google Shape;258;p19"/>
          <p:cNvSpPr/>
          <p:nvPr/>
        </p:nvSpPr>
        <p:spPr>
          <a:xfrm flipH="1" rot="5400000">
            <a:off x="8082297" y="-93766"/>
            <a:ext cx="612303" cy="6123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42" name="Google Shape;259;p19"/>
          <p:cNvSpPr/>
          <p:nvPr/>
        </p:nvSpPr>
        <p:spPr>
          <a:xfrm flipH="1" rot="5400000">
            <a:off x="8594231" y="664436"/>
            <a:ext cx="529503" cy="529504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343" name="Google Shape;260;p19" descr="Google Shape;260;p19"/>
          <p:cNvPicPr>
            <a:picLocks noChangeAspect="1"/>
          </p:cNvPicPr>
          <p:nvPr/>
        </p:nvPicPr>
        <p:blipFill>
          <a:blip r:embed="rId2">
            <a:extLst/>
          </a:blip>
          <a:srcRect l="0" t="19472" r="52830" b="14720"/>
          <a:stretch>
            <a:fillRect/>
          </a:stretch>
        </p:blipFill>
        <p:spPr>
          <a:xfrm rot="5400000">
            <a:off x="7952199" y="3695725"/>
            <a:ext cx="1108953" cy="1770553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263;p20" descr="Google Shape;263;p20"/>
          <p:cNvPicPr>
            <a:picLocks noChangeAspect="1"/>
          </p:cNvPicPr>
          <p:nvPr/>
        </p:nvPicPr>
        <p:blipFill>
          <a:blip r:embed="rId2">
            <a:extLst/>
          </a:blip>
          <a:srcRect l="0" t="1372" r="0" b="0"/>
          <a:stretch>
            <a:fillRect/>
          </a:stretch>
        </p:blipFill>
        <p:spPr>
          <a:xfrm flipH="1" rot="10800000">
            <a:off x="7098355" y="3253694"/>
            <a:ext cx="2865756" cy="323433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Google Shape;264;p20" descr="Google Shape;264;p20"/>
          <p:cNvPicPr>
            <a:picLocks noChangeAspect="1"/>
          </p:cNvPicPr>
          <p:nvPr/>
        </p:nvPicPr>
        <p:blipFill>
          <a:blip r:embed="rId2">
            <a:extLst/>
          </a:blip>
          <a:srcRect l="1578" t="11649" r="0" b="26"/>
          <a:stretch>
            <a:fillRect/>
          </a:stretch>
        </p:blipFill>
        <p:spPr>
          <a:xfrm flipH="1" rot="5400000">
            <a:off x="-648785" y="4068864"/>
            <a:ext cx="2725347" cy="2798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Google Shape;265;p20" descr="Google Shape;265;p20"/>
          <p:cNvPicPr>
            <a:picLocks noChangeAspect="1"/>
          </p:cNvPicPr>
          <p:nvPr/>
        </p:nvPicPr>
        <p:blipFill>
          <a:blip r:embed="rId2">
            <a:extLst/>
          </a:blip>
          <a:srcRect l="59179" t="16373" r="211" b="20127"/>
          <a:stretch>
            <a:fillRect/>
          </a:stretch>
        </p:blipFill>
        <p:spPr>
          <a:xfrm flipH="1" rot="16200000">
            <a:off x="7818438" y="-856393"/>
            <a:ext cx="1291501" cy="2311026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Title Text"/>
          <p:cNvSpPr txBox="1"/>
          <p:nvPr>
            <p:ph type="title"/>
          </p:nvPr>
        </p:nvSpPr>
        <p:spPr>
          <a:xfrm>
            <a:off x="713230" y="409500"/>
            <a:ext cx="7717503" cy="5727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56" name="Google Shape;267;p20"/>
          <p:cNvSpPr/>
          <p:nvPr/>
        </p:nvSpPr>
        <p:spPr>
          <a:xfrm rot="16200000">
            <a:off x="597493" y="4318979"/>
            <a:ext cx="601503" cy="6015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57" name="Google Shape;268;p20"/>
          <p:cNvSpPr/>
          <p:nvPr/>
        </p:nvSpPr>
        <p:spPr>
          <a:xfrm rot="16200000">
            <a:off x="8233943" y="89880"/>
            <a:ext cx="601503" cy="601502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58" name="Google Shape;269;p20"/>
          <p:cNvSpPr/>
          <p:nvPr/>
        </p:nvSpPr>
        <p:spPr>
          <a:xfrm rot="16200000">
            <a:off x="7727694" y="4357079"/>
            <a:ext cx="601503" cy="6015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59" name="Google Shape;270;p20"/>
          <p:cNvSpPr/>
          <p:nvPr/>
        </p:nvSpPr>
        <p:spPr>
          <a:xfrm rot="16200000">
            <a:off x="8506917" y="3499829"/>
            <a:ext cx="601503" cy="6015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26;p3" descr="Google Shape;26;p3"/>
          <p:cNvPicPr>
            <a:picLocks noChangeAspect="1"/>
          </p:cNvPicPr>
          <p:nvPr/>
        </p:nvPicPr>
        <p:blipFill>
          <a:blip r:embed="rId2">
            <a:extLst/>
          </a:blip>
          <a:srcRect l="0" t="42376" r="28610" b="0"/>
          <a:stretch>
            <a:fillRect/>
          </a:stretch>
        </p:blipFill>
        <p:spPr>
          <a:xfrm rot="10800000">
            <a:off x="0" y="3253730"/>
            <a:ext cx="2045754" cy="1889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Google Shape;27;p3" descr="Google Shape;27;p3"/>
          <p:cNvPicPr>
            <a:picLocks noChangeAspect="1"/>
          </p:cNvPicPr>
          <p:nvPr/>
        </p:nvPicPr>
        <p:blipFill>
          <a:blip r:embed="rId2">
            <a:extLst/>
          </a:blip>
          <a:srcRect l="54660" t="11636" r="116" b="6"/>
          <a:stretch>
            <a:fillRect/>
          </a:stretch>
        </p:blipFill>
        <p:spPr>
          <a:xfrm flipH="1" rot="16200000">
            <a:off x="773775" y="-773776"/>
            <a:ext cx="1252189" cy="2799747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Google Shape;28;p3"/>
          <p:cNvSpPr/>
          <p:nvPr/>
        </p:nvSpPr>
        <p:spPr>
          <a:xfrm>
            <a:off x="1375074" y="59073"/>
            <a:ext cx="471301" cy="4713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6" name="Google Shape;29;p3"/>
          <p:cNvSpPr/>
          <p:nvPr/>
        </p:nvSpPr>
        <p:spPr>
          <a:xfrm>
            <a:off x="982824" y="498699"/>
            <a:ext cx="471301" cy="4713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7" name="Google Shape;30;p3"/>
          <p:cNvSpPr/>
          <p:nvPr/>
        </p:nvSpPr>
        <p:spPr>
          <a:xfrm>
            <a:off x="96849" y="3488075"/>
            <a:ext cx="471302" cy="4713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8" name="Google Shape;31;p3"/>
          <p:cNvSpPr/>
          <p:nvPr/>
        </p:nvSpPr>
        <p:spPr>
          <a:xfrm>
            <a:off x="932274" y="4468750"/>
            <a:ext cx="471301" cy="4713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9" name="Google Shape;32;p3"/>
          <p:cNvSpPr/>
          <p:nvPr/>
        </p:nvSpPr>
        <p:spPr>
          <a:xfrm>
            <a:off x="1496825" y="4759573"/>
            <a:ext cx="471301" cy="4713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xfrm>
            <a:off x="1176275" y="1380113"/>
            <a:ext cx="3954601" cy="1805702"/>
          </a:xfrm>
          <a:prstGeom prst="rect">
            <a:avLst/>
          </a:prstGeom>
        </p:spPr>
        <p:txBody>
          <a:bodyPr anchor="b"/>
          <a:lstStyle>
            <a:lvl1pPr>
              <a:defRPr sz="5000"/>
            </a:lvl1pPr>
          </a:lstStyle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1176275" y="3113300"/>
            <a:ext cx="2153400" cy="650102"/>
          </a:xfrm>
          <a:prstGeom prst="rect">
            <a:avLst/>
          </a:prstGeom>
        </p:spPr>
        <p:txBody>
          <a:bodyPr/>
          <a:lstStyle>
            <a:lvl1pPr marL="177800" indent="-38100">
              <a:buClrTx/>
              <a:buSzTx/>
              <a:buFontTx/>
              <a:buNone/>
              <a:defRPr sz="1400"/>
            </a:lvl1pPr>
            <a:lvl2pPr marL="177800" indent="139700">
              <a:buClrTx/>
              <a:buSzTx/>
              <a:buFontTx/>
              <a:buNone/>
              <a:defRPr sz="1400"/>
            </a:lvl2pPr>
            <a:lvl3pPr marL="177800" indent="139700">
              <a:buClrTx/>
              <a:buSzTx/>
              <a:buFontTx/>
              <a:buNone/>
              <a:defRPr sz="1400"/>
            </a:lvl3pPr>
            <a:lvl4pPr marL="177800" indent="139700">
              <a:buClrTx/>
              <a:buSzTx/>
              <a:buFontTx/>
              <a:buNone/>
              <a:defRPr sz="1400"/>
            </a:lvl4pPr>
            <a:lvl5pPr marL="177800" indent="139700"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272;p21" descr="Google Shape;272;p21"/>
          <p:cNvPicPr>
            <a:picLocks noChangeAspect="1"/>
          </p:cNvPicPr>
          <p:nvPr/>
        </p:nvPicPr>
        <p:blipFill>
          <a:blip r:embed="rId2">
            <a:extLst/>
          </a:blip>
          <a:srcRect l="43078" t="16051" r="0" b="0"/>
          <a:stretch>
            <a:fillRect/>
          </a:stretch>
        </p:blipFill>
        <p:spPr>
          <a:xfrm>
            <a:off x="-403659" y="289136"/>
            <a:ext cx="1338227" cy="2258654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Google Shape;273;p21"/>
          <p:cNvSpPr/>
          <p:nvPr/>
        </p:nvSpPr>
        <p:spPr>
          <a:xfrm>
            <a:off x="-169404" y="719346"/>
            <a:ext cx="601502" cy="6015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69" name="Google Shape;274;p21"/>
          <p:cNvSpPr/>
          <p:nvPr/>
        </p:nvSpPr>
        <p:spPr>
          <a:xfrm>
            <a:off x="417796" y="1128771"/>
            <a:ext cx="276003" cy="2760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70" name="Google Shape;275;p21"/>
          <p:cNvSpPr/>
          <p:nvPr/>
        </p:nvSpPr>
        <p:spPr>
          <a:xfrm>
            <a:off x="222495" y="1795122"/>
            <a:ext cx="471303" cy="4713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371" name="Google Shape;276;p21" descr="Google Shape;276;p21"/>
          <p:cNvPicPr>
            <a:picLocks noChangeAspect="1"/>
          </p:cNvPicPr>
          <p:nvPr/>
        </p:nvPicPr>
        <p:blipFill>
          <a:blip r:embed="rId3">
            <a:extLst/>
          </a:blip>
          <a:srcRect l="39" t="279" r="0" b="7"/>
          <a:stretch>
            <a:fillRect/>
          </a:stretch>
        </p:blipFill>
        <p:spPr>
          <a:xfrm rot="5400000">
            <a:off x="6421474" y="-3587275"/>
            <a:ext cx="4971402" cy="4724202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Google Shape;277;p21"/>
          <p:cNvSpPr/>
          <p:nvPr/>
        </p:nvSpPr>
        <p:spPr>
          <a:xfrm flipH="1" rot="5400000">
            <a:off x="8555479" y="-326005"/>
            <a:ext cx="612303" cy="6123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73" name="Google Shape;278;p21"/>
          <p:cNvSpPr/>
          <p:nvPr/>
        </p:nvSpPr>
        <p:spPr>
          <a:xfrm flipH="1" rot="5400000">
            <a:off x="8424714" y="313498"/>
            <a:ext cx="529504" cy="5295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374" name="Google Shape;279;p21" descr="Google Shape;279;p21"/>
          <p:cNvPicPr>
            <a:picLocks noChangeAspect="1"/>
          </p:cNvPicPr>
          <p:nvPr/>
        </p:nvPicPr>
        <p:blipFill>
          <a:blip r:embed="rId2">
            <a:extLst/>
          </a:blip>
          <a:srcRect l="0" t="19075" r="51068" b="18114"/>
          <a:stretch>
            <a:fillRect/>
          </a:stretch>
        </p:blipFill>
        <p:spPr>
          <a:xfrm rot="10800000">
            <a:off x="-135625" y="3551761"/>
            <a:ext cx="1354930" cy="1990304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Google Shape;280;p21"/>
          <p:cNvSpPr/>
          <p:nvPr/>
        </p:nvSpPr>
        <p:spPr>
          <a:xfrm>
            <a:off x="226999" y="4549861"/>
            <a:ext cx="601503" cy="6015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376" name="Google Shape;281;p21" descr="Google Shape;281;p21"/>
          <p:cNvPicPr>
            <a:picLocks noChangeAspect="1"/>
          </p:cNvPicPr>
          <p:nvPr/>
        </p:nvPicPr>
        <p:blipFill>
          <a:blip r:embed="rId2">
            <a:extLst/>
          </a:blip>
          <a:srcRect l="83" t="48589" r="7229" b="0"/>
          <a:stretch>
            <a:fillRect/>
          </a:stretch>
        </p:blipFill>
        <p:spPr>
          <a:xfrm rot="5400000">
            <a:off x="7404165" y="3163730"/>
            <a:ext cx="2566502" cy="1629071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Google Shape;282;p21"/>
          <p:cNvSpPr/>
          <p:nvPr/>
        </p:nvSpPr>
        <p:spPr>
          <a:xfrm rot="16200000">
            <a:off x="8498526" y="4336735"/>
            <a:ext cx="601503" cy="6015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78" name="Body Level One…"/>
          <p:cNvSpPr txBox="1"/>
          <p:nvPr>
            <p:ph type="body" sz="quarter" idx="1"/>
          </p:nvPr>
        </p:nvSpPr>
        <p:spPr>
          <a:xfrm>
            <a:off x="1381224" y="2568724"/>
            <a:ext cx="2946601" cy="1712402"/>
          </a:xfrm>
          <a:prstGeom prst="rect">
            <a:avLst/>
          </a:prstGeom>
        </p:spPr>
        <p:txBody>
          <a:bodyPr/>
          <a:lstStyle>
            <a:lvl1pPr indent="-317500">
              <a:buClr>
                <a:srgbClr val="F1F6FF"/>
              </a:buClr>
              <a:buSzPts val="1200"/>
              <a:defRPr sz="1200"/>
            </a:lvl1pPr>
            <a:lvl2pPr marL="869042" indent="-272142">
              <a:buClr>
                <a:srgbClr val="F1F6FF"/>
              </a:buClr>
              <a:buSzPts val="1200"/>
              <a:defRPr sz="1200"/>
            </a:lvl2pPr>
            <a:lvl3pPr marL="1326242" indent="-272142">
              <a:buClr>
                <a:srgbClr val="F1F6FF"/>
              </a:buClr>
              <a:buSzPts val="1200"/>
              <a:defRPr sz="1200"/>
            </a:lvl3pPr>
            <a:lvl4pPr marL="1783441" indent="-272142">
              <a:buClr>
                <a:srgbClr val="F1F6FF"/>
              </a:buClr>
              <a:buSzPts val="1200"/>
              <a:defRPr sz="1200"/>
            </a:lvl4pPr>
            <a:lvl5pPr marL="2240641" indent="-272141">
              <a:buClr>
                <a:srgbClr val="F1F6FF"/>
              </a:buClr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5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3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289;p22" descr="Google Shape;289;p22"/>
          <p:cNvPicPr>
            <a:picLocks noChangeAspect="1"/>
          </p:cNvPicPr>
          <p:nvPr/>
        </p:nvPicPr>
        <p:blipFill>
          <a:blip r:embed="rId2">
            <a:extLst/>
          </a:blip>
          <a:srcRect l="55841" t="21775" r="0" b="7"/>
          <a:stretch>
            <a:fillRect/>
          </a:stretch>
        </p:blipFill>
        <p:spPr>
          <a:xfrm rot="16200000">
            <a:off x="627896" y="3412647"/>
            <a:ext cx="1222757" cy="2478551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Google Shape;290;p22"/>
          <p:cNvSpPr/>
          <p:nvPr/>
        </p:nvSpPr>
        <p:spPr>
          <a:xfrm rot="16200000">
            <a:off x="1712609" y="4448744"/>
            <a:ext cx="299103" cy="2991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89" name="Google Shape;291;p22"/>
          <p:cNvSpPr/>
          <p:nvPr/>
        </p:nvSpPr>
        <p:spPr>
          <a:xfrm rot="16200000">
            <a:off x="598384" y="4376174"/>
            <a:ext cx="471301" cy="4713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390" name="Google Shape;292;p22" descr="Google Shape;292;p22"/>
          <p:cNvPicPr>
            <a:picLocks noChangeAspect="1"/>
          </p:cNvPicPr>
          <p:nvPr/>
        </p:nvPicPr>
        <p:blipFill>
          <a:blip r:embed="rId2">
            <a:extLst/>
          </a:blip>
          <a:srcRect l="0" t="37351" r="5610" b="0"/>
          <a:stretch>
            <a:fillRect/>
          </a:stretch>
        </p:blipFill>
        <p:spPr>
          <a:xfrm flipH="1" rot="10800000">
            <a:off x="6975867" y="3496704"/>
            <a:ext cx="2168134" cy="1646797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Google Shape;293;p22"/>
          <p:cNvSpPr/>
          <p:nvPr/>
        </p:nvSpPr>
        <p:spPr>
          <a:xfrm flipH="1">
            <a:off x="8185424" y="4103949"/>
            <a:ext cx="601503" cy="6015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392" name="Google Shape;294;p22" descr="Google Shape;294;p22"/>
          <p:cNvPicPr>
            <a:picLocks noChangeAspect="1"/>
          </p:cNvPicPr>
          <p:nvPr/>
        </p:nvPicPr>
        <p:blipFill>
          <a:blip r:embed="rId2">
            <a:extLst/>
          </a:blip>
          <a:srcRect l="0" t="42376" r="28610" b="0"/>
          <a:stretch>
            <a:fillRect/>
          </a:stretch>
        </p:blipFill>
        <p:spPr>
          <a:xfrm>
            <a:off x="7098248" y="-175043"/>
            <a:ext cx="2045753" cy="1889769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Google Shape;295;p22"/>
          <p:cNvSpPr/>
          <p:nvPr/>
        </p:nvSpPr>
        <p:spPr>
          <a:xfrm rot="10800000">
            <a:off x="7689878" y="28407"/>
            <a:ext cx="471301" cy="4713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94" name="Google Shape;296;p22"/>
          <p:cNvSpPr/>
          <p:nvPr/>
        </p:nvSpPr>
        <p:spPr>
          <a:xfrm rot="10800000">
            <a:off x="7175876" y="-262418"/>
            <a:ext cx="471301" cy="4713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95" name="xx%"/>
          <p:cNvSpPr txBox="1"/>
          <p:nvPr>
            <p:ph type="title" hasCustomPrompt="1"/>
          </p:nvPr>
        </p:nvSpPr>
        <p:spPr>
          <a:xfrm>
            <a:off x="4052832" y="1524489"/>
            <a:ext cx="1038302" cy="572702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5492FF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396" name="Body Level One…"/>
          <p:cNvSpPr txBox="1"/>
          <p:nvPr>
            <p:ph type="body" sz="quarter" idx="1"/>
          </p:nvPr>
        </p:nvSpPr>
        <p:spPr>
          <a:xfrm>
            <a:off x="926650" y="3079000"/>
            <a:ext cx="2292601" cy="911402"/>
          </a:xfrm>
          <a:prstGeom prst="rect">
            <a:avLst/>
          </a:prstGeom>
        </p:spPr>
        <p:txBody>
          <a:bodyPr/>
          <a:lstStyle>
            <a:lvl1pPr marL="177800" indent="-38100" algn="ctr">
              <a:buClrTx/>
              <a:buSzTx/>
              <a:buFontTx/>
              <a:buNone/>
              <a:defRPr sz="1200"/>
            </a:lvl1pPr>
            <a:lvl2pPr marL="177800" indent="139700" algn="ctr">
              <a:buClrTx/>
              <a:buSzTx/>
              <a:buFontTx/>
              <a:buNone/>
              <a:defRPr sz="1200"/>
            </a:lvl2pPr>
            <a:lvl3pPr marL="177800" indent="139700" algn="ctr">
              <a:buClrTx/>
              <a:buSzTx/>
              <a:buFontTx/>
              <a:buNone/>
              <a:defRPr sz="1200"/>
            </a:lvl3pPr>
            <a:lvl4pPr marL="177800" indent="139700" algn="ctr">
              <a:buClrTx/>
              <a:buSzTx/>
              <a:buFontTx/>
              <a:buNone/>
              <a:defRPr sz="1200"/>
            </a:lvl4pPr>
            <a:lvl5pPr marL="177800" indent="139700" algn="ctr">
              <a:buClrTx/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2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308;p23" descr="Google Shape;308;p23"/>
          <p:cNvPicPr>
            <a:picLocks noChangeAspect="1"/>
          </p:cNvPicPr>
          <p:nvPr/>
        </p:nvPicPr>
        <p:blipFill>
          <a:blip r:embed="rId2">
            <a:extLst/>
          </a:blip>
          <a:srcRect l="54660" t="21775" r="116" b="7"/>
          <a:stretch>
            <a:fillRect/>
          </a:stretch>
        </p:blipFill>
        <p:spPr>
          <a:xfrm rot="5400000">
            <a:off x="8036486" y="-788489"/>
            <a:ext cx="1078378" cy="2134500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Google Shape;309;p23"/>
          <p:cNvSpPr/>
          <p:nvPr/>
        </p:nvSpPr>
        <p:spPr>
          <a:xfrm rot="5400000">
            <a:off x="7856369" y="199899"/>
            <a:ext cx="257703" cy="2577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06" name="Google Shape;310;p23"/>
          <p:cNvSpPr/>
          <p:nvPr/>
        </p:nvSpPr>
        <p:spPr>
          <a:xfrm rot="5400000">
            <a:off x="8721703" y="125751"/>
            <a:ext cx="405903" cy="4059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407" name="Google Shape;311;p23" descr="Google Shape;311;p23"/>
          <p:cNvPicPr>
            <a:picLocks noChangeAspect="1"/>
          </p:cNvPicPr>
          <p:nvPr/>
        </p:nvPicPr>
        <p:blipFill>
          <a:blip r:embed="rId2">
            <a:extLst/>
          </a:blip>
          <a:srcRect l="0" t="35367" r="0" b="0"/>
          <a:stretch>
            <a:fillRect/>
          </a:stretch>
        </p:blipFill>
        <p:spPr>
          <a:xfrm flipH="1" rot="16200000">
            <a:off x="-299049" y="3149820"/>
            <a:ext cx="2296997" cy="1698927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Google Shape;312;p23"/>
          <p:cNvSpPr/>
          <p:nvPr/>
        </p:nvSpPr>
        <p:spPr>
          <a:xfrm>
            <a:off x="-1" y="3190500"/>
            <a:ext cx="471302" cy="4713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09" name="Google Shape;313;p23"/>
          <p:cNvSpPr/>
          <p:nvPr/>
        </p:nvSpPr>
        <p:spPr>
          <a:xfrm>
            <a:off x="522925" y="4110299"/>
            <a:ext cx="471301" cy="4713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10" name="Google Shape;314;p23"/>
          <p:cNvSpPr/>
          <p:nvPr/>
        </p:nvSpPr>
        <p:spPr>
          <a:xfrm>
            <a:off x="8214966" y="-182405"/>
            <a:ext cx="405903" cy="405904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11" name="Body Level One…"/>
          <p:cNvSpPr txBox="1"/>
          <p:nvPr>
            <p:ph type="body" sz="quarter" idx="1"/>
          </p:nvPr>
        </p:nvSpPr>
        <p:spPr>
          <a:xfrm>
            <a:off x="2360548" y="3398396"/>
            <a:ext cx="3813304" cy="622202"/>
          </a:xfrm>
          <a:prstGeom prst="rect">
            <a:avLst/>
          </a:prstGeom>
        </p:spPr>
        <p:txBody>
          <a:bodyPr anchor="b"/>
          <a:lstStyle>
            <a:lvl1pPr marL="177800" indent="-38100">
              <a:buClrTx/>
              <a:buSzTx/>
              <a:buFontTx/>
              <a:buNone/>
              <a:defRPr sz="1200"/>
            </a:lvl1pPr>
            <a:lvl2pPr marL="177800" indent="139700">
              <a:buClrTx/>
              <a:buSzTx/>
              <a:buFontTx/>
              <a:buNone/>
              <a:defRPr sz="1200"/>
            </a:lvl2pPr>
            <a:lvl3pPr marL="177800" indent="139700">
              <a:buClrTx/>
              <a:buSzTx/>
              <a:buFontTx/>
              <a:buNone/>
              <a:defRPr sz="1200"/>
            </a:lvl3pPr>
            <a:lvl4pPr marL="177800" indent="139700">
              <a:buClrTx/>
              <a:buSzTx/>
              <a:buFontTx/>
              <a:buNone/>
              <a:defRPr sz="1200"/>
            </a:lvl4pPr>
            <a:lvl5pPr marL="177800" indent="139700">
              <a:buClrTx/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grpSp>
        <p:nvGrpSpPr>
          <p:cNvPr id="419" name="Google Shape;322;p23"/>
          <p:cNvGrpSpPr/>
          <p:nvPr/>
        </p:nvGrpSpPr>
        <p:grpSpPr>
          <a:xfrm>
            <a:off x="6458572" y="1773349"/>
            <a:ext cx="5617956" cy="5380827"/>
            <a:chOff x="-1" y="-1"/>
            <a:chExt cx="5617954" cy="5380825"/>
          </a:xfrm>
        </p:grpSpPr>
        <p:pic>
          <p:nvPicPr>
            <p:cNvPr id="413" name="Google Shape;323;p23" descr="Google Shape;323;p23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537" b="0"/>
            <a:stretch>
              <a:fillRect/>
            </a:stretch>
          </p:blipFill>
          <p:spPr>
            <a:xfrm rot="10800000">
              <a:off x="-1" y="-1"/>
              <a:ext cx="5617954" cy="53808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4" name="Google Shape;324;p23"/>
            <p:cNvSpPr/>
            <p:nvPr/>
          </p:nvSpPr>
          <p:spPr>
            <a:xfrm flipH="1">
              <a:off x="1723699" y="2922024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15" name="Google Shape;325;p23"/>
            <p:cNvSpPr/>
            <p:nvPr/>
          </p:nvSpPr>
          <p:spPr>
            <a:xfrm flipH="1">
              <a:off x="2833999" y="2299248"/>
              <a:ext cx="695403" cy="6954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16" name="Google Shape;326;p23"/>
            <p:cNvSpPr/>
            <p:nvPr/>
          </p:nvSpPr>
          <p:spPr>
            <a:xfrm flipH="1">
              <a:off x="4727224" y="3173299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17" name="Google Shape;327;p23"/>
            <p:cNvSpPr/>
            <p:nvPr/>
          </p:nvSpPr>
          <p:spPr>
            <a:xfrm flipH="1">
              <a:off x="1706924" y="1258823"/>
              <a:ext cx="695403" cy="6954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18" name="Google Shape;328;p23"/>
            <p:cNvSpPr/>
            <p:nvPr/>
          </p:nvSpPr>
          <p:spPr>
            <a:xfrm flipH="1">
              <a:off x="600699" y="2146248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4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330;p24" descr="Google Shape;330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7822554" y="2884847"/>
            <a:ext cx="2350944" cy="2690414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Google Shape;331;p24"/>
          <p:cNvSpPr/>
          <p:nvPr/>
        </p:nvSpPr>
        <p:spPr>
          <a:xfrm rot="10800000">
            <a:off x="8325014" y="4111786"/>
            <a:ext cx="601503" cy="601502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29" name="Google Shape;332;p24"/>
          <p:cNvSpPr/>
          <p:nvPr/>
        </p:nvSpPr>
        <p:spPr>
          <a:xfrm rot="10800000">
            <a:off x="8063313" y="4027860"/>
            <a:ext cx="276003" cy="2760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30" name="Google Shape;333;p24"/>
          <p:cNvSpPr/>
          <p:nvPr/>
        </p:nvSpPr>
        <p:spPr>
          <a:xfrm rot="10800000">
            <a:off x="8063315" y="3166211"/>
            <a:ext cx="471301" cy="4713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431" name="Google Shape;334;p24" descr="Google Shape;334;p24"/>
          <p:cNvPicPr>
            <a:picLocks noChangeAspect="1"/>
          </p:cNvPicPr>
          <p:nvPr/>
        </p:nvPicPr>
        <p:blipFill>
          <a:blip r:embed="rId3">
            <a:extLst/>
          </a:blip>
          <a:srcRect l="0" t="0" r="189" b="0"/>
          <a:stretch>
            <a:fillRect/>
          </a:stretch>
        </p:blipFill>
        <p:spPr>
          <a:xfrm rot="10800000">
            <a:off x="-3360500" y="975945"/>
            <a:ext cx="4963827" cy="4737655"/>
          </a:xfrm>
          <a:prstGeom prst="rect">
            <a:avLst/>
          </a:prstGeom>
          <a:ln w="12700">
            <a:miter lim="400000"/>
          </a:ln>
        </p:spPr>
      </p:pic>
      <p:sp>
        <p:nvSpPr>
          <p:cNvPr id="432" name="Google Shape;335;p24"/>
          <p:cNvSpPr/>
          <p:nvPr/>
        </p:nvSpPr>
        <p:spPr>
          <a:xfrm flipH="1">
            <a:off x="194171" y="2741160"/>
            <a:ext cx="414901" cy="4149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33" name="Google Shape;336;p24"/>
          <p:cNvSpPr/>
          <p:nvPr/>
        </p:nvSpPr>
        <p:spPr>
          <a:xfrm flipH="1">
            <a:off x="16786" y="3859707"/>
            <a:ext cx="612300" cy="6123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34" name="Google Shape;337;p24"/>
          <p:cNvSpPr/>
          <p:nvPr/>
        </p:nvSpPr>
        <p:spPr>
          <a:xfrm flipH="1">
            <a:off x="808688" y="3692271"/>
            <a:ext cx="529503" cy="5295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435" name="Google Shape;338;p24" descr="Google Shape;338;p24"/>
          <p:cNvPicPr>
            <a:picLocks noChangeAspect="1"/>
          </p:cNvPicPr>
          <p:nvPr/>
        </p:nvPicPr>
        <p:blipFill>
          <a:blip r:embed="rId2">
            <a:extLst/>
          </a:blip>
          <a:srcRect l="0" t="19075" r="51068" b="18114"/>
          <a:stretch>
            <a:fillRect/>
          </a:stretch>
        </p:blipFill>
        <p:spPr>
          <a:xfrm>
            <a:off x="8213856" y="-4"/>
            <a:ext cx="1354932" cy="1990304"/>
          </a:xfrm>
          <a:prstGeom prst="rect">
            <a:avLst/>
          </a:prstGeom>
          <a:ln w="12700">
            <a:miter lim="400000"/>
          </a:ln>
        </p:spPr>
      </p:pic>
      <p:sp>
        <p:nvSpPr>
          <p:cNvPr id="436" name="Google Shape;339;p24"/>
          <p:cNvSpPr/>
          <p:nvPr/>
        </p:nvSpPr>
        <p:spPr>
          <a:xfrm rot="10800000">
            <a:off x="8604661" y="390697"/>
            <a:ext cx="601503" cy="601502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37" name="Body Level One…"/>
          <p:cNvSpPr txBox="1"/>
          <p:nvPr>
            <p:ph type="body" sz="quarter" idx="1"/>
          </p:nvPr>
        </p:nvSpPr>
        <p:spPr>
          <a:xfrm>
            <a:off x="1987890" y="3363424"/>
            <a:ext cx="2310602" cy="822002"/>
          </a:xfrm>
          <a:prstGeom prst="rect">
            <a:avLst/>
          </a:prstGeom>
        </p:spPr>
        <p:txBody>
          <a:bodyPr/>
          <a:lstStyle>
            <a:lvl1pPr marL="177800" indent="-38100">
              <a:buClrTx/>
              <a:buSzTx/>
              <a:buFontTx/>
              <a:buNone/>
              <a:defRPr sz="1200"/>
            </a:lvl1pPr>
            <a:lvl2pPr marL="177800" indent="139700">
              <a:buClrTx/>
              <a:buSzTx/>
              <a:buFontTx/>
              <a:buNone/>
              <a:defRPr sz="1200"/>
            </a:lvl2pPr>
            <a:lvl3pPr marL="177800" indent="139700">
              <a:buClrTx/>
              <a:buSzTx/>
              <a:buFontTx/>
              <a:buNone/>
              <a:defRPr sz="1200"/>
            </a:lvl3pPr>
            <a:lvl4pPr marL="177800" indent="139700">
              <a:buClrTx/>
              <a:buSzTx/>
              <a:buFontTx/>
              <a:buNone/>
              <a:defRPr sz="1200"/>
            </a:lvl4pPr>
            <a:lvl5pPr marL="177800" indent="139700">
              <a:buClrTx/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350;p25" descr="Google Shape;350;p25"/>
          <p:cNvPicPr>
            <a:picLocks noChangeAspect="1"/>
          </p:cNvPicPr>
          <p:nvPr/>
        </p:nvPicPr>
        <p:blipFill>
          <a:blip r:embed="rId2">
            <a:extLst/>
          </a:blip>
          <a:srcRect l="40259" t="50182" r="0" b="0"/>
          <a:stretch>
            <a:fillRect/>
          </a:stretch>
        </p:blipFill>
        <p:spPr>
          <a:xfrm rot="16200000">
            <a:off x="-43651" y="4122775"/>
            <a:ext cx="1913603" cy="1826301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Google Shape;351;p25"/>
          <p:cNvSpPr/>
          <p:nvPr/>
        </p:nvSpPr>
        <p:spPr>
          <a:xfrm flipH="1" rot="16200000">
            <a:off x="747500" y="4697476"/>
            <a:ext cx="345903" cy="3459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48" name="Google Shape;352;p25"/>
          <p:cNvSpPr/>
          <p:nvPr/>
        </p:nvSpPr>
        <p:spPr>
          <a:xfrm flipH="1" rot="16200000">
            <a:off x="-9" y="4194622"/>
            <a:ext cx="545103" cy="5451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49" name="Body Level One…"/>
          <p:cNvSpPr txBox="1"/>
          <p:nvPr>
            <p:ph type="body" sz="quarter" idx="1"/>
          </p:nvPr>
        </p:nvSpPr>
        <p:spPr>
          <a:xfrm>
            <a:off x="909450" y="1815932"/>
            <a:ext cx="2250002" cy="815702"/>
          </a:xfrm>
          <a:prstGeom prst="rect">
            <a:avLst/>
          </a:prstGeom>
        </p:spPr>
        <p:txBody>
          <a:bodyPr/>
          <a:lstStyle>
            <a:lvl1pPr marL="177800" indent="-38100">
              <a:buClrTx/>
              <a:buSzTx/>
              <a:buFontTx/>
              <a:buNone/>
              <a:defRPr sz="1200"/>
            </a:lvl1pPr>
            <a:lvl2pPr marL="177800" indent="139700">
              <a:buClrTx/>
              <a:buSzTx/>
              <a:buFontTx/>
              <a:buNone/>
              <a:defRPr sz="1200"/>
            </a:lvl2pPr>
            <a:lvl3pPr marL="177800" indent="139700">
              <a:buClrTx/>
              <a:buSzTx/>
              <a:buFontTx/>
              <a:buNone/>
              <a:defRPr sz="1200"/>
            </a:lvl3pPr>
            <a:lvl4pPr marL="177800" indent="139700">
              <a:buClrTx/>
              <a:buSzTx/>
              <a:buFontTx/>
              <a:buNone/>
              <a:defRPr sz="1200"/>
            </a:lvl4pPr>
            <a:lvl5pPr marL="177800" indent="139700">
              <a:buClrTx/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0" name="Title Text"/>
          <p:cNvSpPr txBox="1"/>
          <p:nvPr>
            <p:ph type="title"/>
          </p:nvPr>
        </p:nvSpPr>
        <p:spPr>
          <a:xfrm>
            <a:off x="713400" y="409500"/>
            <a:ext cx="4983601" cy="5727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365;p26" descr="Google Shape;365;p26"/>
          <p:cNvPicPr>
            <a:picLocks noChangeAspect="1"/>
          </p:cNvPicPr>
          <p:nvPr/>
        </p:nvPicPr>
        <p:blipFill>
          <a:blip r:embed="rId2">
            <a:extLst/>
          </a:blip>
          <a:srcRect l="43078" t="16051" r="0" b="0"/>
          <a:stretch>
            <a:fillRect/>
          </a:stretch>
        </p:blipFill>
        <p:spPr>
          <a:xfrm>
            <a:off x="-403659" y="289136"/>
            <a:ext cx="1338227" cy="2258654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Google Shape;366;p26"/>
          <p:cNvSpPr/>
          <p:nvPr/>
        </p:nvSpPr>
        <p:spPr>
          <a:xfrm>
            <a:off x="-169404" y="719346"/>
            <a:ext cx="601502" cy="6015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60" name="Google Shape;367;p26"/>
          <p:cNvSpPr/>
          <p:nvPr/>
        </p:nvSpPr>
        <p:spPr>
          <a:xfrm>
            <a:off x="417796" y="1128771"/>
            <a:ext cx="276003" cy="2760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61" name="Google Shape;368;p26"/>
          <p:cNvSpPr/>
          <p:nvPr/>
        </p:nvSpPr>
        <p:spPr>
          <a:xfrm>
            <a:off x="222495" y="1795122"/>
            <a:ext cx="471303" cy="4713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462" name="Google Shape;369;p26" descr="Google Shape;369;p26"/>
          <p:cNvPicPr>
            <a:picLocks noChangeAspect="1"/>
          </p:cNvPicPr>
          <p:nvPr/>
        </p:nvPicPr>
        <p:blipFill>
          <a:blip r:embed="rId2">
            <a:extLst/>
          </a:blip>
          <a:srcRect l="0" t="19075" r="51068" b="18114"/>
          <a:stretch>
            <a:fillRect/>
          </a:stretch>
        </p:blipFill>
        <p:spPr>
          <a:xfrm rot="10800000">
            <a:off x="-135625" y="3551761"/>
            <a:ext cx="1354930" cy="1990304"/>
          </a:xfrm>
          <a:prstGeom prst="rect">
            <a:avLst/>
          </a:prstGeom>
          <a:ln w="12700">
            <a:miter lim="400000"/>
          </a:ln>
        </p:spPr>
      </p:pic>
      <p:sp>
        <p:nvSpPr>
          <p:cNvPr id="463" name="Google Shape;370;p26"/>
          <p:cNvSpPr/>
          <p:nvPr/>
        </p:nvSpPr>
        <p:spPr>
          <a:xfrm>
            <a:off x="226999" y="4549861"/>
            <a:ext cx="601503" cy="6015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464" name="Google Shape;371;p26" descr="Google Shape;371;p26"/>
          <p:cNvPicPr>
            <a:picLocks noChangeAspect="1"/>
          </p:cNvPicPr>
          <p:nvPr/>
        </p:nvPicPr>
        <p:blipFill>
          <a:blip r:embed="rId2">
            <a:extLst/>
          </a:blip>
          <a:srcRect l="843" t="3370" r="0" b="0"/>
          <a:stretch>
            <a:fillRect/>
          </a:stretch>
        </p:blipFill>
        <p:spPr>
          <a:xfrm rot="5400000">
            <a:off x="8031206" y="2558047"/>
            <a:ext cx="2745718" cy="3061871"/>
          </a:xfrm>
          <a:prstGeom prst="rect">
            <a:avLst/>
          </a:prstGeom>
          <a:ln w="12700">
            <a:miter lim="400000"/>
          </a:ln>
        </p:spPr>
      </p:pic>
      <p:sp>
        <p:nvSpPr>
          <p:cNvPr id="465" name="Google Shape;372;p26"/>
          <p:cNvSpPr/>
          <p:nvPr/>
        </p:nvSpPr>
        <p:spPr>
          <a:xfrm rot="16200000">
            <a:off x="8509751" y="4297411"/>
            <a:ext cx="601503" cy="6015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66" name="Body Level One…"/>
          <p:cNvSpPr txBox="1"/>
          <p:nvPr>
            <p:ph type="body" sz="quarter" idx="1"/>
          </p:nvPr>
        </p:nvSpPr>
        <p:spPr>
          <a:xfrm>
            <a:off x="858375" y="3261374"/>
            <a:ext cx="2290200" cy="815102"/>
          </a:xfrm>
          <a:prstGeom prst="rect">
            <a:avLst/>
          </a:prstGeom>
        </p:spPr>
        <p:txBody>
          <a:bodyPr/>
          <a:lstStyle>
            <a:lvl1pPr marL="177800" indent="-38100" algn="ctr">
              <a:buClrTx/>
              <a:buSzTx/>
              <a:buFontTx/>
              <a:buNone/>
              <a:defRPr sz="1200"/>
            </a:lvl1pPr>
            <a:lvl2pPr marL="177800" indent="139700" algn="ctr">
              <a:buClrTx/>
              <a:buSzTx/>
              <a:buFontTx/>
              <a:buNone/>
              <a:defRPr sz="1200"/>
            </a:lvl2pPr>
            <a:lvl3pPr marL="177800" indent="139700" algn="ctr">
              <a:buClrTx/>
              <a:buSzTx/>
              <a:buFontTx/>
              <a:buNone/>
              <a:defRPr sz="1200"/>
            </a:lvl3pPr>
            <a:lvl4pPr marL="177800" indent="139700" algn="ctr">
              <a:buClrTx/>
              <a:buSzTx/>
              <a:buFontTx/>
              <a:buNone/>
              <a:defRPr sz="1200"/>
            </a:lvl4pPr>
            <a:lvl5pPr marL="177800" indent="139700" algn="ctr">
              <a:buClrTx/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387;p27" descr="Google Shape;387;p27"/>
          <p:cNvPicPr>
            <a:picLocks noChangeAspect="1"/>
          </p:cNvPicPr>
          <p:nvPr/>
        </p:nvPicPr>
        <p:blipFill>
          <a:blip r:embed="rId2">
            <a:extLst/>
          </a:blip>
          <a:srcRect l="61232" t="43898" r="0" b="0"/>
          <a:stretch>
            <a:fillRect/>
          </a:stretch>
        </p:blipFill>
        <p:spPr>
          <a:xfrm>
            <a:off x="-1" y="-1"/>
            <a:ext cx="1372478" cy="2273077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Google Shape;388;p27"/>
          <p:cNvSpPr/>
          <p:nvPr/>
        </p:nvSpPr>
        <p:spPr>
          <a:xfrm flipH="1">
            <a:off x="306547" y="1080940"/>
            <a:ext cx="382504" cy="3825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77" name="Google Shape;389;p27"/>
          <p:cNvSpPr/>
          <p:nvPr/>
        </p:nvSpPr>
        <p:spPr>
          <a:xfrm flipH="1">
            <a:off x="196732" y="-131526"/>
            <a:ext cx="602403" cy="602402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478" name="Google Shape;390;p27" descr="Google Shape;390;p27"/>
          <p:cNvPicPr>
            <a:picLocks noChangeAspect="1"/>
          </p:cNvPicPr>
          <p:nvPr/>
        </p:nvPicPr>
        <p:blipFill>
          <a:blip r:embed="rId2">
            <a:extLst/>
          </a:blip>
          <a:srcRect l="0" t="45839" r="5610" b="0"/>
          <a:stretch>
            <a:fillRect/>
          </a:stretch>
        </p:blipFill>
        <p:spPr>
          <a:xfrm>
            <a:off x="6231399" y="-2"/>
            <a:ext cx="2923151" cy="1919443"/>
          </a:xfrm>
          <a:prstGeom prst="rect">
            <a:avLst/>
          </a:prstGeom>
          <a:ln w="12700">
            <a:miter lim="400000"/>
          </a:ln>
        </p:spPr>
      </p:pic>
      <p:sp>
        <p:nvSpPr>
          <p:cNvPr id="479" name="Google Shape;391;p27"/>
          <p:cNvSpPr/>
          <p:nvPr/>
        </p:nvSpPr>
        <p:spPr>
          <a:xfrm rot="10800000">
            <a:off x="7898999" y="271789"/>
            <a:ext cx="810603" cy="810600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80" name="Google Shape;392;p27"/>
          <p:cNvSpPr/>
          <p:nvPr/>
        </p:nvSpPr>
        <p:spPr>
          <a:xfrm>
            <a:off x="6985375" y="110974"/>
            <a:ext cx="471301" cy="4713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81" name="Google Shape;393;p27"/>
          <p:cNvSpPr/>
          <p:nvPr/>
        </p:nvSpPr>
        <p:spPr>
          <a:xfrm>
            <a:off x="6296400" y="-81802"/>
            <a:ext cx="471301" cy="4713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82" name="Google Shape;394;p27"/>
          <p:cNvSpPr txBox="1"/>
          <p:nvPr/>
        </p:nvSpPr>
        <p:spPr>
          <a:xfrm>
            <a:off x="1376025" y="3523002"/>
            <a:ext cx="4458900" cy="71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/>
          <a:p>
            <a:pPr>
              <a:spcBef>
                <a:spcPts val="300"/>
              </a:spcBef>
              <a:defRPr sz="1200">
                <a:solidFill>
                  <a:srgbClr val="F1F6FF"/>
                </a:solidFill>
                <a:latin typeface="Barlow"/>
                <a:ea typeface="Barlow"/>
                <a:cs typeface="Barlow"/>
                <a:sym typeface="Barlow"/>
              </a:defRPr>
            </a:pPr>
            <a:r>
              <a:t>CREDITS: This presentation template was created by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Slidesgo</a:t>
            </a:r>
            <a:r>
              <a:t>, including icons by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Flaticon</a:t>
            </a:r>
            <a:r>
              <a:t>, infographics &amp; images by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Freepik</a:t>
            </a:r>
          </a:p>
        </p:txBody>
      </p:sp>
      <p:sp>
        <p:nvSpPr>
          <p:cNvPr id="483" name="Title Text"/>
          <p:cNvSpPr txBox="1"/>
          <p:nvPr>
            <p:ph type="title"/>
          </p:nvPr>
        </p:nvSpPr>
        <p:spPr>
          <a:xfrm>
            <a:off x="1376025" y="561900"/>
            <a:ext cx="4568100" cy="1263002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484" name="Body Level One…"/>
          <p:cNvSpPr txBox="1"/>
          <p:nvPr>
            <p:ph type="body" sz="quarter" idx="1"/>
          </p:nvPr>
        </p:nvSpPr>
        <p:spPr>
          <a:xfrm>
            <a:off x="1376025" y="1783675"/>
            <a:ext cx="4568100" cy="1138202"/>
          </a:xfrm>
          <a:prstGeom prst="rect">
            <a:avLst/>
          </a:prstGeom>
        </p:spPr>
        <p:txBody>
          <a:bodyPr/>
          <a:lstStyle>
            <a:lvl1pPr marL="177800" indent="-38100">
              <a:buClrTx/>
              <a:buSzTx/>
              <a:buFontTx/>
              <a:buNone/>
              <a:defRPr sz="1800"/>
            </a:lvl1pPr>
            <a:lvl2pPr marL="177800" indent="139700">
              <a:buClrTx/>
              <a:buSzTx/>
              <a:buFontTx/>
              <a:buNone/>
              <a:defRPr sz="1800"/>
            </a:lvl2pPr>
            <a:lvl3pPr marL="177800" indent="139700">
              <a:buClrTx/>
              <a:buSzTx/>
              <a:buFontTx/>
              <a:buNone/>
              <a:defRPr sz="1800"/>
            </a:lvl3pPr>
            <a:lvl4pPr marL="177800" indent="139700">
              <a:buClrTx/>
              <a:buSzTx/>
              <a:buFontTx/>
              <a:buNone/>
              <a:defRPr sz="1800"/>
            </a:lvl4pPr>
            <a:lvl5pPr marL="177800" indent="139700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91" name="Google Shape;397;p27"/>
          <p:cNvGrpSpPr/>
          <p:nvPr/>
        </p:nvGrpSpPr>
        <p:grpSpPr>
          <a:xfrm>
            <a:off x="5425523" y="1697950"/>
            <a:ext cx="5617954" cy="5380826"/>
            <a:chOff x="0" y="0"/>
            <a:chExt cx="5617953" cy="5380824"/>
          </a:xfrm>
        </p:grpSpPr>
        <p:pic>
          <p:nvPicPr>
            <p:cNvPr id="485" name="Google Shape;398;p27" descr="Google Shape;398;p27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537" b="0"/>
            <a:stretch>
              <a:fillRect/>
            </a:stretch>
          </p:blipFill>
          <p:spPr>
            <a:xfrm flipH="1" rot="10800000">
              <a:off x="0" y="0"/>
              <a:ext cx="5617953" cy="53808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6" name="Google Shape;399;p27"/>
            <p:cNvSpPr/>
            <p:nvPr/>
          </p:nvSpPr>
          <p:spPr>
            <a:xfrm>
              <a:off x="1129225" y="1939998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87" name="Google Shape;400;p27"/>
            <p:cNvSpPr/>
            <p:nvPr/>
          </p:nvSpPr>
          <p:spPr>
            <a:xfrm>
              <a:off x="2088550" y="2299248"/>
              <a:ext cx="695403" cy="6954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88" name="Google Shape;401;p27"/>
            <p:cNvSpPr/>
            <p:nvPr/>
          </p:nvSpPr>
          <p:spPr>
            <a:xfrm>
              <a:off x="419425" y="3173299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89" name="Google Shape;402;p27"/>
            <p:cNvSpPr/>
            <p:nvPr/>
          </p:nvSpPr>
          <p:spPr>
            <a:xfrm>
              <a:off x="3215625" y="1258823"/>
              <a:ext cx="695403" cy="6954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90" name="Google Shape;403;p27"/>
            <p:cNvSpPr/>
            <p:nvPr/>
          </p:nvSpPr>
          <p:spPr>
            <a:xfrm>
              <a:off x="4545950" y="2146248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4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5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05;p28" descr="Google Shape;405;p28"/>
          <p:cNvPicPr>
            <a:picLocks noChangeAspect="1"/>
          </p:cNvPicPr>
          <p:nvPr/>
        </p:nvPicPr>
        <p:blipFill>
          <a:blip r:embed="rId2">
            <a:extLst/>
          </a:blip>
          <a:srcRect l="54660" t="21775" r="116" b="7"/>
          <a:stretch>
            <a:fillRect/>
          </a:stretch>
        </p:blipFill>
        <p:spPr>
          <a:xfrm rot="5400000">
            <a:off x="7320350" y="-613175"/>
            <a:ext cx="1252203" cy="2478551"/>
          </a:xfrm>
          <a:prstGeom prst="rect">
            <a:avLst/>
          </a:prstGeom>
          <a:ln w="12700">
            <a:miter lim="400000"/>
          </a:ln>
        </p:spPr>
      </p:pic>
      <p:sp>
        <p:nvSpPr>
          <p:cNvPr id="500" name="Google Shape;406;p28"/>
          <p:cNvSpPr/>
          <p:nvPr/>
        </p:nvSpPr>
        <p:spPr>
          <a:xfrm rot="5400000">
            <a:off x="8116042" y="448426"/>
            <a:ext cx="471301" cy="4713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501" name="Google Shape;407;p28" descr="Google Shape;407;p28"/>
          <p:cNvPicPr>
            <a:picLocks noChangeAspect="1"/>
          </p:cNvPicPr>
          <p:nvPr/>
        </p:nvPicPr>
        <p:blipFill>
          <a:blip r:embed="rId2">
            <a:extLst/>
          </a:blip>
          <a:srcRect l="0" t="35367" r="0" b="0"/>
          <a:stretch>
            <a:fillRect/>
          </a:stretch>
        </p:blipFill>
        <p:spPr>
          <a:xfrm flipH="1" rot="16200000">
            <a:off x="-299049" y="3149820"/>
            <a:ext cx="2296997" cy="1698927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Google Shape;408;p28"/>
          <p:cNvSpPr/>
          <p:nvPr/>
        </p:nvSpPr>
        <p:spPr>
          <a:xfrm>
            <a:off x="-1" y="3190500"/>
            <a:ext cx="471302" cy="4713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03" name="Google Shape;409;p28"/>
          <p:cNvSpPr/>
          <p:nvPr/>
        </p:nvSpPr>
        <p:spPr>
          <a:xfrm>
            <a:off x="522925" y="4110299"/>
            <a:ext cx="471301" cy="4713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04" name="Google Shape;410;p28"/>
          <p:cNvSpPr/>
          <p:nvPr/>
        </p:nvSpPr>
        <p:spPr>
          <a:xfrm>
            <a:off x="7555675" y="71524"/>
            <a:ext cx="471301" cy="4713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5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412;p29" descr="Google Shape;412;p29"/>
          <p:cNvPicPr>
            <a:picLocks noChangeAspect="1"/>
          </p:cNvPicPr>
          <p:nvPr/>
        </p:nvPicPr>
        <p:blipFill>
          <a:blip r:embed="rId2">
            <a:extLst/>
          </a:blip>
          <a:srcRect l="43078" t="16051" r="0" b="0"/>
          <a:stretch>
            <a:fillRect/>
          </a:stretch>
        </p:blipFill>
        <p:spPr>
          <a:xfrm flipH="1" rot="10800000">
            <a:off x="13363" y="2884846"/>
            <a:ext cx="1338226" cy="2258654"/>
          </a:xfrm>
          <a:prstGeom prst="rect">
            <a:avLst/>
          </a:prstGeom>
          <a:ln w="12700">
            <a:miter lim="400000"/>
          </a:ln>
        </p:spPr>
      </p:pic>
      <p:sp>
        <p:nvSpPr>
          <p:cNvPr id="513" name="Google Shape;413;p29"/>
          <p:cNvSpPr/>
          <p:nvPr/>
        </p:nvSpPr>
        <p:spPr>
          <a:xfrm flipH="1" rot="10800000">
            <a:off x="247617" y="4111786"/>
            <a:ext cx="601503" cy="601502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14" name="Google Shape;414;p29"/>
          <p:cNvSpPr/>
          <p:nvPr/>
        </p:nvSpPr>
        <p:spPr>
          <a:xfrm flipH="1" rot="10800000">
            <a:off x="834818" y="4027860"/>
            <a:ext cx="276003" cy="2760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15" name="Google Shape;415;p29"/>
          <p:cNvSpPr/>
          <p:nvPr/>
        </p:nvSpPr>
        <p:spPr>
          <a:xfrm flipH="1" rot="10800000">
            <a:off x="639517" y="3166211"/>
            <a:ext cx="471301" cy="4713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516" name="Google Shape;416;p29" descr="Google Shape;416;p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 rot="10800000">
            <a:off x="7570775" y="975945"/>
            <a:ext cx="4973168" cy="4737655"/>
          </a:xfrm>
          <a:prstGeom prst="rect">
            <a:avLst/>
          </a:prstGeom>
          <a:ln w="12700">
            <a:miter lim="400000"/>
          </a:ln>
        </p:spPr>
      </p:pic>
      <p:sp>
        <p:nvSpPr>
          <p:cNvPr id="517" name="Google Shape;417;p29"/>
          <p:cNvSpPr/>
          <p:nvPr/>
        </p:nvSpPr>
        <p:spPr>
          <a:xfrm>
            <a:off x="8565060" y="2741160"/>
            <a:ext cx="414901" cy="4149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18" name="Google Shape;418;p29"/>
          <p:cNvSpPr/>
          <p:nvPr/>
        </p:nvSpPr>
        <p:spPr>
          <a:xfrm>
            <a:off x="8545048" y="3859707"/>
            <a:ext cx="612303" cy="6123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19" name="Google Shape;419;p29"/>
          <p:cNvSpPr/>
          <p:nvPr/>
        </p:nvSpPr>
        <p:spPr>
          <a:xfrm>
            <a:off x="7835944" y="3692271"/>
            <a:ext cx="529503" cy="5295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520" name="Google Shape;420;p29" descr="Google Shape;420;p29"/>
          <p:cNvPicPr>
            <a:picLocks noChangeAspect="1"/>
          </p:cNvPicPr>
          <p:nvPr/>
        </p:nvPicPr>
        <p:blipFill>
          <a:blip r:embed="rId2">
            <a:extLst/>
          </a:blip>
          <a:srcRect l="0" t="19075" r="51068" b="18114"/>
          <a:stretch>
            <a:fillRect/>
          </a:stretch>
        </p:blipFill>
        <p:spPr>
          <a:xfrm flipH="1">
            <a:off x="-242254" y="-4"/>
            <a:ext cx="1354930" cy="1990304"/>
          </a:xfrm>
          <a:prstGeom prst="rect">
            <a:avLst/>
          </a:prstGeom>
          <a:ln w="12700">
            <a:miter lim="400000"/>
          </a:ln>
        </p:spPr>
      </p:pic>
      <p:sp>
        <p:nvSpPr>
          <p:cNvPr id="521" name="Google Shape;421;p29"/>
          <p:cNvSpPr/>
          <p:nvPr/>
        </p:nvSpPr>
        <p:spPr>
          <a:xfrm flipH="1" rot="10800000">
            <a:off x="120370" y="390697"/>
            <a:ext cx="601503" cy="601502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itle Text"/>
          <p:cNvSpPr txBox="1"/>
          <p:nvPr>
            <p:ph type="title"/>
          </p:nvPr>
        </p:nvSpPr>
        <p:spPr>
          <a:xfrm>
            <a:off x="716700" y="511025"/>
            <a:ext cx="7710600" cy="482401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itle Text"/>
          <p:cNvSpPr txBox="1"/>
          <p:nvPr>
            <p:ph type="title"/>
          </p:nvPr>
        </p:nvSpPr>
        <p:spPr>
          <a:xfrm>
            <a:off x="723449" y="511025"/>
            <a:ext cx="7697101" cy="482401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49;p5" descr="Google Shape;49;p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 rot="16200000">
            <a:off x="-1122416" y="3674555"/>
            <a:ext cx="4966080" cy="4730868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Google Shape;50;p5"/>
          <p:cNvSpPr/>
          <p:nvPr/>
        </p:nvSpPr>
        <p:spPr>
          <a:xfrm rot="5400000">
            <a:off x="1572292" y="4551202"/>
            <a:ext cx="414901" cy="4149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70" name="Google Shape;51;p5"/>
          <p:cNvSpPr/>
          <p:nvPr/>
        </p:nvSpPr>
        <p:spPr>
          <a:xfrm rot="5400000">
            <a:off x="256342" y="4531189"/>
            <a:ext cx="612301" cy="6123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71" name="Google Shape;52;p5"/>
          <p:cNvSpPr/>
          <p:nvPr/>
        </p:nvSpPr>
        <p:spPr>
          <a:xfrm rot="5400000">
            <a:off x="506578" y="3822086"/>
            <a:ext cx="529503" cy="5295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72" name="Google Shape;53;p5" descr="Google Shape;53;p5"/>
          <p:cNvPicPr>
            <a:picLocks noChangeAspect="1"/>
          </p:cNvPicPr>
          <p:nvPr/>
        </p:nvPicPr>
        <p:blipFill>
          <a:blip r:embed="rId3">
            <a:extLst/>
          </a:blip>
          <a:srcRect l="53884" t="42839" r="0" b="0"/>
          <a:stretch>
            <a:fillRect/>
          </a:stretch>
        </p:blipFill>
        <p:spPr>
          <a:xfrm rot="5400000">
            <a:off x="8177194" y="-840567"/>
            <a:ext cx="1771804" cy="2513185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Google Shape;54;p5"/>
          <p:cNvSpPr/>
          <p:nvPr/>
        </p:nvSpPr>
        <p:spPr>
          <a:xfrm rot="16200000">
            <a:off x="8502649" y="-200992"/>
            <a:ext cx="834603" cy="834604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1209250" y="2538665"/>
            <a:ext cx="3045001" cy="1461901"/>
          </a:xfrm>
          <a:prstGeom prst="rect">
            <a:avLst/>
          </a:prstGeom>
        </p:spPr>
        <p:txBody>
          <a:bodyPr/>
          <a:lstStyle>
            <a:lvl1pPr indent="-317500" algn="ctr">
              <a:buClr>
                <a:srgbClr val="F1F6FF"/>
              </a:buClr>
              <a:buSzPts val="1200"/>
              <a:defRPr sz="1200"/>
            </a:lvl1pPr>
            <a:lvl2pPr marL="914400" indent="-304800" algn="ctr">
              <a:buClr>
                <a:srgbClr val="F1F6FF"/>
              </a:buClr>
              <a:buSzPts val="1200"/>
              <a:defRPr sz="1200"/>
            </a:lvl2pPr>
            <a:lvl3pPr marL="1371600" indent="-304800" algn="ctr">
              <a:buClr>
                <a:srgbClr val="F1F6FF"/>
              </a:buClr>
              <a:buSzPts val="1200"/>
              <a:defRPr sz="1200"/>
            </a:lvl3pPr>
            <a:lvl4pPr marL="1828800" indent="-304800" algn="ctr">
              <a:buClr>
                <a:srgbClr val="F1F6FF"/>
              </a:buClr>
              <a:buSzPts val="1200"/>
              <a:defRPr sz="1200"/>
            </a:lvl4pPr>
            <a:lvl5pPr marL="2286000" indent="-304800" algn="ctr">
              <a:buClr>
                <a:srgbClr val="F1F6FF"/>
              </a:buClr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56;p5"/>
          <p:cNvSpPr txBox="1"/>
          <p:nvPr>
            <p:ph type="body" sz="quarter" idx="21"/>
          </p:nvPr>
        </p:nvSpPr>
        <p:spPr>
          <a:xfrm>
            <a:off x="4889753" y="2538664"/>
            <a:ext cx="3045002" cy="1461903"/>
          </a:xfrm>
          <a:prstGeom prst="rect">
            <a:avLst/>
          </a:prstGeom>
        </p:spPr>
        <p:txBody>
          <a:bodyPr/>
          <a:lstStyle/>
          <a:p>
            <a:pPr indent="-317500">
              <a:buClr>
                <a:srgbClr val="F1F6FF"/>
              </a:buClr>
              <a:buSzPts val="1400"/>
              <a:defRPr sz="1400"/>
            </a:pPr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62;p6" descr="Google Shape;62;p6"/>
          <p:cNvPicPr>
            <a:picLocks noChangeAspect="1"/>
          </p:cNvPicPr>
          <p:nvPr/>
        </p:nvPicPr>
        <p:blipFill>
          <a:blip r:embed="rId2">
            <a:extLst/>
          </a:blip>
          <a:srcRect l="54660" t="11636" r="116" b="6"/>
          <a:stretch>
            <a:fillRect/>
          </a:stretch>
        </p:blipFill>
        <p:spPr>
          <a:xfrm rot="5400000">
            <a:off x="7703625" y="-1419026"/>
            <a:ext cx="1252191" cy="2799747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Google Shape;63;p6"/>
          <p:cNvSpPr/>
          <p:nvPr/>
        </p:nvSpPr>
        <p:spPr>
          <a:xfrm rot="5400000">
            <a:off x="7379966" y="-52813"/>
            <a:ext cx="299103" cy="2991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86" name="Google Shape;64;p6"/>
          <p:cNvSpPr/>
          <p:nvPr/>
        </p:nvSpPr>
        <p:spPr>
          <a:xfrm rot="5400000">
            <a:off x="8220091" y="-90211"/>
            <a:ext cx="471301" cy="4713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87" name="Google Shape;65;p6" descr="Google Shape;65;p6"/>
          <p:cNvPicPr>
            <a:picLocks noChangeAspect="1"/>
          </p:cNvPicPr>
          <p:nvPr/>
        </p:nvPicPr>
        <p:blipFill>
          <a:blip r:embed="rId2">
            <a:extLst/>
          </a:blip>
          <a:srcRect l="0" t="5556" r="5610" b="0"/>
          <a:stretch>
            <a:fillRect/>
          </a:stretch>
        </p:blipFill>
        <p:spPr>
          <a:xfrm rot="10800000">
            <a:off x="-1223" y="3719717"/>
            <a:ext cx="2168133" cy="2482559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Google Shape;66;p6"/>
          <p:cNvSpPr/>
          <p:nvPr/>
        </p:nvSpPr>
        <p:spPr>
          <a:xfrm>
            <a:off x="328799" y="4340673"/>
            <a:ext cx="601502" cy="6015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8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68;p7" descr="Google Shape;68;p7"/>
          <p:cNvPicPr>
            <a:picLocks noChangeAspect="1"/>
          </p:cNvPicPr>
          <p:nvPr/>
        </p:nvPicPr>
        <p:blipFill>
          <a:blip r:embed="rId2">
            <a:extLst/>
          </a:blip>
          <a:srcRect l="0" t="19075" r="51068" b="18114"/>
          <a:stretch>
            <a:fillRect/>
          </a:stretch>
        </p:blipFill>
        <p:spPr>
          <a:xfrm rot="5400000">
            <a:off x="6576525" y="-397291"/>
            <a:ext cx="2211781" cy="3248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Google Shape;69;p7" descr="Google Shape;69;p7"/>
          <p:cNvPicPr>
            <a:picLocks noChangeAspect="1"/>
          </p:cNvPicPr>
          <p:nvPr/>
        </p:nvPicPr>
        <p:blipFill>
          <a:blip r:embed="rId2">
            <a:extLst/>
          </a:blip>
          <a:srcRect l="0" t="891" r="0" b="0"/>
          <a:stretch>
            <a:fillRect/>
          </a:stretch>
        </p:blipFill>
        <p:spPr>
          <a:xfrm flipH="1" rot="5400000">
            <a:off x="6493869" y="3256405"/>
            <a:ext cx="2965765" cy="33638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70;p7"/>
          <p:cNvSpPr/>
          <p:nvPr/>
        </p:nvSpPr>
        <p:spPr>
          <a:xfrm flipH="1" rot="5400000">
            <a:off x="7842610" y="4089300"/>
            <a:ext cx="758703" cy="7587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71;p7"/>
          <p:cNvSpPr/>
          <p:nvPr/>
        </p:nvSpPr>
        <p:spPr>
          <a:xfrm flipH="1" rot="5400000">
            <a:off x="7736546" y="3758988"/>
            <a:ext cx="348303" cy="3483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1" name="Google Shape;72;p7"/>
          <p:cNvSpPr/>
          <p:nvPr/>
        </p:nvSpPr>
        <p:spPr>
          <a:xfrm flipH="1" rot="5400000">
            <a:off x="6649686" y="3759045"/>
            <a:ext cx="594603" cy="5946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2" name="Google Shape;73;p7"/>
          <p:cNvSpPr/>
          <p:nvPr/>
        </p:nvSpPr>
        <p:spPr>
          <a:xfrm rot="16200000">
            <a:off x="7322132" y="71990"/>
            <a:ext cx="981903" cy="9819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103" name="Google Shape;74;p7" descr="Google Shape;74;p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-2824773" y="-2013473"/>
            <a:ext cx="4179775" cy="398181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Google Shape;75;p7"/>
          <p:cNvSpPr/>
          <p:nvPr/>
        </p:nvSpPr>
        <p:spPr>
          <a:xfrm flipH="1">
            <a:off x="16648" y="388549"/>
            <a:ext cx="516601" cy="5166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5" name="Google Shape;76;p7"/>
          <p:cNvSpPr/>
          <p:nvPr/>
        </p:nvSpPr>
        <p:spPr>
          <a:xfrm flipH="1">
            <a:off x="684664" y="247320"/>
            <a:ext cx="446702" cy="4467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835950" y="1873923"/>
            <a:ext cx="4263600" cy="2168102"/>
          </a:xfrm>
          <a:prstGeom prst="rect">
            <a:avLst/>
          </a:prstGeom>
        </p:spPr>
        <p:txBody>
          <a:bodyPr/>
          <a:lstStyle>
            <a:lvl1pPr indent="-32385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835950" y="1134023"/>
            <a:ext cx="4263600" cy="692702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08" name="Google Shape;79;p7"/>
          <p:cNvSpPr/>
          <p:nvPr>
            <p:ph type="pic" sz="quarter" idx="21"/>
          </p:nvPr>
        </p:nvSpPr>
        <p:spPr>
          <a:xfrm>
            <a:off x="5655600" y="1222200"/>
            <a:ext cx="2698802" cy="2698801"/>
          </a:xfrm>
          <a:prstGeom prst="rect">
            <a:avLst/>
          </a:prstGeom>
          <a:ln w="9525">
            <a:solidFill>
              <a:srgbClr val="5492FF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81;p8" descr="Google Shape;81;p8"/>
          <p:cNvPicPr>
            <a:picLocks noChangeAspect="1"/>
          </p:cNvPicPr>
          <p:nvPr/>
        </p:nvPicPr>
        <p:blipFill>
          <a:blip r:embed="rId2">
            <a:extLst/>
          </a:blip>
          <a:srcRect l="0" t="7181" r="0" b="0"/>
          <a:stretch>
            <a:fillRect/>
          </a:stretch>
        </p:blipFill>
        <p:spPr>
          <a:xfrm flipH="1" rot="5400000">
            <a:off x="6454849" y="3519180"/>
            <a:ext cx="3938483" cy="4183622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Google Shape;82;p8"/>
          <p:cNvSpPr/>
          <p:nvPr/>
        </p:nvSpPr>
        <p:spPr>
          <a:xfrm rot="5400000">
            <a:off x="6973477" y="4227894"/>
            <a:ext cx="425403" cy="4254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18" name="Google Shape;83;p8"/>
          <p:cNvSpPr/>
          <p:nvPr/>
        </p:nvSpPr>
        <p:spPr>
          <a:xfrm rot="5400000">
            <a:off x="8337011" y="4279551"/>
            <a:ext cx="670203" cy="6702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119" name="Google Shape;84;p8" descr="Google Shape;84;p8"/>
          <p:cNvPicPr>
            <a:picLocks noChangeAspect="1"/>
          </p:cNvPicPr>
          <p:nvPr/>
        </p:nvPicPr>
        <p:blipFill>
          <a:blip r:embed="rId2">
            <a:extLst/>
          </a:blip>
          <a:srcRect l="0" t="0" r="5610" b="0"/>
          <a:stretch>
            <a:fillRect/>
          </a:stretch>
        </p:blipFill>
        <p:spPr>
          <a:xfrm flipH="1">
            <a:off x="-1" y="-1162500"/>
            <a:ext cx="2092030" cy="2536344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Google Shape;85;p8"/>
          <p:cNvSpPr/>
          <p:nvPr/>
        </p:nvSpPr>
        <p:spPr>
          <a:xfrm flipH="1" rot="10800000">
            <a:off x="318438" y="194438"/>
            <a:ext cx="580202" cy="5802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21" name="Google Shape;86;p8"/>
          <p:cNvSpPr/>
          <p:nvPr/>
        </p:nvSpPr>
        <p:spPr>
          <a:xfrm>
            <a:off x="1199223" y="-1"/>
            <a:ext cx="471301" cy="471302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22" name="Title Text"/>
          <p:cNvSpPr txBox="1"/>
          <p:nvPr>
            <p:ph type="title"/>
          </p:nvPr>
        </p:nvSpPr>
        <p:spPr>
          <a:xfrm>
            <a:off x="1767600" y="1352999"/>
            <a:ext cx="5608800" cy="2437502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grpSp>
        <p:nvGrpSpPr>
          <p:cNvPr id="129" name="Google Shape;88;p8"/>
          <p:cNvGrpSpPr/>
          <p:nvPr/>
        </p:nvGrpSpPr>
        <p:grpSpPr>
          <a:xfrm>
            <a:off x="6501848" y="-2004148"/>
            <a:ext cx="5617955" cy="5380827"/>
            <a:chOff x="0" y="0"/>
            <a:chExt cx="5617953" cy="5380825"/>
          </a:xfrm>
        </p:grpSpPr>
        <p:pic>
          <p:nvPicPr>
            <p:cNvPr id="123" name="Google Shape;89;p8" descr="Google Shape;89;p8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537" b="0"/>
            <a:stretch>
              <a:fillRect/>
            </a:stretch>
          </p:blipFill>
          <p:spPr>
            <a:xfrm flipH="1">
              <a:off x="0" y="0"/>
              <a:ext cx="5617954" cy="53808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" name="Google Shape;90;p8"/>
            <p:cNvSpPr/>
            <p:nvPr/>
          </p:nvSpPr>
          <p:spPr>
            <a:xfrm rot="10800000">
              <a:off x="4017426" y="2969524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25" name="Google Shape;91;p8"/>
            <p:cNvSpPr/>
            <p:nvPr/>
          </p:nvSpPr>
          <p:spPr>
            <a:xfrm rot="10800000">
              <a:off x="2834001" y="2386174"/>
              <a:ext cx="695403" cy="6954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26" name="Google Shape;92;p8"/>
            <p:cNvSpPr/>
            <p:nvPr/>
          </p:nvSpPr>
          <p:spPr>
            <a:xfrm rot="10800000">
              <a:off x="4727226" y="1736223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27" name="Google Shape;93;p8"/>
            <p:cNvSpPr/>
            <p:nvPr/>
          </p:nvSpPr>
          <p:spPr>
            <a:xfrm rot="10800000">
              <a:off x="1706925" y="3426599"/>
              <a:ext cx="695403" cy="6954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28" name="Google Shape;94;p8"/>
            <p:cNvSpPr/>
            <p:nvPr/>
          </p:nvSpPr>
          <p:spPr>
            <a:xfrm rot="10800000">
              <a:off x="600700" y="2763274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grpSp>
        <p:nvGrpSpPr>
          <p:cNvPr id="136" name="Google Shape;95;p8"/>
          <p:cNvGrpSpPr/>
          <p:nvPr/>
        </p:nvGrpSpPr>
        <p:grpSpPr>
          <a:xfrm>
            <a:off x="-2804077" y="1582600"/>
            <a:ext cx="5617955" cy="5380826"/>
            <a:chOff x="0" y="0"/>
            <a:chExt cx="5617953" cy="5380824"/>
          </a:xfrm>
        </p:grpSpPr>
        <p:pic>
          <p:nvPicPr>
            <p:cNvPr id="130" name="Google Shape;96;p8" descr="Google Shape;96;p8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537" b="0"/>
            <a:stretch>
              <a:fillRect/>
            </a:stretch>
          </p:blipFill>
          <p:spPr>
            <a:xfrm flipH="1" rot="10800000">
              <a:off x="0" y="0"/>
              <a:ext cx="5617953" cy="53808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1" name="Google Shape;97;p8"/>
            <p:cNvSpPr/>
            <p:nvPr/>
          </p:nvSpPr>
          <p:spPr>
            <a:xfrm>
              <a:off x="1129225" y="1939998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32" name="Google Shape;98;p8"/>
            <p:cNvSpPr/>
            <p:nvPr/>
          </p:nvSpPr>
          <p:spPr>
            <a:xfrm>
              <a:off x="2088550" y="2299248"/>
              <a:ext cx="695403" cy="6954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33" name="Google Shape;99;p8"/>
            <p:cNvSpPr/>
            <p:nvPr/>
          </p:nvSpPr>
          <p:spPr>
            <a:xfrm>
              <a:off x="419425" y="3173299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34" name="Google Shape;100;p8"/>
            <p:cNvSpPr/>
            <p:nvPr/>
          </p:nvSpPr>
          <p:spPr>
            <a:xfrm>
              <a:off x="3215625" y="1258823"/>
              <a:ext cx="695403" cy="6954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35" name="Google Shape;101;p8"/>
            <p:cNvSpPr/>
            <p:nvPr/>
          </p:nvSpPr>
          <p:spPr>
            <a:xfrm>
              <a:off x="4545950" y="2146248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03;p9" descr="Google Shape;103;p9"/>
          <p:cNvPicPr>
            <a:picLocks noChangeAspect="1"/>
          </p:cNvPicPr>
          <p:nvPr/>
        </p:nvPicPr>
        <p:blipFill>
          <a:blip r:embed="rId2">
            <a:extLst/>
          </a:blip>
          <a:srcRect l="0" t="35367" r="0" b="0"/>
          <a:stretch>
            <a:fillRect/>
          </a:stretch>
        </p:blipFill>
        <p:spPr>
          <a:xfrm flipH="1">
            <a:off x="17681" y="-4"/>
            <a:ext cx="2296996" cy="1698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oogle Shape;104;p9" descr="Google Shape;104;p9"/>
          <p:cNvPicPr>
            <a:picLocks noChangeAspect="1"/>
          </p:cNvPicPr>
          <p:nvPr/>
        </p:nvPicPr>
        <p:blipFill>
          <a:blip r:embed="rId2">
            <a:extLst/>
          </a:blip>
          <a:srcRect l="0" t="35367" r="0" b="0"/>
          <a:stretch>
            <a:fillRect/>
          </a:stretch>
        </p:blipFill>
        <p:spPr>
          <a:xfrm flipH="1" rot="10800000">
            <a:off x="6819800" y="3444574"/>
            <a:ext cx="2296996" cy="1698928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Google Shape;105;p9"/>
          <p:cNvSpPr/>
          <p:nvPr/>
        </p:nvSpPr>
        <p:spPr>
          <a:xfrm>
            <a:off x="544300" y="514900"/>
            <a:ext cx="471301" cy="4713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7" name="Google Shape;106;p9"/>
          <p:cNvSpPr/>
          <p:nvPr/>
        </p:nvSpPr>
        <p:spPr>
          <a:xfrm>
            <a:off x="281600" y="163199"/>
            <a:ext cx="471301" cy="4713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8" name="Google Shape;107;p9"/>
          <p:cNvSpPr/>
          <p:nvPr/>
        </p:nvSpPr>
        <p:spPr>
          <a:xfrm>
            <a:off x="1444899" y="-59977"/>
            <a:ext cx="471301" cy="4713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9" name="Google Shape;108;p9"/>
          <p:cNvSpPr/>
          <p:nvPr/>
        </p:nvSpPr>
        <p:spPr>
          <a:xfrm>
            <a:off x="7931087" y="3609249"/>
            <a:ext cx="471301" cy="4713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0" name="Google Shape;109;p9"/>
          <p:cNvSpPr/>
          <p:nvPr/>
        </p:nvSpPr>
        <p:spPr>
          <a:xfrm>
            <a:off x="7266113" y="4484099"/>
            <a:ext cx="471301" cy="4713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1" name="Google Shape;110;p9"/>
          <p:cNvSpPr/>
          <p:nvPr/>
        </p:nvSpPr>
        <p:spPr>
          <a:xfrm>
            <a:off x="8497037" y="4389425"/>
            <a:ext cx="471301" cy="4713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2" name="Title Text"/>
          <p:cNvSpPr txBox="1"/>
          <p:nvPr>
            <p:ph type="title"/>
          </p:nvPr>
        </p:nvSpPr>
        <p:spPr>
          <a:xfrm>
            <a:off x="2124598" y="1582600"/>
            <a:ext cx="4894804" cy="873600"/>
          </a:xfrm>
          <a:prstGeom prst="rect">
            <a:avLst/>
          </a:prstGeom>
        </p:spPr>
        <p:txBody>
          <a:bodyPr anchor="b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53" name="Body Level One…"/>
          <p:cNvSpPr txBox="1"/>
          <p:nvPr>
            <p:ph type="body" sz="quarter" idx="1"/>
          </p:nvPr>
        </p:nvSpPr>
        <p:spPr>
          <a:xfrm>
            <a:off x="2124474" y="2424500"/>
            <a:ext cx="4894803" cy="1060202"/>
          </a:xfrm>
          <a:prstGeom prst="rect">
            <a:avLst/>
          </a:prstGeom>
        </p:spPr>
        <p:txBody>
          <a:bodyPr/>
          <a:lstStyle>
            <a:lvl1pPr marL="177800" indent="-38100" algn="ctr">
              <a:buClrTx/>
              <a:buSzTx/>
              <a:buFontTx/>
              <a:buNone/>
              <a:defRPr sz="1400"/>
            </a:lvl1pPr>
            <a:lvl2pPr marL="177800" indent="139700" algn="ctr">
              <a:buClrTx/>
              <a:buSzTx/>
              <a:buFontTx/>
              <a:buNone/>
              <a:defRPr sz="1400"/>
            </a:lvl2pPr>
            <a:lvl3pPr marL="177800" indent="139700" algn="ctr">
              <a:buClrTx/>
              <a:buSzTx/>
              <a:buFontTx/>
              <a:buNone/>
              <a:defRPr sz="1400"/>
            </a:lvl3pPr>
            <a:lvl4pPr marL="177800" indent="139700" algn="ctr">
              <a:buClrTx/>
              <a:buSzTx/>
              <a:buFontTx/>
              <a:buNone/>
              <a:defRPr sz="1400"/>
            </a:lvl4pPr>
            <a:lvl5pPr marL="177800" indent="139700" algn="ctr"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60" name="Google Shape;113;p9"/>
          <p:cNvGrpSpPr/>
          <p:nvPr/>
        </p:nvGrpSpPr>
        <p:grpSpPr>
          <a:xfrm>
            <a:off x="-2804077" y="1582600"/>
            <a:ext cx="5617955" cy="5380826"/>
            <a:chOff x="0" y="0"/>
            <a:chExt cx="5617953" cy="5380824"/>
          </a:xfrm>
        </p:grpSpPr>
        <p:pic>
          <p:nvPicPr>
            <p:cNvPr id="154" name="Google Shape;114;p9" descr="Google Shape;114;p9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537" b="0"/>
            <a:stretch>
              <a:fillRect/>
            </a:stretch>
          </p:blipFill>
          <p:spPr>
            <a:xfrm flipH="1" rot="10800000">
              <a:off x="0" y="0"/>
              <a:ext cx="5617953" cy="53808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5" name="Google Shape;115;p9"/>
            <p:cNvSpPr/>
            <p:nvPr/>
          </p:nvSpPr>
          <p:spPr>
            <a:xfrm>
              <a:off x="1129225" y="1939998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56" name="Google Shape;116;p9"/>
            <p:cNvSpPr/>
            <p:nvPr/>
          </p:nvSpPr>
          <p:spPr>
            <a:xfrm>
              <a:off x="2088550" y="2299248"/>
              <a:ext cx="695403" cy="6954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57" name="Google Shape;117;p9"/>
            <p:cNvSpPr/>
            <p:nvPr/>
          </p:nvSpPr>
          <p:spPr>
            <a:xfrm>
              <a:off x="419425" y="3173299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58" name="Google Shape;118;p9"/>
            <p:cNvSpPr/>
            <p:nvPr/>
          </p:nvSpPr>
          <p:spPr>
            <a:xfrm>
              <a:off x="3215625" y="1258823"/>
              <a:ext cx="695403" cy="6954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59" name="Google Shape;119;p9"/>
            <p:cNvSpPr/>
            <p:nvPr/>
          </p:nvSpPr>
          <p:spPr>
            <a:xfrm>
              <a:off x="4545950" y="2146248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grpSp>
        <p:nvGrpSpPr>
          <p:cNvPr id="167" name="Google Shape;120;p9"/>
          <p:cNvGrpSpPr/>
          <p:nvPr/>
        </p:nvGrpSpPr>
        <p:grpSpPr>
          <a:xfrm>
            <a:off x="6501848" y="-2004148"/>
            <a:ext cx="5617955" cy="5380827"/>
            <a:chOff x="0" y="0"/>
            <a:chExt cx="5617953" cy="5380825"/>
          </a:xfrm>
        </p:grpSpPr>
        <p:pic>
          <p:nvPicPr>
            <p:cNvPr id="161" name="Google Shape;121;p9" descr="Google Shape;121;p9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537" b="0"/>
            <a:stretch>
              <a:fillRect/>
            </a:stretch>
          </p:blipFill>
          <p:spPr>
            <a:xfrm flipH="1">
              <a:off x="0" y="0"/>
              <a:ext cx="5617954" cy="53808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2" name="Google Shape;122;p9"/>
            <p:cNvSpPr/>
            <p:nvPr/>
          </p:nvSpPr>
          <p:spPr>
            <a:xfrm rot="10800000">
              <a:off x="4017426" y="2969524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63" name="Google Shape;123;p9"/>
            <p:cNvSpPr/>
            <p:nvPr/>
          </p:nvSpPr>
          <p:spPr>
            <a:xfrm rot="10800000">
              <a:off x="2834001" y="2386174"/>
              <a:ext cx="695403" cy="6954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64" name="Google Shape;124;p9"/>
            <p:cNvSpPr/>
            <p:nvPr/>
          </p:nvSpPr>
          <p:spPr>
            <a:xfrm rot="10800000">
              <a:off x="4727226" y="1736223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65" name="Google Shape;125;p9"/>
            <p:cNvSpPr/>
            <p:nvPr/>
          </p:nvSpPr>
          <p:spPr>
            <a:xfrm rot="10800000">
              <a:off x="1706925" y="3426599"/>
              <a:ext cx="695403" cy="6954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66" name="Google Shape;126;p9"/>
            <p:cNvSpPr/>
            <p:nvPr/>
          </p:nvSpPr>
          <p:spPr>
            <a:xfrm rot="10800000">
              <a:off x="600700" y="2763274"/>
              <a:ext cx="471303" cy="47130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57254"/>
                  </a:srgbClr>
                </a:gs>
                <a:gs pos="28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28;p10"/>
          <p:cNvSpPr/>
          <p:nvPr>
            <p:ph type="pic" idx="21"/>
          </p:nvPr>
        </p:nvSpPr>
        <p:spPr>
          <a:xfrm>
            <a:off x="99" y="0"/>
            <a:ext cx="9144001" cy="5143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6" name="Title Text"/>
          <p:cNvSpPr txBox="1"/>
          <p:nvPr>
            <p:ph type="title"/>
          </p:nvPr>
        </p:nvSpPr>
        <p:spPr>
          <a:xfrm>
            <a:off x="713400" y="3449175"/>
            <a:ext cx="3535801" cy="1132502"/>
          </a:xfrm>
          <a:prstGeom prst="rect">
            <a:avLst/>
          </a:prstGeom>
          <a:solidFill>
            <a:srgbClr val="0D2635"/>
          </a:solidFill>
        </p:spPr>
        <p:txBody>
          <a:bodyPr anchor="ctr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26.xml"/><Relationship Id="rId30" Type="http://schemas.openxmlformats.org/officeDocument/2006/relationships/slideLayout" Target="../slideLayouts/slideLayout27.xml"/><Relationship Id="rId31" Type="http://schemas.openxmlformats.org/officeDocument/2006/relationships/slideLayout" Target="../slideLayouts/slideLayout28.xml"/><Relationship Id="rId32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0.xml"/><Relationship Id="rId34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D263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980675" y="1058225"/>
            <a:ext cx="7108202" cy="342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13400" y="409500"/>
            <a:ext cx="77172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pic>
        <p:nvPicPr>
          <p:cNvPr id="4" name="Google Shape;39;p4" descr="Google Shape;39;p4"/>
          <p:cNvPicPr>
            <a:picLocks noChangeAspect="1"/>
          </p:cNvPicPr>
          <p:nvPr/>
        </p:nvPicPr>
        <p:blipFill>
          <a:blip r:embed="rId2">
            <a:extLst/>
          </a:blip>
          <a:srcRect l="52778" t="19041" r="0" b="0"/>
          <a:stretch>
            <a:fillRect/>
          </a:stretch>
        </p:blipFill>
        <p:spPr>
          <a:xfrm rot="16200000">
            <a:off x="534062" y="3492465"/>
            <a:ext cx="1110150" cy="217827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Google Shape;40;p4"/>
          <p:cNvSpPr/>
          <p:nvPr/>
        </p:nvSpPr>
        <p:spPr>
          <a:xfrm rot="16200000">
            <a:off x="349843" y="4529005"/>
            <a:ext cx="601503" cy="6015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6" name="Google Shape;41;p4"/>
          <p:cNvSpPr/>
          <p:nvPr/>
        </p:nvSpPr>
        <p:spPr>
          <a:xfrm rot="16200000">
            <a:off x="759269" y="4267304"/>
            <a:ext cx="276003" cy="2760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7" name="Google Shape;42;p4"/>
          <p:cNvSpPr/>
          <p:nvPr/>
        </p:nvSpPr>
        <p:spPr>
          <a:xfrm rot="16200000">
            <a:off x="1425618" y="4267306"/>
            <a:ext cx="471301" cy="4713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8" name="Google Shape;43;p4" descr="Google Shape;43;p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6090287" y="2373466"/>
            <a:ext cx="6423452" cy="6119217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Google Shape;44;p4"/>
          <p:cNvSpPr/>
          <p:nvPr/>
        </p:nvSpPr>
        <p:spPr>
          <a:xfrm flipH="1" rot="5400000">
            <a:off x="8025154" y="3711001"/>
            <a:ext cx="612303" cy="6123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" name="Google Shape;45;p4"/>
          <p:cNvSpPr/>
          <p:nvPr/>
        </p:nvSpPr>
        <p:spPr>
          <a:xfrm flipH="1" rot="5400000">
            <a:off x="7362165" y="4438554"/>
            <a:ext cx="529503" cy="5295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11" name="Google Shape;46;p4" descr="Google Shape;46;p4"/>
          <p:cNvPicPr>
            <a:picLocks noChangeAspect="1"/>
          </p:cNvPicPr>
          <p:nvPr/>
        </p:nvPicPr>
        <p:blipFill>
          <a:blip r:embed="rId2">
            <a:extLst/>
          </a:blip>
          <a:srcRect l="3238" t="28257" r="49539" b="14726"/>
          <a:stretch>
            <a:fillRect/>
          </a:stretch>
        </p:blipFill>
        <p:spPr>
          <a:xfrm rot="5400000">
            <a:off x="7833376" y="-211974"/>
            <a:ext cx="1110152" cy="153409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Google Shape;47;p4"/>
          <p:cNvSpPr/>
          <p:nvPr/>
        </p:nvSpPr>
        <p:spPr>
          <a:xfrm flipH="1" rot="5400000">
            <a:off x="8449655" y="210826"/>
            <a:ext cx="612303" cy="612301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279546" y="463513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1F6FF"/>
          </a:solidFill>
          <a:uFillTx/>
          <a:latin typeface="Albert Sans"/>
          <a:ea typeface="Albert Sans"/>
          <a:cs typeface="Albert Sans"/>
          <a:sym typeface="Albert San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1F6FF"/>
          </a:solidFill>
          <a:uFillTx/>
          <a:latin typeface="Albert Sans"/>
          <a:ea typeface="Albert Sans"/>
          <a:cs typeface="Albert Sans"/>
          <a:sym typeface="Albert San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1F6FF"/>
          </a:solidFill>
          <a:uFillTx/>
          <a:latin typeface="Albert Sans"/>
          <a:ea typeface="Albert Sans"/>
          <a:cs typeface="Albert Sans"/>
          <a:sym typeface="Albert San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1F6FF"/>
          </a:solidFill>
          <a:uFillTx/>
          <a:latin typeface="Albert Sans"/>
          <a:ea typeface="Albert Sans"/>
          <a:cs typeface="Albert Sans"/>
          <a:sym typeface="Albert San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1F6FF"/>
          </a:solidFill>
          <a:uFillTx/>
          <a:latin typeface="Albert Sans"/>
          <a:ea typeface="Albert Sans"/>
          <a:cs typeface="Albert Sans"/>
          <a:sym typeface="Albert Sans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1F6FF"/>
          </a:solidFill>
          <a:uFillTx/>
          <a:latin typeface="Albert Sans"/>
          <a:ea typeface="Albert Sans"/>
          <a:cs typeface="Albert Sans"/>
          <a:sym typeface="Albert Sans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1F6FF"/>
          </a:solidFill>
          <a:uFillTx/>
          <a:latin typeface="Albert Sans"/>
          <a:ea typeface="Albert Sans"/>
          <a:cs typeface="Albert Sans"/>
          <a:sym typeface="Albert Sans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1F6FF"/>
          </a:solidFill>
          <a:uFillTx/>
          <a:latin typeface="Albert Sans"/>
          <a:ea typeface="Albert Sans"/>
          <a:cs typeface="Albert Sans"/>
          <a:sym typeface="Albert Sans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1F6FF"/>
          </a:solidFill>
          <a:uFillTx/>
          <a:latin typeface="Albert Sans"/>
          <a:ea typeface="Albert Sans"/>
          <a:cs typeface="Albert Sans"/>
          <a:sym typeface="Albert Sans"/>
        </a:defRPr>
      </a:lvl9pPr>
    </p:titleStyle>
    <p:bodyStyle>
      <a:lvl1pPr marL="457200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100"/>
        <a:buFont typeface="Helvetica"/>
        <a:buChar char="●"/>
        <a:tabLst/>
        <a:defRPr b="0" baseline="0" cap="none" i="0" spc="0" strike="noStrike" sz="1100" u="none">
          <a:solidFill>
            <a:srgbClr val="F1F6FF"/>
          </a:solidFill>
          <a:uFillTx/>
          <a:latin typeface="Barlow"/>
          <a:ea typeface="Barlow"/>
          <a:cs typeface="Barlow"/>
          <a:sym typeface="Barlow"/>
        </a:defRPr>
      </a:lvl1pPr>
      <a:lvl2pPr marL="838200" marR="0" indent="-279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100"/>
        <a:buFont typeface="Helvetica"/>
        <a:buChar char="○"/>
        <a:tabLst/>
        <a:defRPr b="0" baseline="0" cap="none" i="0" spc="0" strike="noStrike" sz="1100" u="none">
          <a:solidFill>
            <a:srgbClr val="F1F6FF"/>
          </a:solidFill>
          <a:uFillTx/>
          <a:latin typeface="Barlow"/>
          <a:ea typeface="Barlow"/>
          <a:cs typeface="Barlow"/>
          <a:sym typeface="Barlow"/>
        </a:defRPr>
      </a:lvl2pPr>
      <a:lvl3pPr marL="1295400" marR="0" indent="-279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100"/>
        <a:buFont typeface="Helvetica"/>
        <a:buChar char="■"/>
        <a:tabLst/>
        <a:defRPr b="0" baseline="0" cap="none" i="0" spc="0" strike="noStrike" sz="1100" u="none">
          <a:solidFill>
            <a:srgbClr val="F1F6FF"/>
          </a:solidFill>
          <a:uFillTx/>
          <a:latin typeface="Barlow"/>
          <a:ea typeface="Barlow"/>
          <a:cs typeface="Barlow"/>
          <a:sym typeface="Barlow"/>
        </a:defRPr>
      </a:lvl3pPr>
      <a:lvl4pPr marL="1752600" marR="0" indent="-279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100"/>
        <a:buFont typeface="Helvetica"/>
        <a:buChar char="●"/>
        <a:tabLst/>
        <a:defRPr b="0" baseline="0" cap="none" i="0" spc="0" strike="noStrike" sz="1100" u="none">
          <a:solidFill>
            <a:srgbClr val="F1F6FF"/>
          </a:solidFill>
          <a:uFillTx/>
          <a:latin typeface="Barlow"/>
          <a:ea typeface="Barlow"/>
          <a:cs typeface="Barlow"/>
          <a:sym typeface="Barlow"/>
        </a:defRPr>
      </a:lvl4pPr>
      <a:lvl5pPr marL="2209800" marR="0" indent="-279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100"/>
        <a:buFont typeface="Helvetica"/>
        <a:buChar char="○"/>
        <a:tabLst/>
        <a:defRPr b="0" baseline="0" cap="none" i="0" spc="0" strike="noStrike" sz="1100" u="none">
          <a:solidFill>
            <a:srgbClr val="F1F6FF"/>
          </a:solidFill>
          <a:uFillTx/>
          <a:latin typeface="Barlow"/>
          <a:ea typeface="Barlow"/>
          <a:cs typeface="Barlow"/>
          <a:sym typeface="Barlow"/>
        </a:defRPr>
      </a:lvl5pPr>
      <a:lvl6pPr marL="2675164" marR="0" indent="-24946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100"/>
        <a:buFont typeface="Helvetica"/>
        <a:buChar char="■"/>
        <a:tabLst/>
        <a:defRPr b="0" baseline="0" cap="none" i="0" spc="0" strike="noStrike" sz="1100" u="none">
          <a:solidFill>
            <a:srgbClr val="F1F6FF"/>
          </a:solidFill>
          <a:uFillTx/>
          <a:latin typeface="Barlow"/>
          <a:ea typeface="Barlow"/>
          <a:cs typeface="Barlow"/>
          <a:sym typeface="Barlow"/>
        </a:defRPr>
      </a:lvl6pPr>
      <a:lvl7pPr marL="3132364" marR="0" indent="-24946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100"/>
        <a:buFont typeface="Helvetica"/>
        <a:buChar char="●"/>
        <a:tabLst/>
        <a:defRPr b="0" baseline="0" cap="none" i="0" spc="0" strike="noStrike" sz="1100" u="none">
          <a:solidFill>
            <a:srgbClr val="F1F6FF"/>
          </a:solidFill>
          <a:uFillTx/>
          <a:latin typeface="Barlow"/>
          <a:ea typeface="Barlow"/>
          <a:cs typeface="Barlow"/>
          <a:sym typeface="Barlow"/>
        </a:defRPr>
      </a:lvl7pPr>
      <a:lvl8pPr marL="3589564" marR="0" indent="-24946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100"/>
        <a:buFont typeface="Helvetica"/>
        <a:buChar char="○"/>
        <a:tabLst/>
        <a:defRPr b="0" baseline="0" cap="none" i="0" spc="0" strike="noStrike" sz="1100" u="none">
          <a:solidFill>
            <a:srgbClr val="F1F6FF"/>
          </a:solidFill>
          <a:uFillTx/>
          <a:latin typeface="Barlow"/>
          <a:ea typeface="Barlow"/>
          <a:cs typeface="Barlow"/>
          <a:sym typeface="Barlow"/>
        </a:defRPr>
      </a:lvl8pPr>
      <a:lvl9pPr marL="4046764" marR="0" indent="-24946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100"/>
        <a:buFont typeface="Helvetica"/>
        <a:buChar char="■"/>
        <a:tabLst/>
        <a:defRPr b="0" baseline="0" cap="none" i="0" spc="0" strike="noStrike" sz="1100" u="none">
          <a:solidFill>
            <a:srgbClr val="F1F6FF"/>
          </a:solidFill>
          <a:uFillTx/>
          <a:latin typeface="Barlow"/>
          <a:ea typeface="Barlow"/>
          <a:cs typeface="Barlow"/>
          <a:sym typeface="Barlow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438;p36"/>
          <p:cNvSpPr txBox="1"/>
          <p:nvPr>
            <p:ph type="ctrTitle"/>
          </p:nvPr>
        </p:nvSpPr>
        <p:spPr>
          <a:xfrm>
            <a:off x="1405800" y="1394786"/>
            <a:ext cx="6332400" cy="1890299"/>
          </a:xfrm>
          <a:prstGeom prst="rect">
            <a:avLst/>
          </a:prstGeom>
        </p:spPr>
        <p:txBody>
          <a:bodyPr/>
          <a:lstStyle/>
          <a:p>
            <a:pPr/>
            <a:r>
              <a:t>NeuroMap </a:t>
            </a:r>
          </a:p>
        </p:txBody>
      </p:sp>
      <p:sp>
        <p:nvSpPr>
          <p:cNvPr id="562" name="Google Shape;439;p36"/>
          <p:cNvSpPr txBox="1"/>
          <p:nvPr>
            <p:ph type="subTitle" sz="quarter" idx="1"/>
          </p:nvPr>
        </p:nvSpPr>
        <p:spPr>
          <a:xfrm>
            <a:off x="1405798" y="3361113"/>
            <a:ext cx="4619704" cy="387602"/>
          </a:xfrm>
          <a:prstGeom prst="rect">
            <a:avLst/>
          </a:prstGeom>
        </p:spPr>
        <p:txBody>
          <a:bodyPr/>
          <a:lstStyle>
            <a:lvl1pPr marL="0" indent="0" defTabSz="886967">
              <a:defRPr sz="1300"/>
            </a:lvl1pPr>
          </a:lstStyle>
          <a:p>
            <a:pPr/>
            <a:r>
              <a:t>Porting MATLAB-Based TRF Algorithm to Eelbrain Toolkit</a:t>
            </a:r>
          </a:p>
        </p:txBody>
      </p:sp>
      <p:sp>
        <p:nvSpPr>
          <p:cNvPr id="563" name="Google Shape;440;p36"/>
          <p:cNvSpPr/>
          <p:nvPr/>
        </p:nvSpPr>
        <p:spPr>
          <a:xfrm>
            <a:off x="7514500" y="4782675"/>
            <a:ext cx="601503" cy="601503"/>
          </a:xfrm>
          <a:prstGeom prst="ellipse">
            <a:avLst/>
          </a:prstGeom>
          <a:gradFill>
            <a:gsLst>
              <a:gs pos="0">
                <a:srgbClr val="FFFFFF">
                  <a:alpha val="57254"/>
                </a:srgbClr>
              </a:gs>
              <a:gs pos="2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601;p47"/>
          <p:cNvSpPr txBox="1"/>
          <p:nvPr>
            <p:ph type="title"/>
          </p:nvPr>
        </p:nvSpPr>
        <p:spPr>
          <a:xfrm>
            <a:off x="861816" y="880974"/>
            <a:ext cx="4263602" cy="692702"/>
          </a:xfrm>
          <a:prstGeom prst="rect">
            <a:avLst/>
          </a:prstGeom>
        </p:spPr>
        <p:txBody>
          <a:bodyPr/>
          <a:lstStyle>
            <a:lvl1pPr defTabSz="850391">
              <a:defRPr sz="2700"/>
            </a:lvl1pPr>
          </a:lstStyle>
          <a:p>
            <a:pPr/>
            <a:r>
              <a:t>Problem Inputs &amp; Outputs</a:t>
            </a:r>
          </a:p>
        </p:txBody>
      </p:sp>
      <p:sp>
        <p:nvSpPr>
          <p:cNvPr id="566" name="Google Shape;602;p47"/>
          <p:cNvSpPr txBox="1"/>
          <p:nvPr>
            <p:ph type="body" idx="1"/>
          </p:nvPr>
        </p:nvSpPr>
        <p:spPr>
          <a:xfrm>
            <a:off x="835950" y="1628188"/>
            <a:ext cx="5789403" cy="3578915"/>
          </a:xfrm>
          <a:prstGeom prst="rect">
            <a:avLst/>
          </a:prstGeom>
        </p:spPr>
        <p:txBody>
          <a:bodyPr/>
          <a:lstStyle/>
          <a:p>
            <a:pPr marL="0" indent="0" defTabSz="841247">
              <a:buSzTx/>
              <a:buNone/>
              <a:defRPr sz="1200"/>
            </a:pPr>
            <a:r>
              <a:t>The problem is modeling the relationship between continuous stimuli (speech) and neural responses to understand cognitive processing in the brain.</a:t>
            </a:r>
          </a:p>
          <a:p>
            <a:pPr marL="0" indent="0" defTabSz="841247">
              <a:buSzTx/>
              <a:buNone/>
              <a:defRPr sz="1200"/>
            </a:pPr>
          </a:p>
          <a:p>
            <a:pPr marL="0" indent="0" defTabSz="841247">
              <a:buSzTx/>
              <a:buNone/>
              <a:defRPr sz="1200"/>
            </a:pPr>
            <a:r>
              <a:t>Inputs</a:t>
            </a:r>
            <a:br/>
          </a:p>
          <a:p>
            <a:pPr marL="420623" indent="-292100" defTabSz="841247">
              <a:spcBef>
                <a:spcPts val="900"/>
              </a:spcBef>
              <a:buClr>
                <a:srgbClr val="F1F6FF"/>
              </a:buClr>
              <a:buSzPts val="1200"/>
              <a:defRPr sz="1200"/>
            </a:pPr>
            <a:r>
              <a:t>Time-series predictor variables such as: Amplitude envelope of speech and Spectrogram.</a:t>
            </a:r>
            <a:br/>
          </a:p>
          <a:p>
            <a:pPr marL="420623" indent="-292100" defTabSz="841247">
              <a:buClr>
                <a:srgbClr val="F1F6FF"/>
              </a:buClr>
              <a:buSzPts val="1200"/>
              <a:defRPr sz="1200"/>
            </a:pPr>
            <a:r>
              <a:t>EEG signals corresponding to neural activity recorded during stimulus presentation.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1200"/>
            </a:pPr>
            <a:r>
              <a:t>Outputs</a:t>
            </a:r>
            <a:br/>
          </a:p>
          <a:p>
            <a:pPr marL="420623" indent="-292100" defTabSz="841247">
              <a:buClr>
                <a:srgbClr val="F1F6FF"/>
              </a:buClr>
              <a:buSzPts val="1200"/>
              <a:defRPr sz="1200"/>
            </a:pPr>
            <a:r>
              <a:t>Temporal Response Functions (TRFs)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601;p47"/>
          <p:cNvSpPr txBox="1"/>
          <p:nvPr>
            <p:ph type="title"/>
          </p:nvPr>
        </p:nvSpPr>
        <p:spPr>
          <a:xfrm>
            <a:off x="861817" y="880974"/>
            <a:ext cx="4263600" cy="692702"/>
          </a:xfrm>
          <a:prstGeom prst="rect">
            <a:avLst/>
          </a:prstGeom>
        </p:spPr>
        <p:txBody>
          <a:bodyPr/>
          <a:lstStyle/>
          <a:p>
            <a:pPr/>
            <a:r>
              <a:t>Goal Statements</a:t>
            </a:r>
          </a:p>
        </p:txBody>
      </p:sp>
      <p:sp>
        <p:nvSpPr>
          <p:cNvPr id="569" name="Google Shape;602;p47"/>
          <p:cNvSpPr txBox="1"/>
          <p:nvPr>
            <p:ph type="body" idx="1"/>
          </p:nvPr>
        </p:nvSpPr>
        <p:spPr>
          <a:xfrm>
            <a:off x="835950" y="1628188"/>
            <a:ext cx="5789403" cy="3578915"/>
          </a:xfrm>
          <a:prstGeom prst="rect">
            <a:avLst/>
          </a:prstGeom>
        </p:spPr>
        <p:txBody>
          <a:bodyPr/>
          <a:lstStyle/>
          <a:p>
            <a:pPr marL="0" indent="0" defTabSz="841247">
              <a:buSzTx/>
              <a:buNone/>
              <a:defRPr sz="1200"/>
            </a:pPr>
            <a:r>
              <a:t>Porting the MATLAB-Based TRF Estimation Algorithm</a:t>
            </a:r>
            <a:br/>
          </a:p>
          <a:p>
            <a:pPr marL="420623" indent="-292100" defTabSz="841247">
              <a:spcBef>
                <a:spcPts val="900"/>
              </a:spcBef>
              <a:buClr>
                <a:srgbClr val="F1F6FF"/>
              </a:buClr>
              <a:buSzPts val="1200"/>
              <a:defRPr sz="1200"/>
            </a:pPr>
            <a:r>
              <a:t>GS1: Implement the MATLAB-based Temporal Response Function (TRF) estimation algorithm into Python</a:t>
            </a:r>
            <a:br/>
          </a:p>
          <a:p>
            <a:pPr marL="420623" indent="-292100" defTabSz="841247">
              <a:buClr>
                <a:srgbClr val="F1F6FF"/>
              </a:buClr>
              <a:buSzPts val="1200"/>
              <a:defRPr sz="1200"/>
            </a:pPr>
            <a:r>
              <a:t>GS2: Integrate the ported TRF algorithm as a module within the Eelbrain toolkit</a:t>
            </a:r>
            <a:br/>
          </a:p>
          <a:p>
            <a:pPr marL="420623" indent="-292100" defTabSz="841247">
              <a:buClr>
                <a:srgbClr val="F1F6FF"/>
              </a:buClr>
              <a:buSzPts val="1200"/>
              <a:defRPr sz="1200"/>
            </a:pPr>
            <a:r>
              <a:t>GS3: Compare the new TRF algorithm with Eelbrain’s existing method, focusing on model accuracy 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1200"/>
            </a:pPr>
            <a:r>
              <a:t>Stretch Goal</a:t>
            </a:r>
            <a:br/>
          </a:p>
          <a:p>
            <a:pPr marL="420623" indent="-292100" defTabSz="841247">
              <a:buClr>
                <a:srgbClr val="F1F6FF"/>
              </a:buClr>
              <a:buSzPts val="1200"/>
              <a:defRPr sz="1200"/>
            </a:pPr>
            <a:r>
              <a:t>GS4: Automate the selection of the most suitable TRF algorithm based on dataset properties or user preferences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601;p47"/>
          <p:cNvSpPr txBox="1"/>
          <p:nvPr>
            <p:ph type="title"/>
          </p:nvPr>
        </p:nvSpPr>
        <p:spPr>
          <a:xfrm>
            <a:off x="861817" y="880974"/>
            <a:ext cx="4263600" cy="692702"/>
          </a:xfrm>
          <a:prstGeom prst="rect">
            <a:avLst/>
          </a:prstGeom>
        </p:spPr>
        <p:txBody>
          <a:bodyPr/>
          <a:lstStyle/>
          <a:p>
            <a:pPr/>
            <a:r>
              <a:t>Example Calculations</a:t>
            </a:r>
          </a:p>
        </p:txBody>
      </p:sp>
      <p:sp>
        <p:nvSpPr>
          <p:cNvPr id="572" name="Google Shape;602;p47"/>
          <p:cNvSpPr txBox="1"/>
          <p:nvPr>
            <p:ph type="body" idx="1"/>
          </p:nvPr>
        </p:nvSpPr>
        <p:spPr>
          <a:xfrm>
            <a:off x="835950" y="1628188"/>
            <a:ext cx="5789403" cy="357891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This formula represents the discrete convolution model used in Temporal Response Function (TRF) estimation:</a:t>
            </a:r>
          </a:p>
          <a:p>
            <a:pPr marL="0" indent="0">
              <a:buSzTx/>
              <a:buNone/>
            </a:pPr>
          </a:p>
          <a:p>
            <a:pPr marL="0" indent="0">
              <a:spcBef>
                <a:spcPts val="1000"/>
              </a:spcBef>
              <a:buSzTx/>
              <a:buNone/>
              <a:defRPr sz="17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700" i="1">
                          <a:solidFill>
                            <a:srgbClr val="F1F6FF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1700" i="1">
                          <a:solidFill>
                            <a:srgbClr val="F1F6FF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1700" i="1">
                      <a:solidFill>
                        <a:srgbClr val="F1F6FF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F1F6FF"/>
                      </a:solidFill>
                      <a:latin typeface="Cambria Math" panose="02040503050406030204" pitchFamily="18" charset="0"/>
                    </a:rPr>
                    <m:t>∑</m:t>
                  </m:r>
                  <m:sSub>
                    <m:e>
                      <m:r>
                        <a:rPr xmlns:a="http://schemas.openxmlformats.org/drawingml/2006/main" sz="1700" i="1">
                          <a:solidFill>
                            <a:srgbClr val="F1F6F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1700" i="1">
                          <a:solidFill>
                            <a:srgbClr val="F1F6FF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b>
                  </m:sSub>
                  <m:sSub>
                    <m:e>
                      <m:r>
                        <a:rPr xmlns:a="http://schemas.openxmlformats.org/drawingml/2006/main" sz="1700" i="1">
                          <a:solidFill>
                            <a:srgbClr val="F1F6FF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1700" i="1">
                          <a:solidFill>
                            <a:srgbClr val="F1F6FF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700" i="1">
                          <a:solidFill>
                            <a:srgbClr val="F1F6FF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700" i="1">
                          <a:solidFill>
                            <a:srgbClr val="F1F6FF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b>
                  </m:sSub>
                </m:oMath>
              </m:oMathPara>
            </a14:m>
            <a:endParaRPr sz="1604"/>
          </a:p>
        </p:txBody>
      </p:sp>
      <p:pic>
        <p:nvPicPr>
          <p:cNvPr id="573" name="Schematic-depiction-of-the-TRF-model-The-speech-features-left-eg-acoustic-envelope_W640.jpg" descr="Schematic-depiction-of-the-TRF-model-The-speech-features-left-eg-acoustic-envelope_W64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5854" y="3006829"/>
            <a:ext cx="4969267" cy="1715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601;p47"/>
          <p:cNvSpPr txBox="1"/>
          <p:nvPr>
            <p:ph type="title"/>
          </p:nvPr>
        </p:nvSpPr>
        <p:spPr>
          <a:xfrm>
            <a:off x="1430892" y="124319"/>
            <a:ext cx="5373054" cy="69270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6" name="Google Shape;602;p47"/>
          <p:cNvSpPr txBox="1"/>
          <p:nvPr>
            <p:ph type="body" idx="1"/>
          </p:nvPr>
        </p:nvSpPr>
        <p:spPr>
          <a:xfrm>
            <a:off x="974404" y="1287974"/>
            <a:ext cx="5626319" cy="3402295"/>
          </a:xfrm>
          <a:prstGeom prst="rect">
            <a:avLst/>
          </a:prstGeom>
        </p:spPr>
        <p:txBody>
          <a:bodyPr/>
          <a:lstStyle/>
          <a:p>
            <a:pPr marL="0" indent="0" defTabSz="466344">
              <a:buSzTx/>
              <a:buNone/>
              <a:defRPr sz="1500">
                <a:latin typeface="Albert Sans"/>
                <a:ea typeface="Albert Sans"/>
                <a:cs typeface="Albert Sans"/>
                <a:sym typeface="Albert Sans"/>
              </a:defRPr>
            </a:pPr>
            <a:r>
              <a:t>The TRF weights can be determined by minimizing the loss function:</a:t>
            </a:r>
            <a:br/>
            <a:br/>
          </a:p>
          <a:p>
            <a:pPr marL="0" indent="0" defTabSz="466344">
              <a:buSzTx/>
              <a:buNone/>
              <a:defRPr sz="1500">
                <a:latin typeface="Albert Sans"/>
                <a:ea typeface="Albert Sans"/>
                <a:cs typeface="Albert Sans"/>
                <a:sym typeface="Albert Sans"/>
              </a:defRPr>
            </a:pPr>
          </a:p>
          <a:p>
            <a:pPr marL="0" indent="0" defTabSz="466344">
              <a:buSzTx/>
              <a:buNone/>
              <a:defRPr sz="1500">
                <a:latin typeface="Albert Sans"/>
                <a:ea typeface="Albert Sans"/>
                <a:cs typeface="Albert Sans"/>
                <a:sym typeface="Albert Sans"/>
              </a:defRPr>
            </a:pPr>
          </a:p>
          <a:p>
            <a:pPr marL="0" indent="0" defTabSz="466344">
              <a:buSzTx/>
              <a:buNone/>
              <a:defRPr sz="1500">
                <a:latin typeface="Albert Sans"/>
                <a:ea typeface="Albert Sans"/>
                <a:cs typeface="Albert Sans"/>
                <a:sym typeface="Albert Sans"/>
              </a:defRPr>
            </a:pPr>
          </a:p>
          <a:p>
            <a:pPr marL="0" indent="0" defTabSz="466344">
              <a:buSzTx/>
              <a:buNone/>
              <a:defRPr sz="1500">
                <a:latin typeface="Albert Sans"/>
                <a:ea typeface="Albert Sans"/>
                <a:cs typeface="Albert Sans"/>
                <a:sym typeface="Albert Sans"/>
              </a:defRPr>
            </a:pPr>
          </a:p>
          <a:p>
            <a:pPr marL="0" indent="0" defTabSz="466344">
              <a:buSzTx/>
              <a:buNone/>
              <a:defRPr sz="1500">
                <a:latin typeface="Albert Sans"/>
                <a:ea typeface="Albert Sans"/>
                <a:cs typeface="Albert Sans"/>
                <a:sym typeface="Albert Sans"/>
              </a:defRPr>
            </a:pPr>
            <a:r>
              <a:t>Set the derivative with respect to  w  equal to zero, resulting in:</a:t>
            </a:r>
          </a:p>
          <a:p>
            <a:pPr marL="0" indent="0" defTabSz="466344">
              <a:buSzTx/>
              <a:buNone/>
              <a:defRPr sz="1500">
                <a:latin typeface="Albert Sans"/>
                <a:ea typeface="Albert Sans"/>
                <a:cs typeface="Albert Sans"/>
                <a:sym typeface="Albert Sans"/>
              </a:defRPr>
            </a:pPr>
          </a:p>
          <a:p>
            <a:pPr marL="0" indent="0" defTabSz="466344">
              <a:buSzTx/>
              <a:buNone/>
              <a:defRPr sz="1500">
                <a:latin typeface="Albert Sans"/>
                <a:ea typeface="Albert Sans"/>
                <a:cs typeface="Albert Sans"/>
                <a:sym typeface="Albert Sans"/>
              </a:defRPr>
            </a:pPr>
            <a:br/>
          </a:p>
        </p:txBody>
      </p:sp>
      <p:sp>
        <p:nvSpPr>
          <p:cNvPr id="577" name="Equation"/>
          <p:cNvSpPr txBox="1"/>
          <p:nvPr/>
        </p:nvSpPr>
        <p:spPr>
          <a:xfrm>
            <a:off x="2570318" y="2331221"/>
            <a:ext cx="2434490" cy="2607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eqArr>
                    <m:eqArrPr>
                      <m:ctrlPr>
                        <a:rPr xmlns:a="http://schemas.openxmlformats.org/drawingml/2006/main" sz="1400" i="1">
                          <a:solidFill>
                            <a:srgbClr val="F1F6FF"/>
                          </a:solidFill>
                          <a:latin typeface="Cambria Math" panose="02040503050406030204" pitchFamily="18" charset="0"/>
                        </a:rPr>
                      </m:ctrlPr>
                    </m:eqArrPr>
                    <m:e>
                      <m:r>
                        <a:rPr xmlns:a="http://schemas.openxmlformats.org/drawingml/2006/main" sz="1400" i="1">
                          <a:solidFill>
                            <a:srgbClr val="F1F6FF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1400" i="1">
                          <a:solidFill>
                            <a:srgbClr val="F1F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400" i="1">
                          <a:solidFill>
                            <a:srgbClr val="F1F6FF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xmlns:a="http://schemas.openxmlformats.org/drawingml/2006/main" sz="1400" i="1">
                          <a:solidFill>
                            <a:srgbClr val="F1F6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1400" i="1">
                          <a:solidFill>
                            <a:srgbClr val="F1F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e>
                          <m:r>
                            <a:rPr xmlns:a="http://schemas.openxmlformats.org/drawingml/2006/main" sz="1400" i="1">
                              <a:solidFill>
                                <a:srgbClr val="F1F6FF"/>
                              </a:solidFill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xmlns:a="http://schemas.openxmlformats.org/drawingml/2006/main" sz="1400" i="1">
                              <a:solidFill>
                                <a:srgbClr val="F1F6FF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xmlns:a="http://schemas.openxmlformats.org/drawingml/2006/main" sz="1400" i="1">
                              <a:solidFill>
                                <a:srgbClr val="F1F6FF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1400" i="1">
                              <a:solidFill>
                                <a:srgbClr val="F1F6FF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1400" i="1">
                              <a:solidFill>
                                <a:srgbClr val="F1F6FF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xmlns:a="http://schemas.openxmlformats.org/drawingml/2006/main" sz="1400" i="1">
                              <a:solidFill>
                                <a:srgbClr val="F1F6FF"/>
                              </a:solidFill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xmlns:a="http://schemas.openxmlformats.org/drawingml/2006/main" sz="1400" i="1">
                              <a:solidFill>
                                <a:srgbClr val="F1F6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xmlns:a="http://schemas.openxmlformats.org/drawingml/2006/main" sz="1400" i="1">
                              <a:solidFill>
                                <a:srgbClr val="F1F6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xmlns:a="http://schemas.openxmlformats.org/drawingml/2006/main" sz="1400" i="1">
                          <a:solidFill>
                            <a:srgbClr val="F1F6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400" i="1">
                          <a:solidFill>
                            <a:srgbClr val="F1F6FF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sSubSup>
                        <m:e>
                          <m:r>
                            <a:rPr xmlns:a="http://schemas.openxmlformats.org/drawingml/2006/main" sz="1400" i="1">
                              <a:solidFill>
                                <a:srgbClr val="F1F6FF"/>
                              </a:solidFill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xmlns:a="http://schemas.openxmlformats.org/drawingml/2006/main" sz="1400" i="1">
                              <a:solidFill>
                                <a:srgbClr val="F1F6FF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xmlns:a="http://schemas.openxmlformats.org/drawingml/2006/main" sz="1400" i="1">
                              <a:solidFill>
                                <a:srgbClr val="F1F6FF"/>
                              </a:solidFill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xmlns:a="http://schemas.openxmlformats.org/drawingml/2006/main" sz="1400" i="1">
                              <a:solidFill>
                                <a:srgbClr val="F1F6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xmlns:a="http://schemas.openxmlformats.org/drawingml/2006/main" sz="1400" i="1">
                              <a:solidFill>
                                <a:srgbClr val="F1F6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e>
                  </m:eqArr>
                </m:oMath>
              </m:oMathPara>
            </a14:m>
            <a:endParaRPr sz="1400">
              <a:solidFill>
                <a:srgbClr val="F1F6FF"/>
              </a:solidFill>
            </a:endParaRPr>
          </a:p>
        </p:txBody>
      </p:sp>
      <p:sp>
        <p:nvSpPr>
          <p:cNvPr id="578" name="Equation"/>
          <p:cNvSpPr txBox="1"/>
          <p:nvPr/>
        </p:nvSpPr>
        <p:spPr>
          <a:xfrm>
            <a:off x="2936495" y="4123183"/>
            <a:ext cx="1787449" cy="40405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eqArr>
                    <m:eqArrPr>
                      <m:ctrlPr>
                        <a:rPr xmlns:a="http://schemas.openxmlformats.org/drawingml/2006/main" sz="1400" i="1">
                          <a:solidFill>
                            <a:srgbClr val="F1F6FF"/>
                          </a:solidFill>
                          <a:latin typeface="Cambria Math" panose="02040503050406030204" pitchFamily="18" charset="0"/>
                        </a:rPr>
                      </m:ctrlPr>
                    </m:eqArrPr>
                    <m:e>
                      <m:r>
                        <a:rPr xmlns:a="http://schemas.openxmlformats.org/drawingml/2006/main" sz="1400" i="1">
                          <a:solidFill>
                            <a:srgbClr val="F1F6FF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xmlns:a="http://schemas.openxmlformats.org/drawingml/2006/main" sz="1400" i="1">
                          <a:solidFill>
                            <a:srgbClr val="F1F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e>
                          <m:d>
                            <m:dPr>
                              <m:ctrlPr>
                                <a:rPr xmlns:a="http://schemas.openxmlformats.org/drawingml/2006/main" sz="1400" i="1">
                                  <a:solidFill>
                                    <a:srgbClr val="F1F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rgPr>
                                <m:scrLvl m:val="0"/>
                              </m:argPr>
                              <m:sSup>
                                <m:e>
                                  <m:argPr>
                                    <m:scrLvl m:val="0"/>
                                  </m:argPr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1400" i="1">
                                      <a:solidFill>
                                        <a:srgbClr val="F1F6FF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argPr>
                                    <m:scrLvl m:val="0"/>
                                  </m:argPr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1400" i="1">
                                      <a:solidFill>
                                        <a:srgbClr val="F1F6FF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xmlns:a="http://schemas.openxmlformats.org/drawingml/2006/main" sz="1400" i="1">
                                  <a:solidFill>
                                    <a:srgbClr val="F1F6FF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1400" i="1">
                                  <a:solidFill>
                                    <a:srgbClr val="F1F6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xmlns:a="http://schemas.openxmlformats.org/drawingml/2006/main" sz="1400" i="1">
                                  <a:solidFill>
                                    <a:srgbClr val="F1F6FF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xmlns:a="http://schemas.openxmlformats.org/drawingml/2006/main" sz="1400" i="1">
                                  <a:solidFill>
                                    <a:srgbClr val="F1F6FF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e>
                        <m:sup>
                          <m:r>
                            <a:rPr xmlns:a="http://schemas.openxmlformats.org/drawingml/2006/main" sz="1400" i="1">
                              <a:solidFill>
                                <a:srgbClr val="F1F6FF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1400" i="1">
                              <a:solidFill>
                                <a:srgbClr val="F1F6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e>
                          <m:r>
                            <a:rPr xmlns:a="http://schemas.openxmlformats.org/drawingml/2006/main" sz="1400" i="1">
                              <a:solidFill>
                                <a:srgbClr val="F1F6FF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xmlns:a="http://schemas.openxmlformats.org/drawingml/2006/main" sz="1400" i="1">
                              <a:solidFill>
                                <a:srgbClr val="F1F6F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xmlns:a="http://schemas.openxmlformats.org/drawingml/2006/main" sz="1400" i="1">
                          <a:solidFill>
                            <a:srgbClr val="F1F6FF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</m:eqArr>
                </m:oMath>
              </m:oMathPara>
            </a14:m>
            <a:endParaRPr sz="1400">
              <a:solidFill>
                <a:srgbClr val="F1F6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601;p47"/>
          <p:cNvSpPr txBox="1"/>
          <p:nvPr>
            <p:ph type="title"/>
          </p:nvPr>
        </p:nvSpPr>
        <p:spPr>
          <a:xfrm>
            <a:off x="861817" y="880974"/>
            <a:ext cx="4263600" cy="692702"/>
          </a:xfrm>
          <a:prstGeom prst="rect">
            <a:avLst/>
          </a:prstGeom>
        </p:spPr>
        <p:txBody>
          <a:bodyPr/>
          <a:lstStyle/>
          <a:p>
            <a:pPr/>
            <a:r>
              <a:t>Assumptions</a:t>
            </a:r>
          </a:p>
        </p:txBody>
      </p:sp>
      <p:sp>
        <p:nvSpPr>
          <p:cNvPr id="581" name="Google Shape;602;p47"/>
          <p:cNvSpPr txBox="1"/>
          <p:nvPr>
            <p:ph type="body" idx="1"/>
          </p:nvPr>
        </p:nvSpPr>
        <p:spPr>
          <a:xfrm>
            <a:off x="835950" y="1628188"/>
            <a:ext cx="5789403" cy="3578915"/>
          </a:xfrm>
          <a:prstGeom prst="rect">
            <a:avLst/>
          </a:prstGeom>
        </p:spPr>
        <p:txBody>
          <a:bodyPr/>
          <a:lstStyle/>
          <a:p>
            <a:pPr indent="-317500">
              <a:spcBef>
                <a:spcPts val="1000"/>
              </a:spcBef>
              <a:buClr>
                <a:srgbClr val="F1F6FF"/>
              </a:buClr>
            </a:pPr>
            <a:r>
              <a:t>A1: EEG data is preprocessed (e.g., filtered, artifact-corrected) before being input into the TRF estimation algorithm.</a:t>
            </a:r>
            <a:br/>
          </a:p>
          <a:p>
            <a:pPr indent="-317500">
              <a:buClr>
                <a:srgbClr val="F1F6FF"/>
              </a:buClr>
            </a:pPr>
            <a:r>
              <a:t>A2: Input data (predictors and EEG signals) is compatible with Eelbrain’s data structure for seamless integration into the toolkit.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774;p57"/>
          <p:cNvSpPr txBox="1"/>
          <p:nvPr>
            <p:ph type="title"/>
          </p:nvPr>
        </p:nvSpPr>
        <p:spPr>
          <a:xfrm>
            <a:off x="1767600" y="1352998"/>
            <a:ext cx="5608800" cy="2437503"/>
          </a:xfrm>
          <a:prstGeom prst="rect">
            <a:avLst/>
          </a:prstGeom>
        </p:spPr>
        <p:txBody>
          <a:bodyPr/>
          <a:lstStyle/>
          <a:p>
            <a:pPr/>
            <a:r>
              <a:t>Thanks For</a:t>
            </a:r>
          </a:p>
          <a:p>
            <a:pPr/>
            <a:r>
              <a:t>Listening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uronal Synapse Case Report by Slidesgo">
  <a:themeElements>
    <a:clrScheme name="Neuronal Synapse Case Report by Slidesgo">
      <a:dk1>
        <a:srgbClr val="F1F6FF"/>
      </a:dk1>
      <a:lt1>
        <a:srgbClr val="FFA90E"/>
      </a:lt1>
      <a:dk2>
        <a:srgbClr val="A7A7A7"/>
      </a:dk2>
      <a:lt2>
        <a:srgbClr val="535353"/>
      </a:lt2>
      <a:accent1>
        <a:srgbClr val="8F8F8F"/>
      </a:accent1>
      <a:accent2>
        <a:srgbClr val="6E6E6E"/>
      </a:accent2>
      <a:accent3>
        <a:srgbClr val="4D4D4D"/>
      </a:accent3>
      <a:accent4>
        <a:srgbClr val="2B2B2B"/>
      </a:accent4>
      <a:accent5>
        <a:srgbClr val="0A0A0A"/>
      </a:accent5>
      <a:accent6>
        <a:srgbClr val="707070"/>
      </a:accent6>
      <a:hlink>
        <a:srgbClr val="0000FF"/>
      </a:hlink>
      <a:folHlink>
        <a:srgbClr val="FF00FF"/>
      </a:folHlink>
    </a:clrScheme>
    <a:fontScheme name="Neuronal Synapse Case Report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Neuronal Synapse Case Report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F6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A90E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A90E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uronal Synapse Case Report by Slidesgo">
  <a:themeElements>
    <a:clrScheme name="Neuronal Synapse Case Report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6E6E6E"/>
      </a:accent2>
      <a:accent3>
        <a:srgbClr val="4D4D4D"/>
      </a:accent3>
      <a:accent4>
        <a:srgbClr val="2B2B2B"/>
      </a:accent4>
      <a:accent5>
        <a:srgbClr val="0A0A0A"/>
      </a:accent5>
      <a:accent6>
        <a:srgbClr val="707070"/>
      </a:accent6>
      <a:hlink>
        <a:srgbClr val="0000FF"/>
      </a:hlink>
      <a:folHlink>
        <a:srgbClr val="FF00FF"/>
      </a:folHlink>
    </a:clrScheme>
    <a:fontScheme name="Neuronal Synapse Case Report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Neuronal Synapse Case Report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F6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A90E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A90E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