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79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276" y="3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31/12/2022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31/12/2022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998" y="457849"/>
            <a:ext cx="5016494" cy="659114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Yasmin</a:t>
            </a:r>
            <a:r>
              <a:rPr lang="es-ES" dirty="0"/>
              <a:t> Blanco Ruiz</a:t>
            </a:r>
          </a:p>
        </p:txBody>
      </p:sp>
      <p:sp>
        <p:nvSpPr>
          <p:cNvPr id="19" name="Marcador de fecha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 dirty="0"/>
              <a:t>Sábado, 31 de diciembre de 2022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</a:t>
            </a:fld>
            <a:endParaRPr lang="es-ES"/>
          </a:p>
        </p:txBody>
      </p:sp>
      <p:pic>
        <p:nvPicPr>
          <p:cNvPr id="3" name="Imagen 2" descr="Una persona con un vestido de color rosa&#10;&#10;Descripción generada automáticamente">
            <a:extLst>
              <a:ext uri="{FF2B5EF4-FFF2-40B4-BE49-F238E27FC236}">
                <a16:creationId xmlns:a16="http://schemas.microsoft.com/office/drawing/2014/main" id="{C17020A9-F540-BE60-C608-BF9F40F4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506383"/>
            <a:ext cx="2360111" cy="24606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ítulo 13">
            <a:extLst>
              <a:ext uri="{FF2B5EF4-FFF2-40B4-BE49-F238E27FC236}">
                <a16:creationId xmlns:a16="http://schemas.microsoft.com/office/drawing/2014/main" id="{74F72D48-44DB-E43F-B248-5ECC53ED8D4B}"/>
              </a:ext>
            </a:extLst>
          </p:cNvPr>
          <p:cNvSpPr txBox="1">
            <a:spLocks/>
          </p:cNvSpPr>
          <p:nvPr/>
        </p:nvSpPr>
        <p:spPr>
          <a:xfrm>
            <a:off x="4345334" y="1853544"/>
            <a:ext cx="5016494" cy="65911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Tecnologías trabajadas</a:t>
            </a:r>
          </a:p>
        </p:txBody>
      </p:sp>
      <p:pic>
        <p:nvPicPr>
          <p:cNvPr id="1026" name="Picture 2" descr="Angular (framework) - Wikipedia, la enciclopedia libre">
            <a:extLst>
              <a:ext uri="{FF2B5EF4-FFF2-40B4-BE49-F238E27FC236}">
                <a16:creationId xmlns:a16="http://schemas.microsoft.com/office/drawing/2014/main" id="{34A42DF9-291D-A378-D749-45663DCC7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1" y="4290987"/>
            <a:ext cx="1362855" cy="13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 mundo del Spring Boot">
            <a:extLst>
              <a:ext uri="{FF2B5EF4-FFF2-40B4-BE49-F238E27FC236}">
                <a16:creationId xmlns:a16="http://schemas.microsoft.com/office/drawing/2014/main" id="{7EC774EB-A36C-3F29-7674-F782D893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38" y="3801959"/>
            <a:ext cx="1964836" cy="10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(framework) - Wikipedia, la enciclopedia libre">
            <a:extLst>
              <a:ext uri="{FF2B5EF4-FFF2-40B4-BE49-F238E27FC236}">
                <a16:creationId xmlns:a16="http://schemas.microsoft.com/office/drawing/2014/main" id="{78C6D29B-2015-A265-3D70-688207129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714" y="3793434"/>
            <a:ext cx="1247778" cy="9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fecha 18">
            <a:extLst>
              <a:ext uri="{FF2B5EF4-FFF2-40B4-BE49-F238E27FC236}">
                <a16:creationId xmlns:a16="http://schemas.microsoft.com/office/drawing/2014/main" id="{90A2573C-C29A-5335-0796-1EECA10CA058}"/>
              </a:ext>
            </a:extLst>
          </p:cNvPr>
          <p:cNvSpPr txBox="1">
            <a:spLocks/>
          </p:cNvSpPr>
          <p:nvPr/>
        </p:nvSpPr>
        <p:spPr>
          <a:xfrm>
            <a:off x="200526" y="5696035"/>
            <a:ext cx="2203995" cy="19181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tx1">
                    <a:alpha val="80000"/>
                  </a:schemeClr>
                </a:solidFill>
              </a:rPr>
              <a:t>Framework Angular - </a:t>
            </a:r>
            <a:r>
              <a:rPr lang="es-ES" sz="1200" dirty="0" err="1">
                <a:solidFill>
                  <a:schemeClr val="tx1">
                    <a:alpha val="80000"/>
                  </a:schemeClr>
                </a:solidFill>
              </a:rPr>
              <a:t>FrontEnd</a:t>
            </a:r>
            <a:endParaRPr lang="es-ES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Marcador de fecha 18">
            <a:extLst>
              <a:ext uri="{FF2B5EF4-FFF2-40B4-BE49-F238E27FC236}">
                <a16:creationId xmlns:a16="http://schemas.microsoft.com/office/drawing/2014/main" id="{7345BC36-117A-644B-45F0-42C72337A5B8}"/>
              </a:ext>
            </a:extLst>
          </p:cNvPr>
          <p:cNvSpPr txBox="1">
            <a:spLocks/>
          </p:cNvSpPr>
          <p:nvPr/>
        </p:nvSpPr>
        <p:spPr>
          <a:xfrm>
            <a:off x="2404521" y="4737590"/>
            <a:ext cx="2203995" cy="19181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tx1">
                    <a:alpha val="80000"/>
                  </a:schemeClr>
                </a:solidFill>
              </a:rPr>
              <a:t>Framework - </a:t>
            </a:r>
            <a:r>
              <a:rPr lang="es-ES" sz="1200" dirty="0" err="1">
                <a:solidFill>
                  <a:schemeClr val="tx1">
                    <a:alpha val="80000"/>
                  </a:schemeClr>
                </a:solidFill>
              </a:rPr>
              <a:t>BackEnd</a:t>
            </a:r>
            <a:endParaRPr lang="es-ES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Marcador de fecha 18">
            <a:extLst>
              <a:ext uri="{FF2B5EF4-FFF2-40B4-BE49-F238E27FC236}">
                <a16:creationId xmlns:a16="http://schemas.microsoft.com/office/drawing/2014/main" id="{CF0C9633-F3A6-A0C7-B312-C19EF20E363C}"/>
              </a:ext>
            </a:extLst>
          </p:cNvPr>
          <p:cNvSpPr txBox="1">
            <a:spLocks/>
          </p:cNvSpPr>
          <p:nvPr/>
        </p:nvSpPr>
        <p:spPr>
          <a:xfrm>
            <a:off x="8383092" y="4964428"/>
            <a:ext cx="1362855" cy="1727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tx1">
                    <a:alpha val="80000"/>
                  </a:schemeClr>
                </a:solidFill>
              </a:rPr>
              <a:t>Plantillas - Bootstrap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B09A110-9BAA-1439-9291-1B84B453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76" y="4026425"/>
            <a:ext cx="1975088" cy="52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fecha 18">
            <a:extLst>
              <a:ext uri="{FF2B5EF4-FFF2-40B4-BE49-F238E27FC236}">
                <a16:creationId xmlns:a16="http://schemas.microsoft.com/office/drawing/2014/main" id="{AF417043-5824-C2A3-3C13-CE428CD6F434}"/>
              </a:ext>
            </a:extLst>
          </p:cNvPr>
          <p:cNvSpPr txBox="1">
            <a:spLocks/>
          </p:cNvSpPr>
          <p:nvPr/>
        </p:nvSpPr>
        <p:spPr>
          <a:xfrm>
            <a:off x="5986930" y="4678055"/>
            <a:ext cx="1362855" cy="1727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tx1">
                    <a:alpha val="80000"/>
                  </a:schemeClr>
                </a:solidFill>
              </a:rPr>
              <a:t>Base de datos</a:t>
            </a:r>
          </a:p>
        </p:txBody>
      </p:sp>
      <p:sp>
        <p:nvSpPr>
          <p:cNvPr id="16" name="Título 13">
            <a:extLst>
              <a:ext uri="{FF2B5EF4-FFF2-40B4-BE49-F238E27FC236}">
                <a16:creationId xmlns:a16="http://schemas.microsoft.com/office/drawing/2014/main" id="{86608540-04A2-87AC-75DA-FCBE20F7438B}"/>
              </a:ext>
            </a:extLst>
          </p:cNvPr>
          <p:cNvSpPr txBox="1">
            <a:spLocks/>
          </p:cNvSpPr>
          <p:nvPr/>
        </p:nvSpPr>
        <p:spPr>
          <a:xfrm>
            <a:off x="4723918" y="1120410"/>
            <a:ext cx="5016494" cy="65911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Estación Espacial</a:t>
            </a:r>
          </a:p>
        </p:txBody>
      </p:sp>
      <p:pic>
        <p:nvPicPr>
          <p:cNvPr id="1044" name="Picture 20" descr="GitHub Logo | significado del logotipo, png, vector">
            <a:extLst>
              <a:ext uri="{FF2B5EF4-FFF2-40B4-BE49-F238E27FC236}">
                <a16:creationId xmlns:a16="http://schemas.microsoft.com/office/drawing/2014/main" id="{362D9503-4040-C8F9-6FBA-91E0CC47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95" y="640872"/>
            <a:ext cx="1448842" cy="8398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earn HTML - Apps en Google Play">
            <a:extLst>
              <a:ext uri="{FF2B5EF4-FFF2-40B4-BE49-F238E27FC236}">
                <a16:creationId xmlns:a16="http://schemas.microsoft.com/office/drawing/2014/main" id="{D5818991-3CAC-17DA-C5E5-F184DE8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41" y="5160889"/>
            <a:ext cx="1178651" cy="1178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ava Logo PNG Transparent (1) – Brands Logos">
            <a:extLst>
              <a:ext uri="{FF2B5EF4-FFF2-40B4-BE49-F238E27FC236}">
                <a16:creationId xmlns:a16="http://schemas.microsoft.com/office/drawing/2014/main" id="{33609145-2BE1-C6CB-993B-BA40BCE2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53" y="4875916"/>
            <a:ext cx="1477932" cy="147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arcador de fecha 18">
            <a:extLst>
              <a:ext uri="{FF2B5EF4-FFF2-40B4-BE49-F238E27FC236}">
                <a16:creationId xmlns:a16="http://schemas.microsoft.com/office/drawing/2014/main" id="{416E0D35-AD9F-850E-DEB8-351ABB2FACE2}"/>
              </a:ext>
            </a:extLst>
          </p:cNvPr>
          <p:cNvSpPr txBox="1">
            <a:spLocks/>
          </p:cNvSpPr>
          <p:nvPr/>
        </p:nvSpPr>
        <p:spPr>
          <a:xfrm>
            <a:off x="10592345" y="3047822"/>
            <a:ext cx="1362855" cy="1727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 err="1">
                <a:solidFill>
                  <a:schemeClr val="tx1">
                    <a:alpha val="80000"/>
                  </a:schemeClr>
                </a:solidFill>
              </a:rPr>
              <a:t>Selenium</a:t>
            </a:r>
            <a:endParaRPr lang="es-ES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52" name="Picture 28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8F8B829B-6624-02DE-95E7-8A0C582E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33" y="1668244"/>
            <a:ext cx="1247778" cy="1298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{7CBA6040-23A4-437C-95C6-7C7696A12406}tf33713516_win32</Template>
  <TotalTime>136</TotalTime>
  <Words>29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Yasmin Blanco Ruiz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Yasmin Blanco Ruiz</dc:title>
  <dc:creator>YASMIN BLANCO RUIZ</dc:creator>
  <cp:lastModifiedBy>YASMIN BLANCO RUIZ</cp:lastModifiedBy>
  <cp:revision>2</cp:revision>
  <dcterms:created xsi:type="dcterms:W3CDTF">2022-12-31T11:49:27Z</dcterms:created>
  <dcterms:modified xsi:type="dcterms:W3CDTF">2022-12-31T14:05:38Z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