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B7C3E-635B-7012-ADF1-650281F6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034017-6138-B4B9-287F-4964F996B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A7AC7-F406-222D-168D-F42A94DF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2EFD9A-6440-3D73-1FA7-9E9DDD93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D8E046-41F5-90C8-C1A3-088634D7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5734-0307-61F8-BA88-6504F191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B8256-5362-63FE-340E-49097E23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FFA0A-70C8-DAA8-F46A-9959AA04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78247-CBBC-A943-8EFF-C04E151A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D7211-F19D-0D78-9B90-AB5AE230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6DA89D-B330-3CB4-0AC0-A6392D393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D9D275-3B25-BF6F-6B0F-71A21BAD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13FB26-DB1B-BAFA-045A-BE4D7235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50F8B-5CE2-5776-A45B-6073DBB4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70870-92C6-1500-7692-8B5D1B74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2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6E80-2F8D-392C-1BC5-5D89E013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79D39-0333-7597-EA1C-23BFA69B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077C6-1FDB-89B3-5E5A-4BD752E5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C101A1-E8C3-9C03-AD49-9C178B9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F06C3-99B2-E168-8ECD-440634BF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50D05-BBE8-8FCA-0B24-E368461E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D34DD8-FF22-17EC-6BFD-8FB363A8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0A571C-B77F-F1FB-E479-2D92E8C0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90E4B-0D93-D608-5FC8-073654A3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D78AD-C2CB-990F-C159-30AF86DA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7F88-94B3-1B85-E2D5-62B1EB3A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F896E-45FD-5701-DE12-EC72D32B4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171C57-C164-B50B-8487-CE64004DE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FECE7-4D3B-7CB0-32A1-026954AB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36495C-C062-CF90-346C-4C3EB46D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D35FEE-8859-4081-6B19-4F0A89C5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42ED8-3141-8E84-8A14-79EAB2CD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3BBF3-7B3F-57A8-FF3C-C41666E4A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8E64A4-940F-80CA-A8A3-CF20BD48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0A8E00-5A5E-0573-2520-FA4D22729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801B56-4DDD-8BF8-DFEB-B41E83CF3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0704BA-CFF6-B98F-3F1D-4E80956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23A3DE-F178-8511-593F-C969556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95793E-433C-AC66-587E-5D615CEC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2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E47E6-05B3-0BD9-024A-4C9A139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1A1379-53A7-75CA-27C2-400C6540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C0069-4156-BD87-AC4E-A674F11A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D1703-8828-E623-B2BC-4C9AA7D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2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8E7199-E580-006F-A1D6-F009ECF8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458F2D-CD0C-DD42-2047-5E9CC8C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2E8323-CD1E-F2C0-5BA9-24D27DF4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50C2-5689-6CF4-0732-2EEB8C40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19357-6F28-637B-DDFA-03017C4E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2FB446-1F6C-FD6A-219F-0CB5A66B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64DD0-7BF3-DA9F-B777-641164EA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DE2661-DE2A-8C71-1F2C-0EF0D5EC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A9AF1E-EC49-2A78-E18E-3C5086FD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0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AFABA-887E-43D8-C733-885A8DFA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8DCC12-169A-D23A-C6E6-77FFD9F52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AE3911-DFA9-DCD6-D026-7126F19B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310BAF-890F-8E2F-25CE-0C4F0E58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4B82E-7D50-F3A3-5466-EDEFBA9C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A62EA-AABA-9C6E-ECCE-410EAA0C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EEAB26-3B53-CDA5-C45A-3B06CBA8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34125-56C9-84F5-F280-F8F852A7F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C7CDDD-5FB9-C71F-DD17-7EC69290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98A97-7E29-4B80-9E89-412EC60C8702}" type="datetimeFigureOut">
              <a:rPr lang="pt-BR" smtClean="0"/>
              <a:t>14/10/2024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B565F-B01C-E798-110D-8B496F1FC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1571B-EB9C-1D46-C065-5371F85E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4F795-34D4-4A69-888F-66A121747F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fontis.com/" TargetMode="External"/><Relationship Id="rId2" Type="http://schemas.openxmlformats.org/officeDocument/2006/relationships/hyperlink" Target="https://www.dafont.com/pt/another-danger.fo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fonts.com/" TargetMode="External"/><Relationship Id="rId4" Type="http://schemas.openxmlformats.org/officeDocument/2006/relationships/hyperlink" Target="https://www.fontsquirre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vicon.cc/" TargetMode="External"/><Relationship Id="rId2" Type="http://schemas.openxmlformats.org/officeDocument/2006/relationships/hyperlink" Target="https://www.iconarchiv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vicon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ton.com/#uid=5000u0kllllaFw0g0qFqFg0w0aF" TargetMode="External"/><Relationship Id="rId2" Type="http://schemas.openxmlformats.org/officeDocument/2006/relationships/hyperlink" Target="https://coolors.co/6ba368-ffe0b5-63d2ff-211a1d-1340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.adobe.com/pt/explo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26A3-C62F-3E42-77AA-1222D899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317"/>
          </a:xfrm>
        </p:spPr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Referências HTML </a:t>
            </a:r>
          </a:p>
        </p:txBody>
      </p:sp>
    </p:spTree>
    <p:extLst>
      <p:ext uri="{BB962C8B-B14F-4D97-AF65-F5344CB8AC3E}">
        <p14:creationId xmlns:p14="http://schemas.microsoft.com/office/powerpoint/2010/main" val="98528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Fontes online:  </a:t>
            </a:r>
            <a:r>
              <a:rPr lang="pt-BR" dirty="0"/>
              <a:t>Google Fontes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Fonte baixada : </a:t>
            </a:r>
            <a:r>
              <a:rPr lang="pt-BR" dirty="0"/>
              <a:t> </a:t>
            </a:r>
            <a:r>
              <a:rPr lang="pt-BR" dirty="0" err="1"/>
              <a:t>DaFonts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https://www.dafont.com/pt/another-danger.font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Capturar fontes da web: </a:t>
            </a:r>
            <a:r>
              <a:rPr lang="pt-BR" dirty="0"/>
              <a:t>Extensão do Google </a:t>
            </a:r>
            <a:r>
              <a:rPr lang="pt-BR" dirty="0" err="1"/>
              <a:t>Fonts</a:t>
            </a:r>
            <a:r>
              <a:rPr lang="pt-BR" dirty="0"/>
              <a:t> Ninja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Captura de fontes em imagens</a:t>
            </a:r>
          </a:p>
          <a:p>
            <a:pPr marL="0" indent="0">
              <a:buNone/>
            </a:pP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Font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https://www.whatfontis.com/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Font</a:t>
            </a:r>
            <a:r>
              <a:rPr lang="pt-BR" dirty="0"/>
              <a:t> </a:t>
            </a:r>
            <a:r>
              <a:rPr lang="pt-BR" dirty="0" err="1"/>
              <a:t>Squirrel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https://www.fontsquirrel.com/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Fonts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https://www.myfonts.com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1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Extensão de responsividade:  </a:t>
            </a:r>
            <a:r>
              <a:rPr lang="pt-BR" dirty="0"/>
              <a:t>Windows Resizer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err="1"/>
              <a:t>Mock</a:t>
            </a:r>
            <a:r>
              <a:rPr lang="pt-BR" b="1" dirty="0"/>
              <a:t> Flow – Design de Site:</a:t>
            </a:r>
            <a:r>
              <a:rPr lang="pt-BR" dirty="0"/>
              <a:t>  https://mockflow.com/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00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081AB-5DD3-A7E2-B7CA-B95D9615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3A8E54B-FD5D-A7A2-98BE-F23B04CE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5F1F91-FC4B-861A-30FE-52EB9360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E460A-42C3-8DE9-7D36-6D8C2411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91"/>
            <a:ext cx="10515600" cy="557146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Símbolos especiais:</a:t>
            </a:r>
          </a:p>
          <a:p>
            <a:pPr marL="0" indent="0">
              <a:buNone/>
            </a:pPr>
            <a:r>
              <a:rPr lang="pt-BR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https://www.w3schools.com/charsets/ref_utf_symbols.asp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Emojis: </a:t>
            </a:r>
          </a:p>
          <a:p>
            <a:pPr marL="0" indent="0">
              <a:buNone/>
            </a:pPr>
            <a:r>
              <a:rPr lang="pt-BR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emojipedia.org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0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177"/>
            <a:ext cx="10515600" cy="540078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Sites com imagens em domínio público: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UnSplash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Pexels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FreePik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Rawpixel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Pixabay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Libreshot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/>
              <a:t>Wikimedia</a:t>
            </a:r>
            <a:r>
              <a:rPr lang="pt-BR" dirty="0"/>
              <a:t> Commons</a:t>
            </a:r>
          </a:p>
        </p:txBody>
      </p:sp>
    </p:spTree>
    <p:extLst>
      <p:ext uri="{BB962C8B-B14F-4D97-AF65-F5344CB8AC3E}">
        <p14:creationId xmlns:p14="http://schemas.microsoft.com/office/powerpoint/2010/main" val="41977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Referências favicons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baixar ícones prontos:</a:t>
            </a:r>
            <a:r>
              <a:rPr lang="pt-BR" dirty="0"/>
              <a:t> </a:t>
            </a:r>
            <a:r>
              <a:rPr lang="pt-BR" dirty="0" err="1"/>
              <a:t>IconArchive</a:t>
            </a:r>
            <a:endParaRPr lang="pt-BR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Icon Archive - 800,000+ free icons &amp; stickers, PNG, SVG Downloads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Desenhar seu favicon: </a:t>
            </a:r>
            <a:r>
              <a:rPr lang="pt-BR" dirty="0"/>
              <a:t>favicon.cc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favicon.ico </a:t>
            </a:r>
            <a:r>
              <a:rPr lang="pt-BR" dirty="0" err="1">
                <a:hlinkClick r:id="rId3"/>
              </a:rPr>
              <a:t>Generator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Criar um ícone personalizado baseado em imagens</a:t>
            </a:r>
            <a:r>
              <a:rPr lang="pt-BR" dirty="0"/>
              <a:t>: favicon.io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The best Favicon Generator (completely free) - favicon.io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Referências de sites para paletas de cores 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Coolors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https://coolors.co/6ba368-ffe0b5-63d2ff-211a1d-134074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Paletton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https://paletton.com/#uid=5000u0kllllaFw0g0qFqFg0w0aF</a:t>
            </a:r>
            <a:endParaRPr lang="pt-BR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Adobe Color 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https://color.adobe.com/pt/explore</a:t>
            </a:r>
            <a:endParaRPr lang="pt-BR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15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Color </a:t>
            </a:r>
            <a:r>
              <a:rPr lang="pt-BR" b="1" dirty="0" err="1"/>
              <a:t>zila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Extensão do Google Chrome para capturar cores da tela do navegador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Dica: </a:t>
            </a:r>
            <a:r>
              <a:rPr lang="pt-BR" dirty="0"/>
              <a:t>paletas com 3 a 5 cores </a:t>
            </a:r>
          </a:p>
        </p:txBody>
      </p:sp>
    </p:spTree>
    <p:extLst>
      <p:ext uri="{BB962C8B-B14F-4D97-AF65-F5344CB8AC3E}">
        <p14:creationId xmlns:p14="http://schemas.microsoft.com/office/powerpoint/2010/main" val="29282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Color </a:t>
            </a:r>
            <a:r>
              <a:rPr lang="pt-BR" b="1" dirty="0" err="1"/>
              <a:t>zila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Extensão do Google Chrome para capturar cores da tela do navegador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Dica: </a:t>
            </a:r>
            <a:r>
              <a:rPr lang="pt-BR" dirty="0"/>
              <a:t>paletas com 3 a 5 cores </a:t>
            </a:r>
          </a:p>
        </p:txBody>
      </p:sp>
    </p:spTree>
    <p:extLst>
      <p:ext uri="{BB962C8B-B14F-4D97-AF65-F5344CB8AC3E}">
        <p14:creationId xmlns:p14="http://schemas.microsoft.com/office/powerpoint/2010/main" val="294494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71212E-DC11-E0AC-1585-43674DE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623"/>
            <a:ext cx="10515600" cy="5124340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Color </a:t>
            </a:r>
            <a:r>
              <a:rPr lang="pt-BR" b="1" dirty="0" err="1"/>
              <a:t>zila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Extensão do Google Chrome para capturar cores da tela do navegador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Dica: </a:t>
            </a:r>
            <a:r>
              <a:rPr lang="pt-BR" dirty="0"/>
              <a:t>paletas com 3 a 5 cores </a:t>
            </a:r>
          </a:p>
        </p:txBody>
      </p:sp>
    </p:spTree>
    <p:extLst>
      <p:ext uri="{BB962C8B-B14F-4D97-AF65-F5344CB8AC3E}">
        <p14:creationId xmlns:p14="http://schemas.microsoft.com/office/powerpoint/2010/main" val="2452076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4910</TotalTime>
  <Words>294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ADLaM Display</vt:lpstr>
      <vt:lpstr>Aptos</vt:lpstr>
      <vt:lpstr>Aptos Display</vt:lpstr>
      <vt:lpstr>Arial</vt:lpstr>
      <vt:lpstr>Tema do Office</vt:lpstr>
      <vt:lpstr>Referências HTML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YASMIN BUENO</dc:creator>
  <cp:lastModifiedBy>YASMIN BUENO</cp:lastModifiedBy>
  <cp:revision>10</cp:revision>
  <dcterms:created xsi:type="dcterms:W3CDTF">2024-09-01T17:53:37Z</dcterms:created>
  <dcterms:modified xsi:type="dcterms:W3CDTF">2024-10-15T16:28:59Z</dcterms:modified>
</cp:coreProperties>
</file>