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31"/>
  </p:notesMasterIdLst>
  <p:sldIdLst>
    <p:sldId id="256" r:id="rId5"/>
    <p:sldId id="258" r:id="rId6"/>
    <p:sldId id="303" r:id="rId7"/>
    <p:sldId id="260" r:id="rId8"/>
    <p:sldId id="316" r:id="rId9"/>
    <p:sldId id="304" r:id="rId10"/>
    <p:sldId id="297" r:id="rId11"/>
    <p:sldId id="298" r:id="rId12"/>
    <p:sldId id="305" r:id="rId13"/>
    <p:sldId id="299" r:id="rId14"/>
    <p:sldId id="300" r:id="rId15"/>
    <p:sldId id="301" r:id="rId16"/>
    <p:sldId id="302" r:id="rId17"/>
    <p:sldId id="306" r:id="rId18"/>
    <p:sldId id="313" r:id="rId19"/>
    <p:sldId id="317" r:id="rId20"/>
    <p:sldId id="259" r:id="rId21"/>
    <p:sldId id="314" r:id="rId22"/>
    <p:sldId id="308" r:id="rId23"/>
    <p:sldId id="311" r:id="rId24"/>
    <p:sldId id="318" r:id="rId25"/>
    <p:sldId id="319" r:id="rId26"/>
    <p:sldId id="312" r:id="rId27"/>
    <p:sldId id="315" r:id="rId28"/>
    <p:sldId id="307" r:id="rId29"/>
    <p:sldId id="26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8F09E-2C3D-4565-B9BE-2A242D224345}" v="671" dt="2023-12-05T04:52:31.419"/>
    <p1510:client id="{963EE839-C4E8-4956-8430-8C24CBE34564}" v="6" dt="2023-12-05T05:45:49.587"/>
    <p1510:client id="{B0A08630-D632-4A17-BBB2-F3E9578DDAE5}" v="2" dt="2023-12-05T19:18:37.018"/>
  </p1510:revLst>
</p1510:revInfo>
</file>

<file path=ppt/tableStyles.xml><?xml version="1.0" encoding="utf-8"?>
<a:tblStyleLst xmlns:a="http://schemas.openxmlformats.org/drawingml/2006/main" def="{637A44FB-23AD-4987-A82A-BF9D8AAFEE54}">
  <a:tblStyle styleId="{637A44FB-23AD-4987-A82A-BF9D8AAFE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29E7B4-46B2-4024-813F-CA7FA7DEC3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talano" userId="6ec9bf6a-cdf7-4916-a472-0c798e94b5f5" providerId="ADAL" clId="{B0A08630-D632-4A17-BBB2-F3E9578DDAE5}"/>
    <pc:docChg chg="modSld">
      <pc:chgData name="Matt Catalano" userId="6ec9bf6a-cdf7-4916-a472-0c798e94b5f5" providerId="ADAL" clId="{B0A08630-D632-4A17-BBB2-F3E9578DDAE5}" dt="2023-12-05T19:18:59.252" v="4" actId="20577"/>
      <pc:docMkLst>
        <pc:docMk/>
      </pc:docMkLst>
      <pc:sldChg chg="modSp mod">
        <pc:chgData name="Matt Catalano" userId="6ec9bf6a-cdf7-4916-a472-0c798e94b5f5" providerId="ADAL" clId="{B0A08630-D632-4A17-BBB2-F3E9578DDAE5}" dt="2023-12-05T19:18:59.252" v="4" actId="20577"/>
        <pc:sldMkLst>
          <pc:docMk/>
          <pc:sldMk cId="3473226566" sldId="316"/>
        </pc:sldMkLst>
        <pc:spChg chg="mod">
          <ac:chgData name="Matt Catalano" userId="6ec9bf6a-cdf7-4916-a472-0c798e94b5f5" providerId="ADAL" clId="{B0A08630-D632-4A17-BBB2-F3E9578DDAE5}" dt="2023-12-05T19:18:59.252" v="4" actId="20577"/>
          <ac:spMkLst>
            <pc:docMk/>
            <pc:sldMk cId="3473226566" sldId="316"/>
            <ac:spMk id="3" creationId="{E1FC48A9-CBE5-B7F1-D5D2-677B128991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58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13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104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8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21258269c9b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1" name="Google Shape;2461;g21258269c9b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08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48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785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916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5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887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359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28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83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9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65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15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467450"/>
            <a:ext cx="77139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55875" y="3033450"/>
            <a:ext cx="48321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46650" y="4003725"/>
            <a:ext cx="1149450" cy="991875"/>
            <a:chOff x="5616775" y="1989425"/>
            <a:chExt cx="1149450" cy="991875"/>
          </a:xfrm>
        </p:grpSpPr>
        <p:sp>
          <p:nvSpPr>
            <p:cNvPr id="12" name="Google Shape;12;p2"/>
            <p:cNvSpPr/>
            <p:nvPr/>
          </p:nvSpPr>
          <p:spPr>
            <a:xfrm>
              <a:off x="6697225" y="1989425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6972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711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254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798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341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885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428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972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711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254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98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41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885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428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972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254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8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341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3885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428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972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798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341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885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428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972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3417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885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4287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69722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8852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4287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697225" y="212126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2875" y="212126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167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0" y="-5875"/>
            <a:ext cx="3706800" cy="40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19"/>
          <p:cNvGrpSpPr/>
          <p:nvPr/>
        </p:nvGrpSpPr>
        <p:grpSpPr>
          <a:xfrm>
            <a:off x="147900" y="142000"/>
            <a:ext cx="8996100" cy="5015200"/>
            <a:chOff x="147900" y="142000"/>
            <a:chExt cx="8996100" cy="5015200"/>
          </a:xfrm>
        </p:grpSpPr>
        <p:sp>
          <p:nvSpPr>
            <p:cNvPr id="1359" name="Google Shape;1359;p19"/>
            <p:cNvSpPr/>
            <p:nvPr/>
          </p:nvSpPr>
          <p:spPr>
            <a:xfrm>
              <a:off x="1854900" y="4059800"/>
              <a:ext cx="7289100" cy="109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0" name="Google Shape;1360;p19"/>
            <p:cNvGrpSpPr/>
            <p:nvPr/>
          </p:nvGrpSpPr>
          <p:grpSpPr>
            <a:xfrm rot="10800000">
              <a:off x="147900" y="142000"/>
              <a:ext cx="995100" cy="860036"/>
              <a:chOff x="5771125" y="2121264"/>
              <a:chExt cx="995100" cy="860036"/>
            </a:xfrm>
          </p:grpSpPr>
          <p:sp>
            <p:nvSpPr>
              <p:cNvPr id="1361" name="Google Shape;1361;p19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9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9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9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9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9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9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9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9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9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9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9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9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9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9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9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9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9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9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9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9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9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9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9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9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9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9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9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19"/>
            <p:cNvGrpSpPr/>
            <p:nvPr/>
          </p:nvGrpSpPr>
          <p:grpSpPr>
            <a:xfrm flipH="1">
              <a:off x="147900" y="4167213"/>
              <a:ext cx="200850" cy="686400"/>
              <a:chOff x="147900" y="141988"/>
              <a:chExt cx="200850" cy="686400"/>
            </a:xfrm>
          </p:grpSpPr>
          <p:sp>
            <p:nvSpPr>
              <p:cNvPr id="1390" name="Google Shape;1390;p19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9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9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9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9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9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9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9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9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9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0" name="Google Shape;1400;p19"/>
            <p:cNvGrpSpPr/>
            <p:nvPr/>
          </p:nvGrpSpPr>
          <p:grpSpPr>
            <a:xfrm rot="5400000" flipH="1">
              <a:off x="8089425" y="4088913"/>
              <a:ext cx="200850" cy="1612500"/>
              <a:chOff x="147900" y="913738"/>
              <a:chExt cx="200850" cy="1612500"/>
            </a:xfrm>
          </p:grpSpPr>
          <p:sp>
            <p:nvSpPr>
              <p:cNvPr id="1401" name="Google Shape;1401;p19"/>
              <p:cNvSpPr/>
              <p:nvPr/>
            </p:nvSpPr>
            <p:spPr>
              <a:xfrm rot="5400000">
                <a:off x="279750" y="12224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9"/>
              <p:cNvSpPr/>
              <p:nvPr/>
            </p:nvSpPr>
            <p:spPr>
              <a:xfrm rot="5400000">
                <a:off x="279750" y="913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9"/>
              <p:cNvSpPr/>
              <p:nvPr/>
            </p:nvSpPr>
            <p:spPr>
              <a:xfrm rot="5400000">
                <a:off x="279750" y="10680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9"/>
              <p:cNvSpPr/>
              <p:nvPr/>
            </p:nvSpPr>
            <p:spPr>
              <a:xfrm rot="5400000">
                <a:off x="279750" y="13767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9"/>
              <p:cNvSpPr/>
              <p:nvPr/>
            </p:nvSpPr>
            <p:spPr>
              <a:xfrm rot="5400000">
                <a:off x="279750" y="15311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9"/>
              <p:cNvSpPr/>
              <p:nvPr/>
            </p:nvSpPr>
            <p:spPr>
              <a:xfrm rot="5400000">
                <a:off x="279750" y="16854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9"/>
              <p:cNvSpPr/>
              <p:nvPr/>
            </p:nvSpPr>
            <p:spPr>
              <a:xfrm rot="5400000">
                <a:off x="279750" y="18398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9"/>
              <p:cNvSpPr/>
              <p:nvPr/>
            </p:nvSpPr>
            <p:spPr>
              <a:xfrm rot="5400000">
                <a:off x="279750" y="19941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9"/>
              <p:cNvSpPr/>
              <p:nvPr/>
            </p:nvSpPr>
            <p:spPr>
              <a:xfrm rot="5400000">
                <a:off x="279750" y="21485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9"/>
              <p:cNvSpPr/>
              <p:nvPr/>
            </p:nvSpPr>
            <p:spPr>
              <a:xfrm rot="5400000">
                <a:off x="279750" y="23028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9"/>
              <p:cNvSpPr/>
              <p:nvPr/>
            </p:nvSpPr>
            <p:spPr>
              <a:xfrm rot="5400000">
                <a:off x="279750" y="24572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9"/>
              <p:cNvSpPr/>
              <p:nvPr/>
            </p:nvSpPr>
            <p:spPr>
              <a:xfrm rot="5400000">
                <a:off x="147900" y="12224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9"/>
              <p:cNvSpPr/>
              <p:nvPr/>
            </p:nvSpPr>
            <p:spPr>
              <a:xfrm rot="5400000">
                <a:off x="147900" y="913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9"/>
              <p:cNvSpPr/>
              <p:nvPr/>
            </p:nvSpPr>
            <p:spPr>
              <a:xfrm rot="5400000">
                <a:off x="147900" y="10680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9"/>
              <p:cNvSpPr/>
              <p:nvPr/>
            </p:nvSpPr>
            <p:spPr>
              <a:xfrm rot="5400000">
                <a:off x="147900" y="13767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9"/>
              <p:cNvSpPr/>
              <p:nvPr/>
            </p:nvSpPr>
            <p:spPr>
              <a:xfrm rot="5400000">
                <a:off x="147900" y="15311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9"/>
              <p:cNvSpPr/>
              <p:nvPr/>
            </p:nvSpPr>
            <p:spPr>
              <a:xfrm rot="5400000">
                <a:off x="147900" y="16854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9"/>
              <p:cNvSpPr/>
              <p:nvPr/>
            </p:nvSpPr>
            <p:spPr>
              <a:xfrm rot="5400000">
                <a:off x="147900" y="18398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9"/>
              <p:cNvSpPr/>
              <p:nvPr/>
            </p:nvSpPr>
            <p:spPr>
              <a:xfrm rot="5400000">
                <a:off x="147900" y="19941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9"/>
              <p:cNvSpPr/>
              <p:nvPr/>
            </p:nvSpPr>
            <p:spPr>
              <a:xfrm rot="5400000">
                <a:off x="147900" y="21485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9"/>
              <p:cNvSpPr/>
              <p:nvPr/>
            </p:nvSpPr>
            <p:spPr>
              <a:xfrm rot="5400000">
                <a:off x="147900" y="23028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9"/>
              <p:cNvSpPr/>
              <p:nvPr/>
            </p:nvSpPr>
            <p:spPr>
              <a:xfrm rot="5400000">
                <a:off x="147900" y="24572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3" name="Google Shape;1423;p19"/>
          <p:cNvSpPr txBox="1">
            <a:spLocks noGrp="1"/>
          </p:cNvSpPr>
          <p:nvPr>
            <p:ph type="title"/>
          </p:nvPr>
        </p:nvSpPr>
        <p:spPr>
          <a:xfrm>
            <a:off x="720000" y="1565850"/>
            <a:ext cx="39327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19"/>
          <p:cNvSpPr txBox="1">
            <a:spLocks noGrp="1"/>
          </p:cNvSpPr>
          <p:nvPr>
            <p:ph type="subTitle" idx="1"/>
          </p:nvPr>
        </p:nvSpPr>
        <p:spPr>
          <a:xfrm>
            <a:off x="720000" y="2663250"/>
            <a:ext cx="3932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5" name="Google Shape;1425;p19"/>
          <p:cNvSpPr>
            <a:spLocks noGrp="1"/>
          </p:cNvSpPr>
          <p:nvPr>
            <p:ph type="pic" idx="2"/>
          </p:nvPr>
        </p:nvSpPr>
        <p:spPr>
          <a:xfrm>
            <a:off x="5063025" y="535000"/>
            <a:ext cx="3366000" cy="407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1" name="Google Shape;1531;p21"/>
          <p:cNvSpPr txBox="1">
            <a:spLocks noGrp="1"/>
          </p:cNvSpPr>
          <p:nvPr>
            <p:ph type="subTitle" idx="1"/>
          </p:nvPr>
        </p:nvSpPr>
        <p:spPr>
          <a:xfrm>
            <a:off x="720200" y="2198827"/>
            <a:ext cx="24648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2" name="Google Shape;1532;p21"/>
          <p:cNvSpPr txBox="1">
            <a:spLocks noGrp="1"/>
          </p:cNvSpPr>
          <p:nvPr>
            <p:ph type="subTitle" idx="2"/>
          </p:nvPr>
        </p:nvSpPr>
        <p:spPr>
          <a:xfrm>
            <a:off x="3339696" y="2198825"/>
            <a:ext cx="24648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21"/>
          <p:cNvSpPr txBox="1">
            <a:spLocks noGrp="1"/>
          </p:cNvSpPr>
          <p:nvPr>
            <p:ph type="subTitle" idx="3"/>
          </p:nvPr>
        </p:nvSpPr>
        <p:spPr>
          <a:xfrm>
            <a:off x="5959200" y="2198825"/>
            <a:ext cx="24648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4" name="Google Shape;1534;p21"/>
          <p:cNvSpPr txBox="1">
            <a:spLocks noGrp="1"/>
          </p:cNvSpPr>
          <p:nvPr>
            <p:ph type="subTitle" idx="4"/>
          </p:nvPr>
        </p:nvSpPr>
        <p:spPr>
          <a:xfrm>
            <a:off x="720200" y="1806675"/>
            <a:ext cx="2464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35" name="Google Shape;1535;p21"/>
          <p:cNvSpPr txBox="1">
            <a:spLocks noGrp="1"/>
          </p:cNvSpPr>
          <p:nvPr>
            <p:ph type="subTitle" idx="5"/>
          </p:nvPr>
        </p:nvSpPr>
        <p:spPr>
          <a:xfrm>
            <a:off x="3339700" y="1806675"/>
            <a:ext cx="2464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36" name="Google Shape;1536;p21"/>
          <p:cNvSpPr txBox="1">
            <a:spLocks noGrp="1"/>
          </p:cNvSpPr>
          <p:nvPr>
            <p:ph type="subTitle" idx="6"/>
          </p:nvPr>
        </p:nvSpPr>
        <p:spPr>
          <a:xfrm>
            <a:off x="5959201" y="1806675"/>
            <a:ext cx="2464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37" name="Google Shape;1537;p21"/>
          <p:cNvSpPr/>
          <p:nvPr/>
        </p:nvSpPr>
        <p:spPr>
          <a:xfrm rot="5400000">
            <a:off x="7358550" y="3358050"/>
            <a:ext cx="3231900" cy="3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21"/>
          <p:cNvSpPr/>
          <p:nvPr/>
        </p:nvSpPr>
        <p:spPr>
          <a:xfrm>
            <a:off x="0" y="0"/>
            <a:ext cx="3231900" cy="3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21"/>
          <p:cNvGrpSpPr/>
          <p:nvPr/>
        </p:nvGrpSpPr>
        <p:grpSpPr>
          <a:xfrm>
            <a:off x="8001000" y="4135564"/>
            <a:ext cx="995100" cy="860036"/>
            <a:chOff x="5771125" y="2121264"/>
            <a:chExt cx="995100" cy="860036"/>
          </a:xfrm>
        </p:grpSpPr>
        <p:sp>
          <p:nvSpPr>
            <p:cNvPr id="1540" name="Google Shape;1540;p21"/>
            <p:cNvSpPr/>
            <p:nvPr/>
          </p:nvSpPr>
          <p:spPr>
            <a:xfrm>
              <a:off x="66972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57711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59254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60798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62341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63885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65428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66972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59254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60798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62341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63885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65428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66972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60798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62341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63885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65428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66972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62341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63885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65428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66972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63885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654287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669722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654287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6697225" y="212126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21"/>
          <p:cNvGrpSpPr/>
          <p:nvPr/>
        </p:nvGrpSpPr>
        <p:grpSpPr>
          <a:xfrm>
            <a:off x="147900" y="4794738"/>
            <a:ext cx="2384250" cy="200850"/>
            <a:chOff x="147900" y="4794738"/>
            <a:chExt cx="2384250" cy="200850"/>
          </a:xfrm>
        </p:grpSpPr>
        <p:sp>
          <p:nvSpPr>
            <p:cNvPr id="1569" name="Google Shape;1569;p21"/>
            <p:cNvSpPr/>
            <p:nvPr/>
          </p:nvSpPr>
          <p:spPr>
            <a:xfrm>
              <a:off x="12283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3022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>
              <a:off x="4566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>
              <a:off x="6109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>
              <a:off x="7653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>
              <a:off x="9196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1"/>
            <p:cNvSpPr/>
            <p:nvPr/>
          </p:nvSpPr>
          <p:spPr>
            <a:xfrm>
              <a:off x="10740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1"/>
            <p:cNvSpPr/>
            <p:nvPr/>
          </p:nvSpPr>
          <p:spPr>
            <a:xfrm>
              <a:off x="1479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13827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15370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16914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18457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20001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1"/>
            <p:cNvSpPr/>
            <p:nvPr/>
          </p:nvSpPr>
          <p:spPr>
            <a:xfrm>
              <a:off x="21544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3088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24631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2283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3022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4566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6109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7653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9196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10740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1479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13827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15370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16914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18457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0001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1544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3088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4631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21"/>
          <p:cNvGrpSpPr/>
          <p:nvPr/>
        </p:nvGrpSpPr>
        <p:grpSpPr>
          <a:xfrm rot="5400000">
            <a:off x="-943800" y="1233688"/>
            <a:ext cx="2384250" cy="200850"/>
            <a:chOff x="147900" y="4794738"/>
            <a:chExt cx="2384250" cy="200850"/>
          </a:xfrm>
        </p:grpSpPr>
        <p:sp>
          <p:nvSpPr>
            <p:cNvPr id="1602" name="Google Shape;1602;p21"/>
            <p:cNvSpPr/>
            <p:nvPr/>
          </p:nvSpPr>
          <p:spPr>
            <a:xfrm>
              <a:off x="12283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3022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4566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6109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7653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9196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10740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1479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13827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15370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16914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18457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0001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1544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3088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4631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12283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3022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4566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6109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7653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9196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10740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1479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13827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15370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16914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18457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20001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21544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23088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24631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6" name="Google Shape;1936;p25"/>
          <p:cNvGrpSpPr/>
          <p:nvPr/>
        </p:nvGrpSpPr>
        <p:grpSpPr>
          <a:xfrm>
            <a:off x="0" y="0"/>
            <a:ext cx="8996100" cy="5143500"/>
            <a:chOff x="0" y="0"/>
            <a:chExt cx="8996100" cy="5143500"/>
          </a:xfrm>
        </p:grpSpPr>
        <p:sp>
          <p:nvSpPr>
            <p:cNvPr id="1937" name="Google Shape;1937;p25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 rot="5400000">
              <a:off x="72106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25"/>
            <p:cNvGrpSpPr/>
            <p:nvPr/>
          </p:nvGrpSpPr>
          <p:grpSpPr>
            <a:xfrm rot="10800000" flipH="1">
              <a:off x="8001000" y="141989"/>
              <a:ext cx="995100" cy="860036"/>
              <a:chOff x="5771125" y="2121264"/>
              <a:chExt cx="995100" cy="860036"/>
            </a:xfrm>
          </p:grpSpPr>
          <p:sp>
            <p:nvSpPr>
              <p:cNvPr id="1940" name="Google Shape;1940;p25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5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5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5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5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5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5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5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5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5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8" name="Google Shape;1968;p25"/>
            <p:cNvGrpSpPr/>
            <p:nvPr/>
          </p:nvGrpSpPr>
          <p:grpSpPr>
            <a:xfrm rot="5400000">
              <a:off x="-943800" y="3703038"/>
              <a:ext cx="2384250" cy="200850"/>
              <a:chOff x="147900" y="4794738"/>
              <a:chExt cx="2384250" cy="200850"/>
            </a:xfrm>
          </p:grpSpPr>
          <p:sp>
            <p:nvSpPr>
              <p:cNvPr id="1969" name="Google Shape;1969;p25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25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25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25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25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25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25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25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25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25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5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25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5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5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5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5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5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25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5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25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25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25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25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5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5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5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5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5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1" name="Google Shape;2001;p25"/>
            <p:cNvGrpSpPr/>
            <p:nvPr/>
          </p:nvGrpSpPr>
          <p:grpSpPr>
            <a:xfrm rot="5400000">
              <a:off x="8552475" y="4551963"/>
              <a:ext cx="200850" cy="686400"/>
              <a:chOff x="147900" y="141988"/>
              <a:chExt cx="200850" cy="686400"/>
            </a:xfrm>
          </p:grpSpPr>
          <p:sp>
            <p:nvSpPr>
              <p:cNvPr id="2002" name="Google Shape;2002;p25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25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5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5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5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6544650" y="-5900"/>
            <a:ext cx="2601300" cy="50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1839275" y="535000"/>
            <a:ext cx="3943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idx="2" hasCustomPrompt="1"/>
          </p:nvPr>
        </p:nvSpPr>
        <p:spPr>
          <a:xfrm>
            <a:off x="721775" y="535000"/>
            <a:ext cx="11175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3"/>
          <p:cNvSpPr>
            <a:spLocks noGrp="1"/>
          </p:cNvSpPr>
          <p:nvPr>
            <p:ph type="pic" idx="3"/>
          </p:nvPr>
        </p:nvSpPr>
        <p:spPr>
          <a:xfrm>
            <a:off x="721775" y="1638400"/>
            <a:ext cx="7707000" cy="2970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4" name="Google Shape;54;p3"/>
          <p:cNvGrpSpPr/>
          <p:nvPr/>
        </p:nvGrpSpPr>
        <p:grpSpPr>
          <a:xfrm rot="5400000">
            <a:off x="-943800" y="1233688"/>
            <a:ext cx="2384250" cy="200850"/>
            <a:chOff x="147900" y="4794738"/>
            <a:chExt cx="2384250" cy="200850"/>
          </a:xfrm>
        </p:grpSpPr>
        <p:sp>
          <p:nvSpPr>
            <p:cNvPr id="55" name="Google Shape;55;p3"/>
            <p:cNvSpPr/>
            <p:nvPr/>
          </p:nvSpPr>
          <p:spPr>
            <a:xfrm>
              <a:off x="12283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022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566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109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653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196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0740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479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3827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5370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914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8457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0001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1544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088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4631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2283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022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566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109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653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196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40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79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827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370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914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457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0001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1544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088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4631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ubTitle" idx="1"/>
          </p:nvPr>
        </p:nvSpPr>
        <p:spPr>
          <a:xfrm>
            <a:off x="4690774" y="2828353"/>
            <a:ext cx="33972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subTitle" idx="2"/>
          </p:nvPr>
        </p:nvSpPr>
        <p:spPr>
          <a:xfrm>
            <a:off x="1056026" y="2828352"/>
            <a:ext cx="33153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3"/>
          </p:nvPr>
        </p:nvSpPr>
        <p:spPr>
          <a:xfrm>
            <a:off x="1056026" y="2437325"/>
            <a:ext cx="331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4"/>
          </p:nvPr>
        </p:nvSpPr>
        <p:spPr>
          <a:xfrm>
            <a:off x="4690772" y="2437335"/>
            <a:ext cx="3397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94" name="Google Shape;194;p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95" name="Google Shape;195;p5"/>
            <p:cNvSpPr/>
            <p:nvPr/>
          </p:nvSpPr>
          <p:spPr>
            <a:xfrm rot="-5400000">
              <a:off x="-14464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591210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 rot="10800000">
              <a:off x="147900" y="147900"/>
              <a:ext cx="995100" cy="860036"/>
              <a:chOff x="5771125" y="2121264"/>
              <a:chExt cx="995100" cy="860036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5"/>
            <p:cNvGrpSpPr/>
            <p:nvPr/>
          </p:nvGrpSpPr>
          <p:grpSpPr>
            <a:xfrm rot="10800000">
              <a:off x="6611850" y="147913"/>
              <a:ext cx="2384250" cy="200850"/>
              <a:chOff x="147900" y="4794738"/>
              <a:chExt cx="2384250" cy="200850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5"/>
            <p:cNvGrpSpPr/>
            <p:nvPr/>
          </p:nvGrpSpPr>
          <p:grpSpPr>
            <a:xfrm rot="-5400000">
              <a:off x="7703550" y="3708963"/>
              <a:ext cx="2384250" cy="200850"/>
              <a:chOff x="147900" y="4794738"/>
              <a:chExt cx="2384250" cy="200850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7"/>
          <p:cNvGrpSpPr/>
          <p:nvPr/>
        </p:nvGrpSpPr>
        <p:grpSpPr>
          <a:xfrm>
            <a:off x="147900" y="0"/>
            <a:ext cx="8996100" cy="4995588"/>
            <a:chOff x="147900" y="0"/>
            <a:chExt cx="8996100" cy="4995588"/>
          </a:xfrm>
        </p:grpSpPr>
        <p:sp>
          <p:nvSpPr>
            <p:cNvPr id="394" name="Google Shape;394;p7"/>
            <p:cNvSpPr/>
            <p:nvPr/>
          </p:nvSpPr>
          <p:spPr>
            <a:xfrm rot="5400000">
              <a:off x="6074700" y="533100"/>
              <a:ext cx="3602400" cy="253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7"/>
            <p:cNvGrpSpPr/>
            <p:nvPr/>
          </p:nvGrpSpPr>
          <p:grpSpPr>
            <a:xfrm rot="10800000" flipH="1">
              <a:off x="8001000" y="141989"/>
              <a:ext cx="995100" cy="860036"/>
              <a:chOff x="5771125" y="2121264"/>
              <a:chExt cx="995100" cy="860036"/>
            </a:xfrm>
          </p:grpSpPr>
          <p:sp>
            <p:nvSpPr>
              <p:cNvPr id="396" name="Google Shape;396;p7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7"/>
            <p:cNvGrpSpPr/>
            <p:nvPr/>
          </p:nvGrpSpPr>
          <p:grpSpPr>
            <a:xfrm rot="5400000">
              <a:off x="-943800" y="3703038"/>
              <a:ext cx="2384250" cy="200850"/>
              <a:chOff x="147900" y="4794738"/>
              <a:chExt cx="2384250" cy="200850"/>
            </a:xfrm>
          </p:grpSpPr>
          <p:sp>
            <p:nvSpPr>
              <p:cNvPr id="425" name="Google Shape;425;p7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7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7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7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7"/>
            <p:cNvGrpSpPr/>
            <p:nvPr/>
          </p:nvGrpSpPr>
          <p:grpSpPr>
            <a:xfrm rot="5400000">
              <a:off x="8552475" y="4551963"/>
              <a:ext cx="200850" cy="686400"/>
              <a:chOff x="147900" y="141988"/>
              <a:chExt cx="200850" cy="686400"/>
            </a:xfrm>
          </p:grpSpPr>
          <p:sp>
            <p:nvSpPr>
              <p:cNvPr id="458" name="Google Shape;458;p7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7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7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7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7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7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7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7"/>
          <p:cNvSpPr txBox="1">
            <a:spLocks noGrp="1"/>
          </p:cNvSpPr>
          <p:nvPr>
            <p:ph type="title"/>
          </p:nvPr>
        </p:nvSpPr>
        <p:spPr>
          <a:xfrm>
            <a:off x="715100" y="1096650"/>
            <a:ext cx="389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7"/>
          <p:cNvSpPr txBox="1">
            <a:spLocks noGrp="1"/>
          </p:cNvSpPr>
          <p:nvPr>
            <p:ph type="body" idx="1"/>
          </p:nvPr>
        </p:nvSpPr>
        <p:spPr>
          <a:xfrm>
            <a:off x="715100" y="1669350"/>
            <a:ext cx="38982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7"/>
          <p:cNvSpPr>
            <a:spLocks noGrp="1"/>
          </p:cNvSpPr>
          <p:nvPr>
            <p:ph type="pic" idx="2"/>
          </p:nvPr>
        </p:nvSpPr>
        <p:spPr>
          <a:xfrm>
            <a:off x="5063025" y="1096650"/>
            <a:ext cx="3366000" cy="295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73" name="Google Shape;473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4" name="Google Shape;474;p8"/>
            <p:cNvSpPr/>
            <p:nvPr/>
          </p:nvSpPr>
          <p:spPr>
            <a:xfrm rot="5400000">
              <a:off x="7358550" y="33580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0" y="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8"/>
            <p:cNvGrpSpPr/>
            <p:nvPr/>
          </p:nvGrpSpPr>
          <p:grpSpPr>
            <a:xfrm>
              <a:off x="8001000" y="4135564"/>
              <a:ext cx="995100" cy="860036"/>
              <a:chOff x="5771125" y="2121264"/>
              <a:chExt cx="995100" cy="860036"/>
            </a:xfrm>
          </p:grpSpPr>
          <p:sp>
            <p:nvSpPr>
              <p:cNvPr id="477" name="Google Shape;477;p8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8"/>
            <p:cNvGrpSpPr/>
            <p:nvPr/>
          </p:nvGrpSpPr>
          <p:grpSpPr>
            <a:xfrm>
              <a:off x="147900" y="4794738"/>
              <a:ext cx="2384250" cy="200850"/>
              <a:chOff x="147900" y="4794738"/>
              <a:chExt cx="2384250" cy="200850"/>
            </a:xfrm>
          </p:grpSpPr>
          <p:sp>
            <p:nvSpPr>
              <p:cNvPr id="506" name="Google Shape;506;p8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8"/>
            <p:cNvGrpSpPr/>
            <p:nvPr/>
          </p:nvGrpSpPr>
          <p:grpSpPr>
            <a:xfrm rot="5400000">
              <a:off x="-943800" y="1233688"/>
              <a:ext cx="2384250" cy="200850"/>
              <a:chOff x="147900" y="4794738"/>
              <a:chExt cx="2384250" cy="200850"/>
            </a:xfrm>
          </p:grpSpPr>
          <p:sp>
            <p:nvSpPr>
              <p:cNvPr id="539" name="Google Shape;539;p8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3" name="Google Shape;57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74" name="Google Shape;574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75" name="Google Shape;575;p9"/>
            <p:cNvSpPr/>
            <p:nvPr/>
          </p:nvSpPr>
          <p:spPr>
            <a:xfrm rot="-5400000">
              <a:off x="-14464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10800000">
              <a:off x="591210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9"/>
            <p:cNvGrpSpPr/>
            <p:nvPr/>
          </p:nvGrpSpPr>
          <p:grpSpPr>
            <a:xfrm rot="10800000">
              <a:off x="147900" y="147900"/>
              <a:ext cx="995100" cy="860036"/>
              <a:chOff x="5771125" y="2121264"/>
              <a:chExt cx="995100" cy="860036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9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9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9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9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9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9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9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9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9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9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9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9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9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9"/>
            <p:cNvGrpSpPr/>
            <p:nvPr/>
          </p:nvGrpSpPr>
          <p:grpSpPr>
            <a:xfrm rot="10800000">
              <a:off x="6611850" y="147913"/>
              <a:ext cx="2384250" cy="200850"/>
              <a:chOff x="147900" y="4794738"/>
              <a:chExt cx="2384250" cy="200850"/>
            </a:xfrm>
          </p:grpSpPr>
          <p:sp>
            <p:nvSpPr>
              <p:cNvPr id="607" name="Google Shape;607;p9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9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9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9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9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9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9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9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9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9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9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9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9"/>
            <p:cNvGrpSpPr/>
            <p:nvPr/>
          </p:nvGrpSpPr>
          <p:grpSpPr>
            <a:xfrm rot="-5400000">
              <a:off x="7703550" y="3708963"/>
              <a:ext cx="2384250" cy="200850"/>
              <a:chOff x="147900" y="4794738"/>
              <a:chExt cx="2384250" cy="200850"/>
            </a:xfrm>
          </p:grpSpPr>
          <p:sp>
            <p:nvSpPr>
              <p:cNvPr id="640" name="Google Shape;640;p9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2" hasCustomPrompt="1"/>
          </p:nvPr>
        </p:nvSpPr>
        <p:spPr>
          <a:xfrm>
            <a:off x="1101625" y="1873583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0" name="Google Shape;760;p13"/>
          <p:cNvSpPr txBox="1">
            <a:spLocks noGrp="1"/>
          </p:cNvSpPr>
          <p:nvPr>
            <p:ph type="title" idx="3" hasCustomPrompt="1"/>
          </p:nvPr>
        </p:nvSpPr>
        <p:spPr>
          <a:xfrm>
            <a:off x="4737660" y="1873580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4" hasCustomPrompt="1"/>
          </p:nvPr>
        </p:nvSpPr>
        <p:spPr>
          <a:xfrm>
            <a:off x="1101625" y="2571749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5" hasCustomPrompt="1"/>
          </p:nvPr>
        </p:nvSpPr>
        <p:spPr>
          <a:xfrm>
            <a:off x="4737660" y="2571747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3" name="Google Shape;763;p13"/>
          <p:cNvSpPr txBox="1">
            <a:spLocks noGrp="1"/>
          </p:cNvSpPr>
          <p:nvPr>
            <p:ph type="title" idx="6" hasCustomPrompt="1"/>
          </p:nvPr>
        </p:nvSpPr>
        <p:spPr>
          <a:xfrm>
            <a:off x="1101625" y="3269916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7" hasCustomPrompt="1"/>
          </p:nvPr>
        </p:nvSpPr>
        <p:spPr>
          <a:xfrm>
            <a:off x="4737660" y="3269913"/>
            <a:ext cx="798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subTitle" idx="1"/>
          </p:nvPr>
        </p:nvSpPr>
        <p:spPr>
          <a:xfrm>
            <a:off x="1900248" y="1873575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8"/>
          </p:nvPr>
        </p:nvSpPr>
        <p:spPr>
          <a:xfrm>
            <a:off x="1900248" y="2571745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subTitle" idx="9"/>
          </p:nvPr>
        </p:nvSpPr>
        <p:spPr>
          <a:xfrm>
            <a:off x="1900248" y="3269914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8" name="Google Shape;768;p13"/>
          <p:cNvSpPr txBox="1">
            <a:spLocks noGrp="1"/>
          </p:cNvSpPr>
          <p:nvPr>
            <p:ph type="subTitle" idx="13"/>
          </p:nvPr>
        </p:nvSpPr>
        <p:spPr>
          <a:xfrm>
            <a:off x="5536283" y="1873583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9" name="Google Shape;769;p13"/>
          <p:cNvSpPr txBox="1">
            <a:spLocks noGrp="1"/>
          </p:cNvSpPr>
          <p:nvPr>
            <p:ph type="subTitle" idx="14"/>
          </p:nvPr>
        </p:nvSpPr>
        <p:spPr>
          <a:xfrm>
            <a:off x="5536283" y="2571752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70" name="Google Shape;770;p13"/>
          <p:cNvSpPr txBox="1">
            <a:spLocks noGrp="1"/>
          </p:cNvSpPr>
          <p:nvPr>
            <p:ph type="subTitle" idx="15"/>
          </p:nvPr>
        </p:nvSpPr>
        <p:spPr>
          <a:xfrm>
            <a:off x="5536283" y="3269922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771" name="Google Shape;771;p13"/>
          <p:cNvGrpSpPr/>
          <p:nvPr/>
        </p:nvGrpSpPr>
        <p:grpSpPr>
          <a:xfrm>
            <a:off x="0" y="0"/>
            <a:ext cx="9143950" cy="5143500"/>
            <a:chOff x="0" y="0"/>
            <a:chExt cx="9143950" cy="5143500"/>
          </a:xfrm>
        </p:grpSpPr>
        <p:sp>
          <p:nvSpPr>
            <p:cNvPr id="772" name="Google Shape;772;p13"/>
            <p:cNvSpPr/>
            <p:nvPr/>
          </p:nvSpPr>
          <p:spPr>
            <a:xfrm>
              <a:off x="2209150" y="0"/>
              <a:ext cx="69348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4" name="Google Shape;774;p13"/>
            <p:cNvGrpSpPr/>
            <p:nvPr/>
          </p:nvGrpSpPr>
          <p:grpSpPr>
            <a:xfrm rot="5400000">
              <a:off x="7703550" y="1233688"/>
              <a:ext cx="2384250" cy="200850"/>
              <a:chOff x="147900" y="4794738"/>
              <a:chExt cx="2384250" cy="200850"/>
            </a:xfrm>
          </p:grpSpPr>
          <p:sp>
            <p:nvSpPr>
              <p:cNvPr id="775" name="Google Shape;775;p13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3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3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3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3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3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3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3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3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13"/>
            <p:cNvGrpSpPr/>
            <p:nvPr/>
          </p:nvGrpSpPr>
          <p:grpSpPr>
            <a:xfrm flipH="1">
              <a:off x="147900" y="4135564"/>
              <a:ext cx="995100" cy="860036"/>
              <a:chOff x="5771125" y="2121264"/>
              <a:chExt cx="995100" cy="860036"/>
            </a:xfrm>
          </p:grpSpPr>
          <p:sp>
            <p:nvSpPr>
              <p:cNvPr id="808" name="Google Shape;808;p13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13"/>
            <p:cNvGrpSpPr/>
            <p:nvPr/>
          </p:nvGrpSpPr>
          <p:grpSpPr>
            <a:xfrm rot="10800000">
              <a:off x="147900" y="141988"/>
              <a:ext cx="200850" cy="686400"/>
              <a:chOff x="147900" y="141988"/>
              <a:chExt cx="200850" cy="686400"/>
            </a:xfrm>
          </p:grpSpPr>
          <p:sp>
            <p:nvSpPr>
              <p:cNvPr id="837" name="Google Shape;837;p13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7" name="Google Shape;847;p13"/>
            <p:cNvGrpSpPr/>
            <p:nvPr/>
          </p:nvGrpSpPr>
          <p:grpSpPr>
            <a:xfrm rot="5400000">
              <a:off x="8089425" y="4088913"/>
              <a:ext cx="200850" cy="1612500"/>
              <a:chOff x="147900" y="913738"/>
              <a:chExt cx="200850" cy="1612500"/>
            </a:xfrm>
          </p:grpSpPr>
          <p:sp>
            <p:nvSpPr>
              <p:cNvPr id="848" name="Google Shape;848;p13"/>
              <p:cNvSpPr/>
              <p:nvPr/>
            </p:nvSpPr>
            <p:spPr>
              <a:xfrm rot="5400000">
                <a:off x="27975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 rot="5400000">
                <a:off x="27975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 rot="5400000">
                <a:off x="27975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 rot="5400000">
                <a:off x="27975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 rot="5400000">
                <a:off x="27975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 rot="5400000">
                <a:off x="27975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 rot="5400000">
                <a:off x="27975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 rot="5400000">
                <a:off x="27975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 rot="5400000">
                <a:off x="27975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 rot="5400000">
                <a:off x="27975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 rot="5400000">
                <a:off x="27975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 rot="5400000">
                <a:off x="14790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 rot="5400000">
                <a:off x="14790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 rot="5400000">
                <a:off x="14790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 rot="5400000">
                <a:off x="14790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 rot="5400000">
                <a:off x="14790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 rot="5400000">
                <a:off x="14790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 rot="5400000">
                <a:off x="14790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 rot="5400000">
                <a:off x="14790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 rot="5400000">
                <a:off x="14790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 rot="5400000">
                <a:off x="14790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 rot="5400000">
                <a:off x="14790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7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29"/>
          <p:cNvSpPr txBox="1">
            <a:spLocks noGrp="1"/>
          </p:cNvSpPr>
          <p:nvPr>
            <p:ph type="ctrTitle"/>
          </p:nvPr>
        </p:nvSpPr>
        <p:spPr>
          <a:xfrm>
            <a:off x="715100" y="1467450"/>
            <a:ext cx="77139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Ride-Sharing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Database</a:t>
            </a:r>
          </a:p>
        </p:txBody>
      </p:sp>
      <p:sp>
        <p:nvSpPr>
          <p:cNvPr id="2023" name="Google Shape;2023;p29"/>
          <p:cNvSpPr txBox="1">
            <a:spLocks noGrp="1"/>
          </p:cNvSpPr>
          <p:nvPr>
            <p:ph type="subTitle" idx="1"/>
          </p:nvPr>
        </p:nvSpPr>
        <p:spPr>
          <a:xfrm>
            <a:off x="2155875" y="3033450"/>
            <a:ext cx="483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4480 Final Project</a:t>
            </a:r>
            <a:endParaRPr dirty="0"/>
          </a:p>
        </p:txBody>
      </p:sp>
      <p:sp>
        <p:nvSpPr>
          <p:cNvPr id="2024" name="Google Shape;2024;p29"/>
          <p:cNvSpPr/>
          <p:nvPr/>
        </p:nvSpPr>
        <p:spPr>
          <a:xfrm>
            <a:off x="54575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29"/>
          <p:cNvSpPr/>
          <p:nvPr/>
        </p:nvSpPr>
        <p:spPr>
          <a:xfrm>
            <a:off x="45314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29"/>
          <p:cNvSpPr/>
          <p:nvPr/>
        </p:nvSpPr>
        <p:spPr>
          <a:xfrm>
            <a:off x="46858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29"/>
          <p:cNvSpPr/>
          <p:nvPr/>
        </p:nvSpPr>
        <p:spPr>
          <a:xfrm>
            <a:off x="48401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29"/>
          <p:cNvSpPr/>
          <p:nvPr/>
        </p:nvSpPr>
        <p:spPr>
          <a:xfrm>
            <a:off x="49945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29"/>
          <p:cNvSpPr/>
          <p:nvPr/>
        </p:nvSpPr>
        <p:spPr>
          <a:xfrm>
            <a:off x="51488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29"/>
          <p:cNvSpPr/>
          <p:nvPr/>
        </p:nvSpPr>
        <p:spPr>
          <a:xfrm>
            <a:off x="53032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29"/>
          <p:cNvSpPr/>
          <p:nvPr/>
        </p:nvSpPr>
        <p:spPr>
          <a:xfrm>
            <a:off x="43771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29"/>
          <p:cNvSpPr/>
          <p:nvPr/>
        </p:nvSpPr>
        <p:spPr>
          <a:xfrm>
            <a:off x="56119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29"/>
          <p:cNvSpPr/>
          <p:nvPr/>
        </p:nvSpPr>
        <p:spPr>
          <a:xfrm>
            <a:off x="57662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29"/>
          <p:cNvSpPr/>
          <p:nvPr/>
        </p:nvSpPr>
        <p:spPr>
          <a:xfrm>
            <a:off x="59206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29"/>
          <p:cNvSpPr/>
          <p:nvPr/>
        </p:nvSpPr>
        <p:spPr>
          <a:xfrm>
            <a:off x="60749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29"/>
          <p:cNvSpPr/>
          <p:nvPr/>
        </p:nvSpPr>
        <p:spPr>
          <a:xfrm>
            <a:off x="54575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29"/>
          <p:cNvSpPr/>
          <p:nvPr/>
        </p:nvSpPr>
        <p:spPr>
          <a:xfrm>
            <a:off x="45314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29"/>
          <p:cNvSpPr/>
          <p:nvPr/>
        </p:nvSpPr>
        <p:spPr>
          <a:xfrm>
            <a:off x="46858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29"/>
          <p:cNvSpPr/>
          <p:nvPr/>
        </p:nvSpPr>
        <p:spPr>
          <a:xfrm>
            <a:off x="48401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29"/>
          <p:cNvSpPr/>
          <p:nvPr/>
        </p:nvSpPr>
        <p:spPr>
          <a:xfrm>
            <a:off x="49945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29"/>
          <p:cNvSpPr/>
          <p:nvPr/>
        </p:nvSpPr>
        <p:spPr>
          <a:xfrm>
            <a:off x="51488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29"/>
          <p:cNvSpPr/>
          <p:nvPr/>
        </p:nvSpPr>
        <p:spPr>
          <a:xfrm>
            <a:off x="53032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29"/>
          <p:cNvSpPr/>
          <p:nvPr/>
        </p:nvSpPr>
        <p:spPr>
          <a:xfrm>
            <a:off x="43771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29"/>
          <p:cNvSpPr/>
          <p:nvPr/>
        </p:nvSpPr>
        <p:spPr>
          <a:xfrm>
            <a:off x="56119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29"/>
          <p:cNvSpPr/>
          <p:nvPr/>
        </p:nvSpPr>
        <p:spPr>
          <a:xfrm>
            <a:off x="57662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29"/>
          <p:cNvSpPr/>
          <p:nvPr/>
        </p:nvSpPr>
        <p:spPr>
          <a:xfrm>
            <a:off x="59206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9"/>
          <p:cNvSpPr/>
          <p:nvPr/>
        </p:nvSpPr>
        <p:spPr>
          <a:xfrm>
            <a:off x="60749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29"/>
          <p:cNvSpPr/>
          <p:nvPr/>
        </p:nvSpPr>
        <p:spPr>
          <a:xfrm>
            <a:off x="62293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29"/>
          <p:cNvSpPr/>
          <p:nvPr/>
        </p:nvSpPr>
        <p:spPr>
          <a:xfrm>
            <a:off x="62293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29"/>
          <p:cNvSpPr/>
          <p:nvPr/>
        </p:nvSpPr>
        <p:spPr>
          <a:xfrm>
            <a:off x="63836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29"/>
          <p:cNvSpPr/>
          <p:nvPr/>
        </p:nvSpPr>
        <p:spPr>
          <a:xfrm>
            <a:off x="63836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29"/>
          <p:cNvSpPr/>
          <p:nvPr/>
        </p:nvSpPr>
        <p:spPr>
          <a:xfrm>
            <a:off x="65380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29"/>
          <p:cNvSpPr/>
          <p:nvPr/>
        </p:nvSpPr>
        <p:spPr>
          <a:xfrm>
            <a:off x="65380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29"/>
          <p:cNvSpPr/>
          <p:nvPr/>
        </p:nvSpPr>
        <p:spPr>
          <a:xfrm>
            <a:off x="66923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29"/>
          <p:cNvSpPr/>
          <p:nvPr/>
        </p:nvSpPr>
        <p:spPr>
          <a:xfrm>
            <a:off x="66923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6" name="Google Shape;2056;p29"/>
          <p:cNvGrpSpPr/>
          <p:nvPr/>
        </p:nvGrpSpPr>
        <p:grpSpPr>
          <a:xfrm>
            <a:off x="147900" y="4267338"/>
            <a:ext cx="2384250" cy="728250"/>
            <a:chOff x="147900" y="4003688"/>
            <a:chExt cx="2384250" cy="728250"/>
          </a:xfrm>
        </p:grpSpPr>
        <p:sp>
          <p:nvSpPr>
            <p:cNvPr id="2057" name="Google Shape;2057;p29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9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9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9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9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9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9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9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9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9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9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9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9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9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9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9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9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9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9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9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9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1 – APP_USER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31590-5388-5494-4CFB-4DB2CA5C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33" y="1524301"/>
            <a:ext cx="4906933" cy="255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4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2 – APP_CAR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748ACE-2FCF-8C65-DE20-799B584C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88" y="1530237"/>
            <a:ext cx="4752176" cy="23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2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3 – APP_TRIP_INFO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11B4A-898F-6B4F-955F-4CBFD3FD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20" y="1360297"/>
            <a:ext cx="5638265" cy="29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6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4 – TRIP_HISTORY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68131F-EFB9-F8CA-8863-C2A727F5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220" y="1485901"/>
            <a:ext cx="6420487" cy="25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1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2"/>
          <p:cNvSpPr txBox="1">
            <a:spLocks noGrp="1"/>
          </p:cNvSpPr>
          <p:nvPr>
            <p:ph type="title"/>
          </p:nvPr>
        </p:nvSpPr>
        <p:spPr>
          <a:xfrm>
            <a:off x="1839274" y="535000"/>
            <a:ext cx="616172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184" name="Google Shape;2184;p32"/>
          <p:cNvSpPr txBox="1">
            <a:spLocks noGrp="1"/>
          </p:cNvSpPr>
          <p:nvPr>
            <p:ph type="title" idx="2"/>
          </p:nvPr>
        </p:nvSpPr>
        <p:spPr>
          <a:xfrm>
            <a:off x="721774" y="535000"/>
            <a:ext cx="1270311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186" name="Google Shape;2186;p32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187" name="Google Shape;2187;p32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689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40"/>
          <p:cNvSpPr txBox="1">
            <a:spLocks noGrp="1"/>
          </p:cNvSpPr>
          <p:nvPr>
            <p:ph type="title"/>
          </p:nvPr>
        </p:nvSpPr>
        <p:spPr>
          <a:xfrm>
            <a:off x="720000" y="1565850"/>
            <a:ext cx="39327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Insertion</a:t>
            </a:r>
            <a:endParaRPr dirty="0"/>
          </a:p>
        </p:txBody>
      </p:sp>
      <p:sp>
        <p:nvSpPr>
          <p:cNvPr id="2465" name="Google Shape;2465;p40"/>
          <p:cNvSpPr txBox="1">
            <a:spLocks noGrp="1"/>
          </p:cNvSpPr>
          <p:nvPr>
            <p:ph type="subTitle" idx="1"/>
          </p:nvPr>
        </p:nvSpPr>
        <p:spPr>
          <a:xfrm>
            <a:off x="720000" y="2663250"/>
            <a:ext cx="3932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populate our database, we used commands similar to the ones shown on the right to insert values into each table.</a:t>
            </a:r>
            <a:endParaRPr dirty="0"/>
          </a:p>
        </p:txBody>
      </p:sp>
      <p:grpSp>
        <p:nvGrpSpPr>
          <p:cNvPr id="2466" name="Google Shape;2466;p40"/>
          <p:cNvGrpSpPr/>
          <p:nvPr/>
        </p:nvGrpSpPr>
        <p:grpSpPr>
          <a:xfrm>
            <a:off x="6611850" y="141988"/>
            <a:ext cx="2384250" cy="728250"/>
            <a:chOff x="814650" y="4267338"/>
            <a:chExt cx="2384250" cy="728250"/>
          </a:xfrm>
        </p:grpSpPr>
        <p:sp>
          <p:nvSpPr>
            <p:cNvPr id="2467" name="Google Shape;2467;p40"/>
            <p:cNvSpPr/>
            <p:nvPr/>
          </p:nvSpPr>
          <p:spPr>
            <a:xfrm>
              <a:off x="189510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>
              <a:off x="96900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0"/>
            <p:cNvSpPr/>
            <p:nvPr/>
          </p:nvSpPr>
          <p:spPr>
            <a:xfrm>
              <a:off x="112335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0"/>
            <p:cNvSpPr/>
            <p:nvPr/>
          </p:nvSpPr>
          <p:spPr>
            <a:xfrm>
              <a:off x="127770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0"/>
            <p:cNvSpPr/>
            <p:nvPr/>
          </p:nvSpPr>
          <p:spPr>
            <a:xfrm>
              <a:off x="143205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0"/>
            <p:cNvSpPr/>
            <p:nvPr/>
          </p:nvSpPr>
          <p:spPr>
            <a:xfrm>
              <a:off x="158640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0"/>
            <p:cNvSpPr/>
            <p:nvPr/>
          </p:nvSpPr>
          <p:spPr>
            <a:xfrm>
              <a:off x="174075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0"/>
            <p:cNvSpPr/>
            <p:nvPr/>
          </p:nvSpPr>
          <p:spPr>
            <a:xfrm>
              <a:off x="81465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0"/>
            <p:cNvSpPr/>
            <p:nvPr/>
          </p:nvSpPr>
          <p:spPr>
            <a:xfrm>
              <a:off x="204945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0"/>
            <p:cNvSpPr/>
            <p:nvPr/>
          </p:nvSpPr>
          <p:spPr>
            <a:xfrm>
              <a:off x="220380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0"/>
            <p:cNvSpPr/>
            <p:nvPr/>
          </p:nvSpPr>
          <p:spPr>
            <a:xfrm>
              <a:off x="235815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0"/>
            <p:cNvSpPr/>
            <p:nvPr/>
          </p:nvSpPr>
          <p:spPr>
            <a:xfrm>
              <a:off x="251250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0"/>
            <p:cNvSpPr/>
            <p:nvPr/>
          </p:nvSpPr>
          <p:spPr>
            <a:xfrm>
              <a:off x="189510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0"/>
            <p:cNvSpPr/>
            <p:nvPr/>
          </p:nvSpPr>
          <p:spPr>
            <a:xfrm>
              <a:off x="96900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0"/>
            <p:cNvSpPr/>
            <p:nvPr/>
          </p:nvSpPr>
          <p:spPr>
            <a:xfrm>
              <a:off x="112335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0"/>
            <p:cNvSpPr/>
            <p:nvPr/>
          </p:nvSpPr>
          <p:spPr>
            <a:xfrm>
              <a:off x="127770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0"/>
            <p:cNvSpPr/>
            <p:nvPr/>
          </p:nvSpPr>
          <p:spPr>
            <a:xfrm>
              <a:off x="143205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0"/>
            <p:cNvSpPr/>
            <p:nvPr/>
          </p:nvSpPr>
          <p:spPr>
            <a:xfrm>
              <a:off x="158640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0"/>
            <p:cNvSpPr/>
            <p:nvPr/>
          </p:nvSpPr>
          <p:spPr>
            <a:xfrm>
              <a:off x="174075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0"/>
            <p:cNvSpPr/>
            <p:nvPr/>
          </p:nvSpPr>
          <p:spPr>
            <a:xfrm>
              <a:off x="81465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0"/>
            <p:cNvSpPr/>
            <p:nvPr/>
          </p:nvSpPr>
          <p:spPr>
            <a:xfrm>
              <a:off x="204945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0"/>
            <p:cNvSpPr/>
            <p:nvPr/>
          </p:nvSpPr>
          <p:spPr>
            <a:xfrm>
              <a:off x="220380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0"/>
            <p:cNvSpPr/>
            <p:nvPr/>
          </p:nvSpPr>
          <p:spPr>
            <a:xfrm>
              <a:off x="235815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0"/>
            <p:cNvSpPr/>
            <p:nvPr/>
          </p:nvSpPr>
          <p:spPr>
            <a:xfrm>
              <a:off x="251250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0"/>
            <p:cNvSpPr/>
            <p:nvPr/>
          </p:nvSpPr>
          <p:spPr>
            <a:xfrm>
              <a:off x="189510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0"/>
            <p:cNvSpPr/>
            <p:nvPr/>
          </p:nvSpPr>
          <p:spPr>
            <a:xfrm>
              <a:off x="96900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0"/>
            <p:cNvSpPr/>
            <p:nvPr/>
          </p:nvSpPr>
          <p:spPr>
            <a:xfrm>
              <a:off x="112335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0"/>
            <p:cNvSpPr/>
            <p:nvPr/>
          </p:nvSpPr>
          <p:spPr>
            <a:xfrm>
              <a:off x="127770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0"/>
            <p:cNvSpPr/>
            <p:nvPr/>
          </p:nvSpPr>
          <p:spPr>
            <a:xfrm>
              <a:off x="143205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0"/>
            <p:cNvSpPr/>
            <p:nvPr/>
          </p:nvSpPr>
          <p:spPr>
            <a:xfrm>
              <a:off x="158640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>
              <a:off x="174075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>
              <a:off x="81465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>
              <a:off x="204945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>
              <a:off x="220380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>
              <a:off x="235815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>
              <a:off x="251250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>
              <a:off x="189510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>
              <a:off x="96900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>
              <a:off x="112335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0"/>
            <p:cNvSpPr/>
            <p:nvPr/>
          </p:nvSpPr>
          <p:spPr>
            <a:xfrm>
              <a:off x="127770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143205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158640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0"/>
            <p:cNvSpPr/>
            <p:nvPr/>
          </p:nvSpPr>
          <p:spPr>
            <a:xfrm>
              <a:off x="174075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0"/>
            <p:cNvSpPr/>
            <p:nvPr/>
          </p:nvSpPr>
          <p:spPr>
            <a:xfrm>
              <a:off x="81465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0"/>
            <p:cNvSpPr/>
            <p:nvPr/>
          </p:nvSpPr>
          <p:spPr>
            <a:xfrm>
              <a:off x="204945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0"/>
            <p:cNvSpPr/>
            <p:nvPr/>
          </p:nvSpPr>
          <p:spPr>
            <a:xfrm>
              <a:off x="220380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0"/>
            <p:cNvSpPr/>
            <p:nvPr/>
          </p:nvSpPr>
          <p:spPr>
            <a:xfrm>
              <a:off x="235815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0"/>
            <p:cNvSpPr/>
            <p:nvPr/>
          </p:nvSpPr>
          <p:spPr>
            <a:xfrm>
              <a:off x="251250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0"/>
            <p:cNvSpPr/>
            <p:nvPr/>
          </p:nvSpPr>
          <p:spPr>
            <a:xfrm>
              <a:off x="266685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0"/>
            <p:cNvSpPr/>
            <p:nvPr/>
          </p:nvSpPr>
          <p:spPr>
            <a:xfrm>
              <a:off x="266685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266685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0"/>
            <p:cNvSpPr/>
            <p:nvPr/>
          </p:nvSpPr>
          <p:spPr>
            <a:xfrm>
              <a:off x="266685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0"/>
            <p:cNvSpPr/>
            <p:nvPr/>
          </p:nvSpPr>
          <p:spPr>
            <a:xfrm>
              <a:off x="2821200" y="46628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2821200" y="45310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2821200" y="43991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2821200" y="42673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18951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9690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11233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12777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0"/>
            <p:cNvSpPr/>
            <p:nvPr/>
          </p:nvSpPr>
          <p:spPr>
            <a:xfrm>
              <a:off x="14320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0"/>
            <p:cNvSpPr/>
            <p:nvPr/>
          </p:nvSpPr>
          <p:spPr>
            <a:xfrm>
              <a:off x="15864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17407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8146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20494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22038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23581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0"/>
            <p:cNvSpPr/>
            <p:nvPr/>
          </p:nvSpPr>
          <p:spPr>
            <a:xfrm>
              <a:off x="25125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0"/>
            <p:cNvSpPr/>
            <p:nvPr/>
          </p:nvSpPr>
          <p:spPr>
            <a:xfrm>
              <a:off x="26668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0"/>
            <p:cNvSpPr/>
            <p:nvPr/>
          </p:nvSpPr>
          <p:spPr>
            <a:xfrm>
              <a:off x="28212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0"/>
            <p:cNvSpPr/>
            <p:nvPr/>
          </p:nvSpPr>
          <p:spPr>
            <a:xfrm>
              <a:off x="18951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0"/>
            <p:cNvSpPr/>
            <p:nvPr/>
          </p:nvSpPr>
          <p:spPr>
            <a:xfrm>
              <a:off x="9690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0"/>
            <p:cNvSpPr/>
            <p:nvPr/>
          </p:nvSpPr>
          <p:spPr>
            <a:xfrm>
              <a:off x="11233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0"/>
            <p:cNvSpPr/>
            <p:nvPr/>
          </p:nvSpPr>
          <p:spPr>
            <a:xfrm>
              <a:off x="12777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0"/>
            <p:cNvSpPr/>
            <p:nvPr/>
          </p:nvSpPr>
          <p:spPr>
            <a:xfrm>
              <a:off x="14320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0"/>
            <p:cNvSpPr/>
            <p:nvPr/>
          </p:nvSpPr>
          <p:spPr>
            <a:xfrm>
              <a:off x="15864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17407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0"/>
            <p:cNvSpPr/>
            <p:nvPr/>
          </p:nvSpPr>
          <p:spPr>
            <a:xfrm>
              <a:off x="8146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0"/>
            <p:cNvSpPr/>
            <p:nvPr/>
          </p:nvSpPr>
          <p:spPr>
            <a:xfrm>
              <a:off x="20494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0"/>
            <p:cNvSpPr/>
            <p:nvPr/>
          </p:nvSpPr>
          <p:spPr>
            <a:xfrm>
              <a:off x="22038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0"/>
            <p:cNvSpPr/>
            <p:nvPr/>
          </p:nvSpPr>
          <p:spPr>
            <a:xfrm>
              <a:off x="23581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0"/>
            <p:cNvSpPr/>
            <p:nvPr/>
          </p:nvSpPr>
          <p:spPr>
            <a:xfrm>
              <a:off x="25125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0"/>
            <p:cNvSpPr/>
            <p:nvPr/>
          </p:nvSpPr>
          <p:spPr>
            <a:xfrm>
              <a:off x="26668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0"/>
            <p:cNvSpPr/>
            <p:nvPr/>
          </p:nvSpPr>
          <p:spPr>
            <a:xfrm>
              <a:off x="28212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1" name="Google Shape;2551;p40"/>
            <p:cNvGrpSpPr/>
            <p:nvPr/>
          </p:nvGrpSpPr>
          <p:grpSpPr>
            <a:xfrm>
              <a:off x="2975550" y="4267338"/>
              <a:ext cx="223350" cy="728250"/>
              <a:chOff x="2975550" y="4267338"/>
              <a:chExt cx="223350" cy="728250"/>
            </a:xfrm>
          </p:grpSpPr>
          <p:sp>
            <p:nvSpPr>
              <p:cNvPr id="2552" name="Google Shape;2552;p40"/>
              <p:cNvSpPr/>
              <p:nvPr/>
            </p:nvSpPr>
            <p:spPr>
              <a:xfrm>
                <a:off x="2975550" y="466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40"/>
              <p:cNvSpPr/>
              <p:nvPr/>
            </p:nvSpPr>
            <p:spPr>
              <a:xfrm>
                <a:off x="2975550" y="4531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40"/>
              <p:cNvSpPr/>
              <p:nvPr/>
            </p:nvSpPr>
            <p:spPr>
              <a:xfrm>
                <a:off x="2975550" y="4399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40"/>
              <p:cNvSpPr/>
              <p:nvPr/>
            </p:nvSpPr>
            <p:spPr>
              <a:xfrm>
                <a:off x="2975550" y="4267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40"/>
              <p:cNvSpPr/>
              <p:nvPr/>
            </p:nvSpPr>
            <p:spPr>
              <a:xfrm>
                <a:off x="3129900" y="466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40"/>
              <p:cNvSpPr/>
              <p:nvPr/>
            </p:nvSpPr>
            <p:spPr>
              <a:xfrm>
                <a:off x="3129900" y="4531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40"/>
              <p:cNvSpPr/>
              <p:nvPr/>
            </p:nvSpPr>
            <p:spPr>
              <a:xfrm>
                <a:off x="3129900" y="4399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40"/>
              <p:cNvSpPr/>
              <p:nvPr/>
            </p:nvSpPr>
            <p:spPr>
              <a:xfrm>
                <a:off x="3129900" y="4267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40"/>
              <p:cNvSpPr/>
              <p:nvPr/>
            </p:nvSpPr>
            <p:spPr>
              <a:xfrm>
                <a:off x="29755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40"/>
              <p:cNvSpPr/>
              <p:nvPr/>
            </p:nvSpPr>
            <p:spPr>
              <a:xfrm>
                <a:off x="3129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40"/>
              <p:cNvSpPr/>
              <p:nvPr/>
            </p:nvSpPr>
            <p:spPr>
              <a:xfrm>
                <a:off x="29755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40"/>
              <p:cNvSpPr/>
              <p:nvPr/>
            </p:nvSpPr>
            <p:spPr>
              <a:xfrm>
                <a:off x="3129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FD75C06-C959-406F-17BC-0C4C1A9D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04" y="1112690"/>
            <a:ext cx="4218146" cy="34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4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4E16950-8584-DD1F-4862-622B588F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00" y="325930"/>
            <a:ext cx="6417799" cy="44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7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2"/>
          <p:cNvSpPr txBox="1">
            <a:spLocks noGrp="1"/>
          </p:cNvSpPr>
          <p:nvPr>
            <p:ph type="title"/>
          </p:nvPr>
        </p:nvSpPr>
        <p:spPr>
          <a:xfrm>
            <a:off x="1839275" y="535000"/>
            <a:ext cx="3943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Queries</a:t>
            </a:r>
            <a:endParaRPr dirty="0"/>
          </a:p>
        </p:txBody>
      </p:sp>
      <p:sp>
        <p:nvSpPr>
          <p:cNvPr id="2184" name="Google Shape;2184;p32"/>
          <p:cNvSpPr txBox="1">
            <a:spLocks noGrp="1"/>
          </p:cNvSpPr>
          <p:nvPr>
            <p:ph type="title" idx="2"/>
          </p:nvPr>
        </p:nvSpPr>
        <p:spPr>
          <a:xfrm>
            <a:off x="721775" y="535000"/>
            <a:ext cx="120499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186" name="Google Shape;2186;p32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187" name="Google Shape;2187;p32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Implicit Join Query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C3A89-B95E-27BD-AEB8-CE7058A5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53" y="1346913"/>
            <a:ext cx="6281894" cy="1323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4D184-74F3-7365-CC08-082C260B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447" y="2909670"/>
            <a:ext cx="3029106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58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Explicit Join Query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59219-21F4-C597-BF06-8CCBBC65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23" y="2940483"/>
            <a:ext cx="2946551" cy="781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D80E3-08F3-EBE3-31EB-BD5D4F747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64" y="1323502"/>
            <a:ext cx="6743671" cy="10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4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67" name="Google Shape;2167;p31"/>
          <p:cNvSpPr txBox="1">
            <a:spLocks noGrp="1"/>
          </p:cNvSpPr>
          <p:nvPr>
            <p:ph type="title" idx="2"/>
          </p:nvPr>
        </p:nvSpPr>
        <p:spPr>
          <a:xfrm>
            <a:off x="1101625" y="1873583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68" name="Google Shape;2168;p31"/>
          <p:cNvSpPr txBox="1">
            <a:spLocks noGrp="1"/>
          </p:cNvSpPr>
          <p:nvPr>
            <p:ph type="title" idx="3"/>
          </p:nvPr>
        </p:nvSpPr>
        <p:spPr>
          <a:xfrm>
            <a:off x="4737660" y="1873580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69" name="Google Shape;2169;p31"/>
          <p:cNvSpPr txBox="1">
            <a:spLocks noGrp="1"/>
          </p:cNvSpPr>
          <p:nvPr>
            <p:ph type="title" idx="4"/>
          </p:nvPr>
        </p:nvSpPr>
        <p:spPr>
          <a:xfrm>
            <a:off x="1101625" y="2571749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0" name="Google Shape;2170;p31"/>
          <p:cNvSpPr txBox="1">
            <a:spLocks noGrp="1"/>
          </p:cNvSpPr>
          <p:nvPr>
            <p:ph type="title" idx="5"/>
          </p:nvPr>
        </p:nvSpPr>
        <p:spPr>
          <a:xfrm>
            <a:off x="4737660" y="2571747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71" name="Google Shape;2171;p31"/>
          <p:cNvSpPr txBox="1">
            <a:spLocks noGrp="1"/>
          </p:cNvSpPr>
          <p:nvPr>
            <p:ph type="title" idx="6"/>
          </p:nvPr>
        </p:nvSpPr>
        <p:spPr>
          <a:xfrm>
            <a:off x="1101625" y="3269916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2" name="Google Shape;2172;p31"/>
          <p:cNvSpPr txBox="1">
            <a:spLocks noGrp="1"/>
          </p:cNvSpPr>
          <p:nvPr>
            <p:ph type="title" idx="7"/>
          </p:nvPr>
        </p:nvSpPr>
        <p:spPr>
          <a:xfrm>
            <a:off x="4737660" y="3269913"/>
            <a:ext cx="798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73" name="Google Shape;2173;p31"/>
          <p:cNvSpPr txBox="1">
            <a:spLocks noGrp="1"/>
          </p:cNvSpPr>
          <p:nvPr>
            <p:ph type="subTitle" idx="1"/>
          </p:nvPr>
        </p:nvSpPr>
        <p:spPr>
          <a:xfrm>
            <a:off x="1900248" y="1873575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2174" name="Google Shape;2174;p31"/>
          <p:cNvSpPr txBox="1">
            <a:spLocks noGrp="1"/>
          </p:cNvSpPr>
          <p:nvPr>
            <p:ph type="subTitle" idx="8"/>
          </p:nvPr>
        </p:nvSpPr>
        <p:spPr>
          <a:xfrm>
            <a:off x="1900247" y="2571745"/>
            <a:ext cx="2837389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 / Schema</a:t>
            </a:r>
            <a:endParaRPr dirty="0"/>
          </a:p>
        </p:txBody>
      </p:sp>
      <p:sp>
        <p:nvSpPr>
          <p:cNvPr id="2175" name="Google Shape;2175;p31"/>
          <p:cNvSpPr txBox="1">
            <a:spLocks noGrp="1"/>
          </p:cNvSpPr>
          <p:nvPr>
            <p:ph type="subTitle" idx="9"/>
          </p:nvPr>
        </p:nvSpPr>
        <p:spPr>
          <a:xfrm>
            <a:off x="1900248" y="3269914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2176" name="Google Shape;2176;p31"/>
          <p:cNvSpPr txBox="1">
            <a:spLocks noGrp="1"/>
          </p:cNvSpPr>
          <p:nvPr>
            <p:ph type="subTitle" idx="13"/>
          </p:nvPr>
        </p:nvSpPr>
        <p:spPr>
          <a:xfrm>
            <a:off x="5536283" y="1873583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177" name="Google Shape;2177;p31"/>
          <p:cNvSpPr txBox="1">
            <a:spLocks noGrp="1"/>
          </p:cNvSpPr>
          <p:nvPr>
            <p:ph type="subTitle" idx="14"/>
          </p:nvPr>
        </p:nvSpPr>
        <p:spPr>
          <a:xfrm>
            <a:off x="5536283" y="2571752"/>
            <a:ext cx="250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Queries</a:t>
            </a:r>
            <a:endParaRPr dirty="0"/>
          </a:p>
        </p:txBody>
      </p:sp>
      <p:sp>
        <p:nvSpPr>
          <p:cNvPr id="2178" name="Google Shape;2178;p31"/>
          <p:cNvSpPr txBox="1">
            <a:spLocks noGrp="1"/>
          </p:cNvSpPr>
          <p:nvPr>
            <p:ph type="subTitle" idx="15"/>
          </p:nvPr>
        </p:nvSpPr>
        <p:spPr>
          <a:xfrm>
            <a:off x="5536282" y="3269922"/>
            <a:ext cx="288771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Next Steps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Nested Queries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58401-E17D-4100-3B77-7F1441DD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2" y="2896961"/>
            <a:ext cx="6694729" cy="866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85D0D-D802-7E13-80A6-374F940C8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969" y="3862637"/>
            <a:ext cx="2006600" cy="88493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961562-53D7-BA48-B1CE-7E24F934F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02" y="1151769"/>
            <a:ext cx="3886200" cy="133350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0AEF30-F971-403F-8CE2-8EA96E191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199" y="1432873"/>
            <a:ext cx="2876353" cy="1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618B-1D7F-2A44-A693-CCA03508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Query</a:t>
            </a:r>
          </a:p>
        </p:txBody>
      </p:sp>
      <p:pic>
        <p:nvPicPr>
          <p:cNvPr id="8" name="Picture 7" descr="A close-up of words&#10;&#10;Description automatically generated">
            <a:extLst>
              <a:ext uri="{FF2B5EF4-FFF2-40B4-BE49-F238E27FC236}">
                <a16:creationId xmlns:a16="http://schemas.microsoft.com/office/drawing/2014/main" id="{AA5AD71D-D976-D59A-77C9-6F888681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94" y="1273747"/>
            <a:ext cx="3877755" cy="10414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46A1816-FACF-1208-21B4-5707C2325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676" y="2717734"/>
            <a:ext cx="341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5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3D8C-2E8C-A143-7AFA-1966328E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Query</a:t>
            </a:r>
          </a:p>
        </p:txBody>
      </p:sp>
      <p:pic>
        <p:nvPicPr>
          <p:cNvPr id="8" name="Picture 7" descr="A close up of a text&#10;&#10;Description automatically generated">
            <a:extLst>
              <a:ext uri="{FF2B5EF4-FFF2-40B4-BE49-F238E27FC236}">
                <a16:creationId xmlns:a16="http://schemas.microsoft.com/office/drawing/2014/main" id="{2D821AE8-2FDC-C436-DB23-6ADA8DD2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200269"/>
            <a:ext cx="3708400" cy="1054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CEF2AE-5410-0F59-4DA5-6B24305A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55" y="2511086"/>
            <a:ext cx="5596498" cy="23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Aggregate Function Query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D1B72-4E5B-7339-4067-AA11B977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76" y="2571750"/>
            <a:ext cx="2857647" cy="163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C8B06D-5E8A-3C20-8152-CA066B171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33" y="1210809"/>
            <a:ext cx="7307134" cy="10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8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By Query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3FF63-6CCF-E48C-5A19-B57C6980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279" y="2939143"/>
            <a:ext cx="3975441" cy="1585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D163A-81B0-FDF7-31CC-BA4168E53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644" y="1318562"/>
            <a:ext cx="6484709" cy="14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2"/>
          <p:cNvSpPr txBox="1">
            <a:spLocks noGrp="1"/>
          </p:cNvSpPr>
          <p:nvPr>
            <p:ph type="title"/>
          </p:nvPr>
        </p:nvSpPr>
        <p:spPr>
          <a:xfrm>
            <a:off x="1839273" y="535000"/>
            <a:ext cx="7223083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Next Steps</a:t>
            </a:r>
            <a:endParaRPr dirty="0"/>
          </a:p>
        </p:txBody>
      </p:sp>
      <p:sp>
        <p:nvSpPr>
          <p:cNvPr id="2184" name="Google Shape;2184;p32"/>
          <p:cNvSpPr txBox="1">
            <a:spLocks noGrp="1"/>
          </p:cNvSpPr>
          <p:nvPr>
            <p:ph type="title" idx="2"/>
          </p:nvPr>
        </p:nvSpPr>
        <p:spPr>
          <a:xfrm>
            <a:off x="721775" y="535000"/>
            <a:ext cx="120499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186" name="Google Shape;2186;p32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187" name="Google Shape;2187;p32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3629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3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Next Steps</a:t>
            </a:r>
            <a:endParaRPr dirty="0"/>
          </a:p>
        </p:txBody>
      </p:sp>
      <p:sp>
        <p:nvSpPr>
          <p:cNvPr id="2309" name="Google Shape;2309;p35"/>
          <p:cNvSpPr txBox="1">
            <a:spLocks noGrp="1"/>
          </p:cNvSpPr>
          <p:nvPr>
            <p:ph type="subTitle" idx="4"/>
          </p:nvPr>
        </p:nvSpPr>
        <p:spPr>
          <a:xfrm>
            <a:off x="892114" y="1806675"/>
            <a:ext cx="212097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a Front End</a:t>
            </a:r>
            <a:endParaRPr dirty="0"/>
          </a:p>
        </p:txBody>
      </p:sp>
      <p:sp>
        <p:nvSpPr>
          <p:cNvPr id="2310" name="Google Shape;2310;p35"/>
          <p:cNvSpPr txBox="1">
            <a:spLocks noGrp="1"/>
          </p:cNvSpPr>
          <p:nvPr>
            <p:ph type="subTitle" idx="5"/>
          </p:nvPr>
        </p:nvSpPr>
        <p:spPr>
          <a:xfrm>
            <a:off x="3339700" y="1806675"/>
            <a:ext cx="2464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Location Functionality</a:t>
            </a:r>
            <a:endParaRPr dirty="0"/>
          </a:p>
        </p:txBody>
      </p:sp>
      <p:sp>
        <p:nvSpPr>
          <p:cNvPr id="2311" name="Google Shape;2311;p35"/>
          <p:cNvSpPr txBox="1">
            <a:spLocks noGrp="1"/>
          </p:cNvSpPr>
          <p:nvPr>
            <p:ph type="subTitle" idx="1"/>
          </p:nvPr>
        </p:nvSpPr>
        <p:spPr>
          <a:xfrm>
            <a:off x="720200" y="2198827"/>
            <a:ext cx="24648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 user interface that people can interact with to actually connect with ot</a:t>
            </a:r>
            <a:r>
              <a:rPr lang="en-US" dirty="0"/>
              <a:t>he</a:t>
            </a:r>
            <a:r>
              <a:rPr lang="en" dirty="0"/>
              <a:t>r riders in the system.</a:t>
            </a:r>
            <a:endParaRPr dirty="0"/>
          </a:p>
        </p:txBody>
      </p:sp>
      <p:sp>
        <p:nvSpPr>
          <p:cNvPr id="2312" name="Google Shape;2312;p35"/>
          <p:cNvSpPr txBox="1">
            <a:spLocks noGrp="1"/>
          </p:cNvSpPr>
          <p:nvPr>
            <p:ph type="subTitle" idx="2"/>
          </p:nvPr>
        </p:nvSpPr>
        <p:spPr>
          <a:xfrm>
            <a:off x="3339696" y="2198825"/>
            <a:ext cx="24648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location services to show users where rides are at in real time, similar to Uber or Lyft.</a:t>
            </a:r>
            <a:endParaRPr dirty="0"/>
          </a:p>
        </p:txBody>
      </p:sp>
      <p:sp>
        <p:nvSpPr>
          <p:cNvPr id="2313" name="Google Shape;2313;p35"/>
          <p:cNvSpPr txBox="1">
            <a:spLocks noGrp="1"/>
          </p:cNvSpPr>
          <p:nvPr>
            <p:ph type="subTitle" idx="3"/>
          </p:nvPr>
        </p:nvSpPr>
        <p:spPr>
          <a:xfrm>
            <a:off x="5959200" y="2198825"/>
            <a:ext cx="24648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an attribute to TRIP_HISTORY that allows users to rate their experience of a ride. </a:t>
            </a:r>
            <a:endParaRPr dirty="0"/>
          </a:p>
        </p:txBody>
      </p:sp>
      <p:sp>
        <p:nvSpPr>
          <p:cNvPr id="2314" name="Google Shape;2314;p35"/>
          <p:cNvSpPr txBox="1">
            <a:spLocks noGrp="1"/>
          </p:cNvSpPr>
          <p:nvPr>
            <p:ph type="subTitle" idx="6"/>
          </p:nvPr>
        </p:nvSpPr>
        <p:spPr>
          <a:xfrm>
            <a:off x="5959201" y="1806675"/>
            <a:ext cx="2464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 a Rating System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2"/>
          <p:cNvSpPr txBox="1">
            <a:spLocks noGrp="1"/>
          </p:cNvSpPr>
          <p:nvPr>
            <p:ph type="title"/>
          </p:nvPr>
        </p:nvSpPr>
        <p:spPr>
          <a:xfrm>
            <a:off x="1839274" y="535000"/>
            <a:ext cx="616172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2184" name="Google Shape;2184;p32"/>
          <p:cNvSpPr txBox="1">
            <a:spLocks noGrp="1"/>
          </p:cNvSpPr>
          <p:nvPr>
            <p:ph type="title" idx="2"/>
          </p:nvPr>
        </p:nvSpPr>
        <p:spPr>
          <a:xfrm>
            <a:off x="721775" y="535000"/>
            <a:ext cx="120499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186" name="Google Shape;2186;p32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187" name="Google Shape;2187;p32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141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33"/>
          <p:cNvSpPr txBox="1">
            <a:spLocks noGrp="1"/>
          </p:cNvSpPr>
          <p:nvPr>
            <p:ph type="title"/>
          </p:nvPr>
        </p:nvSpPr>
        <p:spPr>
          <a:xfrm>
            <a:off x="715100" y="1096650"/>
            <a:ext cx="389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2288" name="Google Shape;2288;p33"/>
          <p:cNvSpPr txBox="1">
            <a:spLocks noGrp="1"/>
          </p:cNvSpPr>
          <p:nvPr>
            <p:ph type="body" idx="1"/>
          </p:nvPr>
        </p:nvSpPr>
        <p:spPr>
          <a:xfrm>
            <a:off x="715100" y="1669350"/>
            <a:ext cx="38982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Our goal in this project was to create a database to support a Campus Carpool app: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Similar to Uber and Lyft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Tailored specifically to college students looking to save money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290" name="Google Shape;2290;p33"/>
          <p:cNvSpPr/>
          <p:nvPr/>
        </p:nvSpPr>
        <p:spPr>
          <a:xfrm>
            <a:off x="0" y="4804500"/>
            <a:ext cx="3231900" cy="3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2" descr="Uber's new logo is just the word 'Uber' | Mashable">
            <a:extLst>
              <a:ext uri="{FF2B5EF4-FFF2-40B4-BE49-F238E27FC236}">
                <a16:creationId xmlns:a16="http://schemas.microsoft.com/office/drawing/2014/main" id="{7ABCDDF9-F08E-CE40-4620-861753E1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25" y="925201"/>
            <a:ext cx="2872661" cy="16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yft Logo and symbol, meaning, history, PNG, brand">
            <a:extLst>
              <a:ext uri="{FF2B5EF4-FFF2-40B4-BE49-F238E27FC236}">
                <a16:creationId xmlns:a16="http://schemas.microsoft.com/office/drawing/2014/main" id="{806F2A13-651D-3B2F-4559-8E7E899FB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25" y="2541073"/>
            <a:ext cx="2872661" cy="19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B6C8-F3E6-F9FB-6152-F7743B9F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0" y="328554"/>
            <a:ext cx="6508660" cy="572700"/>
          </a:xfrm>
        </p:spPr>
        <p:txBody>
          <a:bodyPr/>
          <a:lstStyle/>
          <a:p>
            <a:r>
              <a:rPr lang="en-US" dirty="0"/>
              <a:t>Business Rules and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48A9-CBE5-B7F1-D5D2-677B1289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669350"/>
            <a:ext cx="5447956" cy="2377500"/>
          </a:xfrm>
        </p:spPr>
        <p:txBody>
          <a:bodyPr/>
          <a:lstStyle/>
          <a:p>
            <a:pPr algn="l" rtl="0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77"/>
              </a:rPr>
              <a:t>Every trip must have at least one rider. 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77"/>
              </a:rPr>
              <a:t>Every car can at most have 12 passengers. </a:t>
            </a:r>
          </a:p>
          <a:p>
            <a:pPr algn="l" rtl="0" fontAlgn="base">
              <a:buFont typeface="+mj-lt"/>
              <a:buAutoNum type="arabicPeriod" startAt="4"/>
            </a:pPr>
            <a:r>
              <a:rPr lang="en-US" sz="1600" b="0" i="0">
                <a:solidFill>
                  <a:srgbClr val="000000"/>
                </a:solidFill>
                <a:effectLst/>
                <a:latin typeface="Nunito" pitchFamily="2" charset="77"/>
              </a:rPr>
              <a:t>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77"/>
              </a:rPr>
              <a:t>person cannot be on/schedule for two trips that have overlapping times. </a:t>
            </a:r>
          </a:p>
          <a:p>
            <a:pPr algn="l" rtl="0" fontAlgn="base">
              <a:buFont typeface="+mj-lt"/>
              <a:buAutoNum type="arabicPeriod" startAt="5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77"/>
              </a:rPr>
              <a:t>A person who is designated as a driver must own a car. </a:t>
            </a:r>
          </a:p>
          <a:p>
            <a:pPr marL="13970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77"/>
            </a:endParaRPr>
          </a:p>
          <a:p>
            <a:endParaRPr lang="en-US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32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2"/>
          <p:cNvSpPr txBox="1">
            <a:spLocks noGrp="1"/>
          </p:cNvSpPr>
          <p:nvPr>
            <p:ph type="title"/>
          </p:nvPr>
        </p:nvSpPr>
        <p:spPr>
          <a:xfrm>
            <a:off x="1790290" y="535000"/>
            <a:ext cx="759047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 / Schema</a:t>
            </a:r>
            <a:endParaRPr dirty="0"/>
          </a:p>
        </p:txBody>
      </p:sp>
      <p:sp>
        <p:nvSpPr>
          <p:cNvPr id="2184" name="Google Shape;2184;p32"/>
          <p:cNvSpPr txBox="1">
            <a:spLocks noGrp="1"/>
          </p:cNvSpPr>
          <p:nvPr>
            <p:ph type="title" idx="2"/>
          </p:nvPr>
        </p:nvSpPr>
        <p:spPr>
          <a:xfrm>
            <a:off x="672791" y="535000"/>
            <a:ext cx="120499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186" name="Google Shape;2186;p32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187" name="Google Shape;2187;p32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345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CB392E-EA51-3E26-A619-67B1C2CE2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2"/>
          <a:stretch/>
        </p:blipFill>
        <p:spPr bwMode="auto">
          <a:xfrm>
            <a:off x="1602949" y="1107700"/>
            <a:ext cx="5938102" cy="372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35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Schema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327BB-CDB5-4FFB-8720-15760F62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11250"/>
              </p:ext>
            </p:extLst>
          </p:nvPr>
        </p:nvGraphicFramePr>
        <p:xfrm>
          <a:off x="1518866" y="1487986"/>
          <a:ext cx="6096000" cy="370840"/>
        </p:xfrm>
        <a:graphic>
          <a:graphicData uri="http://schemas.openxmlformats.org/drawingml/2006/table">
            <a:tbl>
              <a:tblPr firstRow="1" bandRow="1">
                <a:tableStyleId>{637A44FB-23AD-4987-A82A-BF9D8AAFEE54}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00305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875455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456478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2615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9134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UserID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882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A55FCA-7842-42DE-C9F3-41CDDDB28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3747"/>
              </p:ext>
            </p:extLst>
          </p:nvPr>
        </p:nvGraphicFramePr>
        <p:xfrm>
          <a:off x="1463387" y="4098433"/>
          <a:ext cx="6206957" cy="370840"/>
        </p:xfrm>
        <a:graphic>
          <a:graphicData uri="http://schemas.openxmlformats.org/drawingml/2006/table">
            <a:tbl>
              <a:tblPr firstRow="1" bandRow="1">
                <a:tableStyleId>{637A44FB-23AD-4987-A82A-BF9D8AAFEE54}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710030503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2587545556"/>
                    </a:ext>
                  </a:extLst>
                </a:gridCol>
                <a:gridCol w="1426427">
                  <a:extLst>
                    <a:ext uri="{9D8B030D-6E8A-4147-A177-3AD203B41FA5}">
                      <a16:colId xmlns:a16="http://schemas.microsoft.com/office/drawing/2014/main" val="14456478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2615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9134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NumRiders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DepartureTime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u="sng" dirty="0" err="1"/>
                        <a:t>TripHistoryID</a:t>
                      </a:r>
                      <a:endParaRPr 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TripInfoID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882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560F33-B5A8-E760-581D-E004BD04E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29731"/>
              </p:ext>
            </p:extLst>
          </p:nvPr>
        </p:nvGraphicFramePr>
        <p:xfrm>
          <a:off x="441791" y="2368610"/>
          <a:ext cx="8250150" cy="370840"/>
        </p:xfrm>
        <a:graphic>
          <a:graphicData uri="http://schemas.openxmlformats.org/drawingml/2006/table">
            <a:tbl>
              <a:tblPr firstRow="1" bandRow="1">
                <a:tableStyleId>{637A44FB-23AD-4987-A82A-BF9D8AAFEE54}</a:tableStyleId>
              </a:tblPr>
              <a:tblGrid>
                <a:gridCol w="1574304">
                  <a:extLst>
                    <a:ext uri="{9D8B030D-6E8A-4147-A177-3AD203B41FA5}">
                      <a16:colId xmlns:a16="http://schemas.microsoft.com/office/drawing/2014/main" val="139030338"/>
                    </a:ext>
                  </a:extLst>
                </a:gridCol>
                <a:gridCol w="1175746">
                  <a:extLst>
                    <a:ext uri="{9D8B030D-6E8A-4147-A177-3AD203B41FA5}">
                      <a16:colId xmlns:a16="http://schemas.microsoft.com/office/drawing/2014/main" val="2356493950"/>
                    </a:ext>
                  </a:extLst>
                </a:gridCol>
                <a:gridCol w="1375025">
                  <a:extLst>
                    <a:ext uri="{9D8B030D-6E8A-4147-A177-3AD203B41FA5}">
                      <a16:colId xmlns:a16="http://schemas.microsoft.com/office/drawing/2014/main" val="1552740851"/>
                    </a:ext>
                  </a:extLst>
                </a:gridCol>
                <a:gridCol w="1375025">
                  <a:extLst>
                    <a:ext uri="{9D8B030D-6E8A-4147-A177-3AD203B41FA5}">
                      <a16:colId xmlns:a16="http://schemas.microsoft.com/office/drawing/2014/main" val="486180470"/>
                    </a:ext>
                  </a:extLst>
                </a:gridCol>
                <a:gridCol w="1375025">
                  <a:extLst>
                    <a:ext uri="{9D8B030D-6E8A-4147-A177-3AD203B41FA5}">
                      <a16:colId xmlns:a16="http://schemas.microsoft.com/office/drawing/2014/main" val="1602318968"/>
                    </a:ext>
                  </a:extLst>
                </a:gridCol>
                <a:gridCol w="1375025">
                  <a:extLst>
                    <a:ext uri="{9D8B030D-6E8A-4147-A177-3AD203B41FA5}">
                      <a16:colId xmlns:a16="http://schemas.microsoft.com/office/drawing/2014/main" val="82662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CarManufacturer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NumSeats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LicenseNo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OwnerID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9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DCF9F0-BFE1-EE36-C741-FCDBFA6BA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38322"/>
              </p:ext>
            </p:extLst>
          </p:nvPr>
        </p:nvGraphicFramePr>
        <p:xfrm>
          <a:off x="1294544" y="3224741"/>
          <a:ext cx="6554598" cy="370840"/>
        </p:xfrm>
        <a:graphic>
          <a:graphicData uri="http://schemas.openxmlformats.org/drawingml/2006/table">
            <a:tbl>
              <a:tblPr firstRow="1" bandRow="1">
                <a:tableStyleId>{637A44FB-23AD-4987-A82A-BF9D8AAFEE54}</a:tableStyleId>
              </a:tblPr>
              <a:tblGrid>
                <a:gridCol w="1092433">
                  <a:extLst>
                    <a:ext uri="{9D8B030D-6E8A-4147-A177-3AD203B41FA5}">
                      <a16:colId xmlns:a16="http://schemas.microsoft.com/office/drawing/2014/main" val="139030338"/>
                    </a:ext>
                  </a:extLst>
                </a:gridCol>
                <a:gridCol w="1092433">
                  <a:extLst>
                    <a:ext uri="{9D8B030D-6E8A-4147-A177-3AD203B41FA5}">
                      <a16:colId xmlns:a16="http://schemas.microsoft.com/office/drawing/2014/main" val="2356493950"/>
                    </a:ext>
                  </a:extLst>
                </a:gridCol>
                <a:gridCol w="1452107">
                  <a:extLst>
                    <a:ext uri="{9D8B030D-6E8A-4147-A177-3AD203B41FA5}">
                      <a16:colId xmlns:a16="http://schemas.microsoft.com/office/drawing/2014/main" val="1552740851"/>
                    </a:ext>
                  </a:extLst>
                </a:gridCol>
                <a:gridCol w="940598">
                  <a:extLst>
                    <a:ext uri="{9D8B030D-6E8A-4147-A177-3AD203B41FA5}">
                      <a16:colId xmlns:a16="http://schemas.microsoft.com/office/drawing/2014/main" val="486180470"/>
                    </a:ext>
                  </a:extLst>
                </a:gridCol>
                <a:gridCol w="884594">
                  <a:extLst>
                    <a:ext uri="{9D8B030D-6E8A-4147-A177-3AD203B41FA5}">
                      <a16:colId xmlns:a16="http://schemas.microsoft.com/office/drawing/2014/main" val="1602318968"/>
                    </a:ext>
                  </a:extLst>
                </a:gridCol>
                <a:gridCol w="1092433">
                  <a:extLst>
                    <a:ext uri="{9D8B030D-6E8A-4147-A177-3AD203B41FA5}">
                      <a16:colId xmlns:a16="http://schemas.microsoft.com/office/drawing/2014/main" val="82662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NumRiders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DepartureTime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TripID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CarLicense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9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BBC7C4-99A9-6D74-5262-4F5BD0E4BC33}"/>
              </a:ext>
            </a:extLst>
          </p:cNvPr>
          <p:cNvSpPr txBox="1"/>
          <p:nvPr/>
        </p:nvSpPr>
        <p:spPr>
          <a:xfrm>
            <a:off x="1463387" y="1107700"/>
            <a:ext cx="145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APP_USER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16A72-775F-0AE3-8B04-49738E95160D}"/>
              </a:ext>
            </a:extLst>
          </p:cNvPr>
          <p:cNvSpPr txBox="1"/>
          <p:nvPr/>
        </p:nvSpPr>
        <p:spPr>
          <a:xfrm>
            <a:off x="391144" y="2027543"/>
            <a:ext cx="145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APP_CAR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50D45-89C3-E7DC-B09B-AE90E952EF9E}"/>
              </a:ext>
            </a:extLst>
          </p:cNvPr>
          <p:cNvSpPr txBox="1"/>
          <p:nvPr/>
        </p:nvSpPr>
        <p:spPr>
          <a:xfrm>
            <a:off x="1213013" y="2873907"/>
            <a:ext cx="219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APP_TRIP_INFO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E32A6-293E-F1D3-C24E-5CE86D4950FF}"/>
              </a:ext>
            </a:extLst>
          </p:cNvPr>
          <p:cNvSpPr txBox="1"/>
          <p:nvPr/>
        </p:nvSpPr>
        <p:spPr>
          <a:xfrm>
            <a:off x="1422563" y="3737832"/>
            <a:ext cx="219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TRIP_HISTORY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5E436CB-BFEC-C624-B2F1-FDA35D29B8A8}"/>
              </a:ext>
            </a:extLst>
          </p:cNvPr>
          <p:cNvCxnSpPr>
            <a:cxnSpLocks/>
          </p:cNvCxnSpPr>
          <p:nvPr/>
        </p:nvCxnSpPr>
        <p:spPr>
          <a:xfrm rot="10800000">
            <a:off x="2065565" y="1858827"/>
            <a:ext cx="5599949" cy="341067"/>
          </a:xfrm>
          <a:prstGeom prst="curvedConnector3">
            <a:avLst>
              <a:gd name="adj1" fmla="val 1005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23EB1EB-8BBC-D01B-3505-33F4B880DF77}"/>
              </a:ext>
            </a:extLst>
          </p:cNvPr>
          <p:cNvCxnSpPr>
            <a:cxnSpLocks/>
          </p:cNvCxnSpPr>
          <p:nvPr/>
        </p:nvCxnSpPr>
        <p:spPr>
          <a:xfrm rot="10800000">
            <a:off x="285751" y="2778669"/>
            <a:ext cx="5984423" cy="446072"/>
          </a:xfrm>
          <a:prstGeom prst="curvedConnector3">
            <a:avLst>
              <a:gd name="adj1" fmla="val -7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A057F34-8ECE-22B0-1D2B-A890CAE58184}"/>
              </a:ext>
            </a:extLst>
          </p:cNvPr>
          <p:cNvCxnSpPr/>
          <p:nvPr/>
        </p:nvCxnSpPr>
        <p:spPr>
          <a:xfrm flipV="1">
            <a:off x="302079" y="1857318"/>
            <a:ext cx="1548492" cy="921351"/>
          </a:xfrm>
          <a:prstGeom prst="curvedConnector3">
            <a:avLst>
              <a:gd name="adj1" fmla="val -48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598F71-E1B5-D44A-AD06-0127429A1C48}"/>
              </a:ext>
            </a:extLst>
          </p:cNvPr>
          <p:cNvCxnSpPr/>
          <p:nvPr/>
        </p:nvCxnSpPr>
        <p:spPr>
          <a:xfrm>
            <a:off x="7665514" y="2212209"/>
            <a:ext cx="0" cy="15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E68FEE4-BC94-A77A-443D-6B00249499CF}"/>
              </a:ext>
            </a:extLst>
          </p:cNvPr>
          <p:cNvCxnSpPr>
            <a:cxnSpLocks/>
          </p:cNvCxnSpPr>
          <p:nvPr/>
        </p:nvCxnSpPr>
        <p:spPr>
          <a:xfrm rot="10800000">
            <a:off x="6430741" y="2748802"/>
            <a:ext cx="982430" cy="467774"/>
          </a:xfrm>
          <a:prstGeom prst="curvedConnector3">
            <a:avLst>
              <a:gd name="adj1" fmla="val 990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78B3E3E-68CF-FEAD-DEC2-8D73A1A410E0}"/>
              </a:ext>
            </a:extLst>
          </p:cNvPr>
          <p:cNvCxnSpPr>
            <a:cxnSpLocks/>
          </p:cNvCxnSpPr>
          <p:nvPr/>
        </p:nvCxnSpPr>
        <p:spPr>
          <a:xfrm rot="10800000">
            <a:off x="5529946" y="3603594"/>
            <a:ext cx="1221919" cy="318904"/>
          </a:xfrm>
          <a:prstGeom prst="curvedConnector3">
            <a:avLst>
              <a:gd name="adj1" fmla="val 1007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7C2B22-4225-54E9-7E00-AAA62ABE69BC}"/>
              </a:ext>
            </a:extLst>
          </p:cNvPr>
          <p:cNvCxnSpPr/>
          <p:nvPr/>
        </p:nvCxnSpPr>
        <p:spPr>
          <a:xfrm>
            <a:off x="6740230" y="3932154"/>
            <a:ext cx="0" cy="15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4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2"/>
          <p:cNvSpPr txBox="1">
            <a:spLocks noGrp="1"/>
          </p:cNvSpPr>
          <p:nvPr>
            <p:ph type="title"/>
          </p:nvPr>
        </p:nvSpPr>
        <p:spPr>
          <a:xfrm>
            <a:off x="1839274" y="535000"/>
            <a:ext cx="616172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Tables</a:t>
            </a:r>
            <a:endParaRPr dirty="0"/>
          </a:p>
        </p:txBody>
      </p:sp>
      <p:sp>
        <p:nvSpPr>
          <p:cNvPr id="2184" name="Google Shape;2184;p32"/>
          <p:cNvSpPr txBox="1">
            <a:spLocks noGrp="1"/>
          </p:cNvSpPr>
          <p:nvPr>
            <p:ph type="title" idx="2"/>
          </p:nvPr>
        </p:nvSpPr>
        <p:spPr>
          <a:xfrm>
            <a:off x="721775" y="535000"/>
            <a:ext cx="120499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186" name="Google Shape;2186;p32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187" name="Google Shape;2187;p32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731481"/>
      </p:ext>
    </p:extLst>
  </p:cSld>
  <p:clrMapOvr>
    <a:masterClrMapping/>
  </p:clrMapOvr>
</p:sld>
</file>

<file path=ppt/theme/theme1.xml><?xml version="1.0" encoding="utf-8"?>
<a:theme xmlns:a="http://schemas.openxmlformats.org/drawingml/2006/main" name="Remote Patient Monitoring Case Report by Slidesgo">
  <a:themeElements>
    <a:clrScheme name="Simple Light">
      <a:dk1>
        <a:srgbClr val="090835"/>
      </a:dk1>
      <a:lt1>
        <a:srgbClr val="FFFFFF"/>
      </a:lt1>
      <a:dk2>
        <a:srgbClr val="1C5DFD"/>
      </a:dk2>
      <a:lt2>
        <a:srgbClr val="F0F0F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08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78E2C3B8B6814E9DE387A156337E82" ma:contentTypeVersion="3" ma:contentTypeDescription="Create a new document." ma:contentTypeScope="" ma:versionID="c6355186e0d313048e62b20d3962aca2">
  <xsd:schema xmlns:xsd="http://www.w3.org/2001/XMLSchema" xmlns:xs="http://www.w3.org/2001/XMLSchema" xmlns:p="http://schemas.microsoft.com/office/2006/metadata/properties" xmlns:ns2="179db108-ff21-446a-9d23-9e18805cf68e" targetNamespace="http://schemas.microsoft.com/office/2006/metadata/properties" ma:root="true" ma:fieldsID="b6e67c038f4bea40c4d7b7ba8d3c36ba" ns2:_="">
    <xsd:import namespace="179db108-ff21-446a-9d23-9e18805cf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db108-ff21-446a-9d23-9e18805cf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BBDEDD-AEA3-4228-82C0-F51CF826AC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C12F32-D5C9-4F7F-AE52-EB80E9184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db108-ff21-446a-9d23-9e18805cf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BAC30-C45E-4FA8-AC7C-93AC16E8B21C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179db108-ff21-446a-9d23-9e18805cf68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310</Words>
  <Application>Microsoft Office PowerPoint</Application>
  <PresentationFormat>On-screen Show (16:9)</PresentationFormat>
  <Paragraphs>85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Montserrat</vt:lpstr>
      <vt:lpstr>Nunito</vt:lpstr>
      <vt:lpstr>Remote Patient Monitoring Case Report by Slidesgo</vt:lpstr>
      <vt:lpstr>Ride-Sharing Database</vt:lpstr>
      <vt:lpstr>Table of Contents</vt:lpstr>
      <vt:lpstr>Project Overview</vt:lpstr>
      <vt:lpstr>Project Overview</vt:lpstr>
      <vt:lpstr>Business Rules and Restrictions</vt:lpstr>
      <vt:lpstr>ER Diagram / Schema</vt:lpstr>
      <vt:lpstr>ER Diagram</vt:lpstr>
      <vt:lpstr>SQL Schema</vt:lpstr>
      <vt:lpstr>Tables</vt:lpstr>
      <vt:lpstr>Table 1 – APP_USER</vt:lpstr>
      <vt:lpstr>Table 2 – APP_CAR</vt:lpstr>
      <vt:lpstr>Table 3 – APP_TRIP_INFO</vt:lpstr>
      <vt:lpstr>Table 4 – TRIP_HISTORY</vt:lpstr>
      <vt:lpstr>Data</vt:lpstr>
      <vt:lpstr>Data Insertion</vt:lpstr>
      <vt:lpstr>PowerPoint Presentation</vt:lpstr>
      <vt:lpstr>Queries</vt:lpstr>
      <vt:lpstr>Implicit Join Query</vt:lpstr>
      <vt:lpstr>Explicit Join Query</vt:lpstr>
      <vt:lpstr>Nested Queries</vt:lpstr>
      <vt:lpstr>Like Query</vt:lpstr>
      <vt:lpstr>Between Query</vt:lpstr>
      <vt:lpstr>Aggregate Function Query</vt:lpstr>
      <vt:lpstr>Group By Query</vt:lpstr>
      <vt:lpstr>Potential Next Steps</vt:lpstr>
      <vt:lpstr>Potential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Ride-Sharing Database</dc:title>
  <cp:lastModifiedBy>Matt Catalano</cp:lastModifiedBy>
  <cp:revision>1</cp:revision>
  <dcterms:modified xsi:type="dcterms:W3CDTF">2023-12-05T19:18:59Z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0x010100CE78E2C3B8B6814E9DE387A156337E82</vt:lpwstr>
  </property>
</Properties>
</file>