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6" r:id="rId4"/>
    <p:sldId id="264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66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2853-01E7-4EFC-9180-5137C1E846E7}" type="datetimeFigureOut">
              <a:rPr lang="es-PE" smtClean="0"/>
              <a:t>04/03/2018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AACC-1266-44BC-AF27-191EFB031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354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2853-01E7-4EFC-9180-5137C1E846E7}" type="datetimeFigureOut">
              <a:rPr lang="es-PE" smtClean="0"/>
              <a:t>04/03/2018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AACC-1266-44BC-AF27-191EFB031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5033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899" y="365126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199" y="365126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2853-01E7-4EFC-9180-5137C1E846E7}" type="datetimeFigureOut">
              <a:rPr lang="es-PE" smtClean="0"/>
              <a:t>04/03/2018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AACC-1266-44BC-AF27-191EFB031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658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2853-01E7-4EFC-9180-5137C1E846E7}" type="datetimeFigureOut">
              <a:rPr lang="es-PE" smtClean="0"/>
              <a:t>04/03/2018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AACC-1266-44BC-AF27-191EFB031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0988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2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2853-01E7-4EFC-9180-5137C1E846E7}" type="datetimeFigureOut">
              <a:rPr lang="es-PE" smtClean="0"/>
              <a:t>04/03/2018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AACC-1266-44BC-AF27-191EFB031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813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2853-01E7-4EFC-9180-5137C1E846E7}" type="datetimeFigureOut">
              <a:rPr lang="es-PE" smtClean="0"/>
              <a:t>04/03/2018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AACC-1266-44BC-AF27-191EFB031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413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2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2853-01E7-4EFC-9180-5137C1E846E7}" type="datetimeFigureOut">
              <a:rPr lang="es-PE" smtClean="0"/>
              <a:t>04/03/2018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AACC-1266-44BC-AF27-191EFB031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567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2853-01E7-4EFC-9180-5137C1E846E7}" type="datetimeFigureOut">
              <a:rPr lang="es-PE" smtClean="0"/>
              <a:t>04/03/2018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AACC-1266-44BC-AF27-191EFB031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879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2853-01E7-4EFC-9180-5137C1E846E7}" type="datetimeFigureOut">
              <a:rPr lang="es-PE" smtClean="0"/>
              <a:t>04/03/2018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AACC-1266-44BC-AF27-191EFB031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488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2853-01E7-4EFC-9180-5137C1E846E7}" type="datetimeFigureOut">
              <a:rPr lang="es-PE" smtClean="0"/>
              <a:t>04/03/2018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AACC-1266-44BC-AF27-191EFB031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147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2853-01E7-4EFC-9180-5137C1E846E7}" type="datetimeFigureOut">
              <a:rPr lang="es-PE" smtClean="0"/>
              <a:t>04/03/2018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AACC-1266-44BC-AF27-191EFB031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5757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2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52853-01E7-4EFC-9180-5137C1E846E7}" type="datetimeFigureOut">
              <a:rPr lang="es-PE" smtClean="0"/>
              <a:t>04/03/2018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6AACC-1266-44BC-AF27-191EFB031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7054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9405" t="27566" r="44408" b="31017"/>
          <a:stretch/>
        </p:blipFill>
        <p:spPr>
          <a:xfrm>
            <a:off x="122830" y="163773"/>
            <a:ext cx="4708477" cy="302980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19931" t="24580" r="43986" b="24487"/>
          <a:stretch/>
        </p:blipFill>
        <p:spPr>
          <a:xfrm>
            <a:off x="1132764" y="2818263"/>
            <a:ext cx="4694830" cy="372583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18148" t="19543" r="40944" b="9188"/>
          <a:stretch/>
        </p:blipFill>
        <p:spPr>
          <a:xfrm>
            <a:off x="6096001" y="313899"/>
            <a:ext cx="5322627" cy="521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148" t="10401" r="28462" b="5830"/>
          <a:stretch/>
        </p:blipFill>
        <p:spPr>
          <a:xfrm rot="16200000">
            <a:off x="-831252" y="1043893"/>
            <a:ext cx="6705600" cy="461781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2833" t="38013" r="28462" b="7510"/>
          <a:stretch/>
        </p:blipFill>
        <p:spPr>
          <a:xfrm rot="16200000">
            <a:off x="2990145" y="2056969"/>
            <a:ext cx="6641341" cy="296072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l="12588" t="16371" r="14092" b="18330"/>
          <a:stretch/>
        </p:blipFill>
        <p:spPr>
          <a:xfrm rot="16200000">
            <a:off x="6877182" y="1842297"/>
            <a:ext cx="6485861" cy="324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63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8987" t="23647" r="60035" b="46688"/>
          <a:stretch/>
        </p:blipFill>
        <p:spPr>
          <a:xfrm>
            <a:off x="1164611" y="297182"/>
            <a:ext cx="2729552" cy="216999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9825" t="69359" r="59197" b="10572"/>
          <a:stretch/>
        </p:blipFill>
        <p:spPr>
          <a:xfrm>
            <a:off x="4951295" y="807438"/>
            <a:ext cx="2729552" cy="146803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41536" t="54247" r="37486" b="25684"/>
          <a:stretch/>
        </p:blipFill>
        <p:spPr>
          <a:xfrm>
            <a:off x="8840338" y="4461118"/>
            <a:ext cx="2729552" cy="146803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40699" t="23088" r="37064" b="28778"/>
          <a:stretch/>
        </p:blipFill>
        <p:spPr>
          <a:xfrm>
            <a:off x="8051043" y="297182"/>
            <a:ext cx="2893325" cy="352112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l="19720" t="44357" r="58043" b="26784"/>
          <a:stretch/>
        </p:blipFill>
        <p:spPr>
          <a:xfrm>
            <a:off x="5629135" y="3238845"/>
            <a:ext cx="2893325" cy="211107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/>
          <a:srcRect l="19301" t="34095" r="44616" b="27099"/>
          <a:stretch/>
        </p:blipFill>
        <p:spPr>
          <a:xfrm>
            <a:off x="616427" y="3090418"/>
            <a:ext cx="4694830" cy="283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9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8567" t="14132" r="28462" b="9562"/>
          <a:stretch/>
        </p:blipFill>
        <p:spPr>
          <a:xfrm>
            <a:off x="218364" y="368489"/>
            <a:ext cx="7496360" cy="607130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23288" t="35774" r="38427" b="5084"/>
          <a:stretch/>
        </p:blipFill>
        <p:spPr>
          <a:xfrm>
            <a:off x="6332563" y="1695734"/>
            <a:ext cx="5418162" cy="470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47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Pollex</dc:creator>
  <cp:lastModifiedBy>Pollex</cp:lastModifiedBy>
  <cp:revision>11</cp:revision>
  <dcterms:created xsi:type="dcterms:W3CDTF">2018-03-05T04:27:13Z</dcterms:created>
  <dcterms:modified xsi:type="dcterms:W3CDTF">2018-03-05T08:33:45Z</dcterms:modified>
</cp:coreProperties>
</file>