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0" r:id="rId4"/>
    <p:sldId id="262" r:id="rId5"/>
    <p:sldId id="263" r:id="rId6"/>
    <p:sldId id="258" r:id="rId7"/>
    <p:sldId id="259" r:id="rId8"/>
    <p:sldId id="261"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58"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hyperlink" Target="https://www.ncsc.gov.uk/collection/small-business-guide"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ncsc.gov.uk/collection/small-business-guide"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DBB89-6190-4C2C-8250-FA8C636D018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05D8C96-EFC1-4610-8F42-950F760520ED}">
      <dgm:prSet/>
      <dgm:spPr/>
      <dgm:t>
        <a:bodyPr/>
        <a:lstStyle/>
        <a:p>
          <a:r>
            <a:rPr lang="en-GB"/>
            <a:t>Cyber security is how individuals and organisations reduce the risk of cyber attack.</a:t>
          </a:r>
          <a:endParaRPr lang="en-US"/>
        </a:p>
      </dgm:t>
    </dgm:pt>
    <dgm:pt modelId="{E62164CE-9E8C-4BCA-B38C-3248469BE6F1}" type="parTrans" cxnId="{C9662CD1-EB47-41BA-B75E-0B12C40E6C78}">
      <dgm:prSet/>
      <dgm:spPr/>
      <dgm:t>
        <a:bodyPr/>
        <a:lstStyle/>
        <a:p>
          <a:endParaRPr lang="en-US"/>
        </a:p>
      </dgm:t>
    </dgm:pt>
    <dgm:pt modelId="{88FC60B7-30B9-4E18-8163-DAE1F5195F10}" type="sibTrans" cxnId="{C9662CD1-EB47-41BA-B75E-0B12C40E6C78}">
      <dgm:prSet/>
      <dgm:spPr/>
      <dgm:t>
        <a:bodyPr/>
        <a:lstStyle/>
        <a:p>
          <a:endParaRPr lang="en-US"/>
        </a:p>
      </dgm:t>
    </dgm:pt>
    <dgm:pt modelId="{ABDDB9B9-EA87-4CE0-B3F6-084AD90888FE}">
      <dgm:prSet/>
      <dgm:spPr/>
      <dgm:t>
        <a:bodyPr/>
        <a:lstStyle/>
        <a:p>
          <a:r>
            <a:rPr lang="en-GB" dirty="0"/>
            <a:t>Cyber security's core function is to protect the </a:t>
          </a:r>
          <a:r>
            <a:rPr lang="en-GB" b="1" dirty="0"/>
            <a:t>devices</a:t>
          </a:r>
          <a:r>
            <a:rPr lang="en-GB" dirty="0"/>
            <a:t> we all use (smartphones, laptops, tablets and computers), and the </a:t>
          </a:r>
          <a:r>
            <a:rPr lang="en-GB" b="1" dirty="0"/>
            <a:t>services</a:t>
          </a:r>
          <a:r>
            <a:rPr lang="en-GB" dirty="0"/>
            <a:t> we access - both online and at work - from theft or damage.</a:t>
          </a:r>
          <a:endParaRPr lang="en-US" dirty="0"/>
        </a:p>
      </dgm:t>
    </dgm:pt>
    <dgm:pt modelId="{E9403ADE-FB61-467D-AE55-C7E5E1ABBE0A}" type="parTrans" cxnId="{059CD400-ED34-435F-84D4-8E3C72D9B9DA}">
      <dgm:prSet/>
      <dgm:spPr/>
      <dgm:t>
        <a:bodyPr/>
        <a:lstStyle/>
        <a:p>
          <a:endParaRPr lang="en-US"/>
        </a:p>
      </dgm:t>
    </dgm:pt>
    <dgm:pt modelId="{89305B11-FBA4-488A-B6DD-53D44F7C2686}" type="sibTrans" cxnId="{059CD400-ED34-435F-84D4-8E3C72D9B9DA}">
      <dgm:prSet/>
      <dgm:spPr/>
      <dgm:t>
        <a:bodyPr/>
        <a:lstStyle/>
        <a:p>
          <a:endParaRPr lang="en-US"/>
        </a:p>
      </dgm:t>
    </dgm:pt>
    <dgm:pt modelId="{BCC48B6F-1116-4F03-A00A-6481F3027B6D}">
      <dgm:prSet/>
      <dgm:spPr/>
      <dgm:t>
        <a:bodyPr/>
        <a:lstStyle/>
        <a:p>
          <a:r>
            <a:rPr lang="en-GB" dirty="0"/>
            <a:t>It's also about preventing unauthorised access to the vast amounts of </a:t>
          </a:r>
          <a:r>
            <a:rPr lang="en-GB" b="1" dirty="0"/>
            <a:t>personal information</a:t>
          </a:r>
          <a:r>
            <a:rPr lang="en-GB" dirty="0"/>
            <a:t> we store on these devices, and online.</a:t>
          </a:r>
          <a:endParaRPr lang="en-US" dirty="0"/>
        </a:p>
      </dgm:t>
    </dgm:pt>
    <dgm:pt modelId="{526E6263-D900-4874-9679-8B1CDE50FC92}" type="parTrans" cxnId="{A7518ACE-00A9-4FA0-913F-77532B3A8B7E}">
      <dgm:prSet/>
      <dgm:spPr/>
      <dgm:t>
        <a:bodyPr/>
        <a:lstStyle/>
        <a:p>
          <a:endParaRPr lang="en-US"/>
        </a:p>
      </dgm:t>
    </dgm:pt>
    <dgm:pt modelId="{92E20291-7B95-4F44-8B4A-DBF631B7A1DB}" type="sibTrans" cxnId="{A7518ACE-00A9-4FA0-913F-77532B3A8B7E}">
      <dgm:prSet/>
      <dgm:spPr/>
      <dgm:t>
        <a:bodyPr/>
        <a:lstStyle/>
        <a:p>
          <a:endParaRPr lang="en-US"/>
        </a:p>
      </dgm:t>
    </dgm:pt>
    <dgm:pt modelId="{2A78336E-7788-42EE-A7A8-8AED8A70AC99}">
      <dgm:prSet custT="1"/>
      <dgm:spPr/>
      <dgm:t>
        <a:bodyPr/>
        <a:lstStyle/>
        <a:p>
          <a:pPr algn="ctr"/>
          <a:r>
            <a:rPr lang="en-GB" sz="1200" dirty="0"/>
            <a:t>https://www.ncsc.gov.uk/section/about-ncsc/what-is-cyber-security</a:t>
          </a:r>
          <a:endParaRPr lang="en-US" sz="1200" dirty="0"/>
        </a:p>
      </dgm:t>
    </dgm:pt>
    <dgm:pt modelId="{C95FFAB0-D6C2-4E84-BEFD-3CC8EDF38788}" type="sibTrans" cxnId="{0A1A6521-9E8C-4D92-A28D-113409D08539}">
      <dgm:prSet/>
      <dgm:spPr/>
      <dgm:t>
        <a:bodyPr/>
        <a:lstStyle/>
        <a:p>
          <a:endParaRPr lang="en-US"/>
        </a:p>
      </dgm:t>
    </dgm:pt>
    <dgm:pt modelId="{99E5E2D3-626E-4BB7-865B-569012948BA7}" type="parTrans" cxnId="{0A1A6521-9E8C-4D92-A28D-113409D08539}">
      <dgm:prSet/>
      <dgm:spPr/>
      <dgm:t>
        <a:bodyPr/>
        <a:lstStyle/>
        <a:p>
          <a:endParaRPr lang="en-US"/>
        </a:p>
      </dgm:t>
    </dgm:pt>
    <dgm:pt modelId="{E6E0A1A6-88D5-415E-B5D0-8CFF891E9B51}" type="pres">
      <dgm:prSet presAssocID="{416DBB89-6190-4C2C-8250-FA8C636D0185}" presName="linear" presStyleCnt="0">
        <dgm:presLayoutVars>
          <dgm:animLvl val="lvl"/>
          <dgm:resizeHandles val="exact"/>
        </dgm:presLayoutVars>
      </dgm:prSet>
      <dgm:spPr/>
    </dgm:pt>
    <dgm:pt modelId="{83945304-1711-480A-8476-16F5A7C72A65}" type="pres">
      <dgm:prSet presAssocID="{005D8C96-EFC1-4610-8F42-950F760520ED}" presName="parentText" presStyleLbl="node1" presStyleIdx="0" presStyleCnt="4">
        <dgm:presLayoutVars>
          <dgm:chMax val="0"/>
          <dgm:bulletEnabled val="1"/>
        </dgm:presLayoutVars>
      </dgm:prSet>
      <dgm:spPr/>
    </dgm:pt>
    <dgm:pt modelId="{6ED8D40F-1C41-413A-8197-83480D368E0D}" type="pres">
      <dgm:prSet presAssocID="{88FC60B7-30B9-4E18-8163-DAE1F5195F10}" presName="spacer" presStyleCnt="0"/>
      <dgm:spPr/>
    </dgm:pt>
    <dgm:pt modelId="{810A7C16-43BA-4573-9180-78C97220B9BB}" type="pres">
      <dgm:prSet presAssocID="{ABDDB9B9-EA87-4CE0-B3F6-084AD90888FE}" presName="parentText" presStyleLbl="node1" presStyleIdx="1" presStyleCnt="4">
        <dgm:presLayoutVars>
          <dgm:chMax val="0"/>
          <dgm:bulletEnabled val="1"/>
        </dgm:presLayoutVars>
      </dgm:prSet>
      <dgm:spPr/>
    </dgm:pt>
    <dgm:pt modelId="{9CF89103-1E97-4B6C-A9A8-69B111EDCDD0}" type="pres">
      <dgm:prSet presAssocID="{89305B11-FBA4-488A-B6DD-53D44F7C2686}" presName="spacer" presStyleCnt="0"/>
      <dgm:spPr/>
    </dgm:pt>
    <dgm:pt modelId="{797DC252-8733-4731-AE2C-3A9B37F0D336}" type="pres">
      <dgm:prSet presAssocID="{BCC48B6F-1116-4F03-A00A-6481F3027B6D}" presName="parentText" presStyleLbl="node1" presStyleIdx="2" presStyleCnt="4">
        <dgm:presLayoutVars>
          <dgm:chMax val="0"/>
          <dgm:bulletEnabled val="1"/>
        </dgm:presLayoutVars>
      </dgm:prSet>
      <dgm:spPr/>
    </dgm:pt>
    <dgm:pt modelId="{143183F9-188C-496B-BB63-5B267893EC1F}" type="pres">
      <dgm:prSet presAssocID="{92E20291-7B95-4F44-8B4A-DBF631B7A1DB}" presName="spacer" presStyleCnt="0"/>
      <dgm:spPr/>
    </dgm:pt>
    <dgm:pt modelId="{4F4FA3DE-0B90-448B-8503-5497426A2777}" type="pres">
      <dgm:prSet presAssocID="{2A78336E-7788-42EE-A7A8-8AED8A70AC99}" presName="parentText" presStyleLbl="node1" presStyleIdx="3" presStyleCnt="4" custScaleY="42462" custLinFactNeighborX="-5990">
        <dgm:presLayoutVars>
          <dgm:chMax val="0"/>
          <dgm:bulletEnabled val="1"/>
        </dgm:presLayoutVars>
      </dgm:prSet>
      <dgm:spPr/>
    </dgm:pt>
  </dgm:ptLst>
  <dgm:cxnLst>
    <dgm:cxn modelId="{58378700-4FD1-40F4-A1F9-9C9AB90B79F6}" type="presOf" srcId="{005D8C96-EFC1-4610-8F42-950F760520ED}" destId="{83945304-1711-480A-8476-16F5A7C72A65}" srcOrd="0" destOrd="0" presId="urn:microsoft.com/office/officeart/2005/8/layout/vList2"/>
    <dgm:cxn modelId="{059CD400-ED34-435F-84D4-8E3C72D9B9DA}" srcId="{416DBB89-6190-4C2C-8250-FA8C636D0185}" destId="{ABDDB9B9-EA87-4CE0-B3F6-084AD90888FE}" srcOrd="1" destOrd="0" parTransId="{E9403ADE-FB61-467D-AE55-C7E5E1ABBE0A}" sibTransId="{89305B11-FBA4-488A-B6DD-53D44F7C2686}"/>
    <dgm:cxn modelId="{0A1A6521-9E8C-4D92-A28D-113409D08539}" srcId="{416DBB89-6190-4C2C-8250-FA8C636D0185}" destId="{2A78336E-7788-42EE-A7A8-8AED8A70AC99}" srcOrd="3" destOrd="0" parTransId="{99E5E2D3-626E-4BB7-865B-569012948BA7}" sibTransId="{C95FFAB0-D6C2-4E84-BEFD-3CC8EDF38788}"/>
    <dgm:cxn modelId="{AA4EF936-3B13-42CE-BD43-8490BE8018EE}" type="presOf" srcId="{2A78336E-7788-42EE-A7A8-8AED8A70AC99}" destId="{4F4FA3DE-0B90-448B-8503-5497426A2777}" srcOrd="0" destOrd="0" presId="urn:microsoft.com/office/officeart/2005/8/layout/vList2"/>
    <dgm:cxn modelId="{9A5CA798-116A-4401-8864-5C96C3F3F4A9}" type="presOf" srcId="{BCC48B6F-1116-4F03-A00A-6481F3027B6D}" destId="{797DC252-8733-4731-AE2C-3A9B37F0D336}" srcOrd="0" destOrd="0" presId="urn:microsoft.com/office/officeart/2005/8/layout/vList2"/>
    <dgm:cxn modelId="{D799CA9A-0613-4644-9D1B-62E09E0896E7}" type="presOf" srcId="{416DBB89-6190-4C2C-8250-FA8C636D0185}" destId="{E6E0A1A6-88D5-415E-B5D0-8CFF891E9B51}" srcOrd="0" destOrd="0" presId="urn:microsoft.com/office/officeart/2005/8/layout/vList2"/>
    <dgm:cxn modelId="{B669119B-74B6-4033-8504-C204F064E364}" type="presOf" srcId="{ABDDB9B9-EA87-4CE0-B3F6-084AD90888FE}" destId="{810A7C16-43BA-4573-9180-78C97220B9BB}" srcOrd="0" destOrd="0" presId="urn:microsoft.com/office/officeart/2005/8/layout/vList2"/>
    <dgm:cxn modelId="{A7518ACE-00A9-4FA0-913F-77532B3A8B7E}" srcId="{416DBB89-6190-4C2C-8250-FA8C636D0185}" destId="{BCC48B6F-1116-4F03-A00A-6481F3027B6D}" srcOrd="2" destOrd="0" parTransId="{526E6263-D900-4874-9679-8B1CDE50FC92}" sibTransId="{92E20291-7B95-4F44-8B4A-DBF631B7A1DB}"/>
    <dgm:cxn modelId="{C9662CD1-EB47-41BA-B75E-0B12C40E6C78}" srcId="{416DBB89-6190-4C2C-8250-FA8C636D0185}" destId="{005D8C96-EFC1-4610-8F42-950F760520ED}" srcOrd="0" destOrd="0" parTransId="{E62164CE-9E8C-4BCA-B38C-3248469BE6F1}" sibTransId="{88FC60B7-30B9-4E18-8163-DAE1F5195F10}"/>
    <dgm:cxn modelId="{C74233F5-3E8F-4D76-922A-266EA2C34009}" type="presParOf" srcId="{E6E0A1A6-88D5-415E-B5D0-8CFF891E9B51}" destId="{83945304-1711-480A-8476-16F5A7C72A65}" srcOrd="0" destOrd="0" presId="urn:microsoft.com/office/officeart/2005/8/layout/vList2"/>
    <dgm:cxn modelId="{97107BA6-AC0A-4855-8F32-B5C5D19882DA}" type="presParOf" srcId="{E6E0A1A6-88D5-415E-B5D0-8CFF891E9B51}" destId="{6ED8D40F-1C41-413A-8197-83480D368E0D}" srcOrd="1" destOrd="0" presId="urn:microsoft.com/office/officeart/2005/8/layout/vList2"/>
    <dgm:cxn modelId="{6ADDD274-D568-450F-B91D-9B090C34EC0E}" type="presParOf" srcId="{E6E0A1A6-88D5-415E-B5D0-8CFF891E9B51}" destId="{810A7C16-43BA-4573-9180-78C97220B9BB}" srcOrd="2" destOrd="0" presId="urn:microsoft.com/office/officeart/2005/8/layout/vList2"/>
    <dgm:cxn modelId="{BBD0C4BE-9132-46A5-8CB0-BC2EF5AA70F7}" type="presParOf" srcId="{E6E0A1A6-88D5-415E-B5D0-8CFF891E9B51}" destId="{9CF89103-1E97-4B6C-A9A8-69B111EDCDD0}" srcOrd="3" destOrd="0" presId="urn:microsoft.com/office/officeart/2005/8/layout/vList2"/>
    <dgm:cxn modelId="{4F66A448-6215-4E12-82BF-BBD81CE88A20}" type="presParOf" srcId="{E6E0A1A6-88D5-415E-B5D0-8CFF891E9B51}" destId="{797DC252-8733-4731-AE2C-3A9B37F0D336}" srcOrd="4" destOrd="0" presId="urn:microsoft.com/office/officeart/2005/8/layout/vList2"/>
    <dgm:cxn modelId="{770CDA58-2D91-4E3B-9A01-2D1E0F046CD6}" type="presParOf" srcId="{E6E0A1A6-88D5-415E-B5D0-8CFF891E9B51}" destId="{143183F9-188C-496B-BB63-5B267893EC1F}" srcOrd="5" destOrd="0" presId="urn:microsoft.com/office/officeart/2005/8/layout/vList2"/>
    <dgm:cxn modelId="{8EC90CFB-2245-4F13-B569-4F483EED4F2F}" type="presParOf" srcId="{E6E0A1A6-88D5-415E-B5D0-8CFF891E9B51}" destId="{4F4FA3DE-0B90-448B-8503-5497426A277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60D520-CE08-47E0-8956-826365FAC9D4}"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9B0B31F-38AC-467E-A585-4B1791D2C2B2}">
      <dgm:prSet/>
      <dgm:spPr/>
      <dgm:t>
        <a:bodyPr/>
        <a:lstStyle/>
        <a:p>
          <a:r>
            <a:rPr lang="en-GB" b="0"/>
            <a:t>Learn to spot spam emails</a:t>
          </a:r>
          <a:endParaRPr lang="en-US" b="0"/>
        </a:p>
      </dgm:t>
    </dgm:pt>
    <dgm:pt modelId="{171866B7-45F2-4403-98FB-EED4760C9D86}" type="parTrans" cxnId="{7CCBC9BC-F5C7-4768-9BA4-4B0083D71C8C}">
      <dgm:prSet/>
      <dgm:spPr/>
      <dgm:t>
        <a:bodyPr/>
        <a:lstStyle/>
        <a:p>
          <a:endParaRPr lang="en-US" sz="1200" b="0"/>
        </a:p>
      </dgm:t>
    </dgm:pt>
    <dgm:pt modelId="{3872920D-0BD5-42DD-A360-9C0D4BD8410E}" type="sibTrans" cxnId="{7CCBC9BC-F5C7-4768-9BA4-4B0083D71C8C}">
      <dgm:prSet/>
      <dgm:spPr/>
      <dgm:t>
        <a:bodyPr/>
        <a:lstStyle/>
        <a:p>
          <a:endParaRPr lang="en-US" b="0"/>
        </a:p>
      </dgm:t>
    </dgm:pt>
    <dgm:pt modelId="{D0F9AC76-FF18-4B14-8265-9317F4F16979}">
      <dgm:prSet/>
      <dgm:spPr/>
      <dgm:t>
        <a:bodyPr/>
        <a:lstStyle/>
        <a:p>
          <a:r>
            <a:rPr lang="en-GB" b="0"/>
            <a:t>Strong passwords</a:t>
          </a:r>
          <a:endParaRPr lang="en-US" b="0"/>
        </a:p>
      </dgm:t>
    </dgm:pt>
    <dgm:pt modelId="{0A8028DF-2C1F-4A72-87C3-F622DE9556C8}" type="parTrans" cxnId="{F9EBE8E6-17E4-47B4-A7CB-2C59F70C6D63}">
      <dgm:prSet/>
      <dgm:spPr/>
      <dgm:t>
        <a:bodyPr/>
        <a:lstStyle/>
        <a:p>
          <a:endParaRPr lang="en-US" sz="1200" b="0"/>
        </a:p>
      </dgm:t>
    </dgm:pt>
    <dgm:pt modelId="{05CE91A4-9402-4AD6-93D7-AF135B31477C}" type="sibTrans" cxnId="{F9EBE8E6-17E4-47B4-A7CB-2C59F70C6D63}">
      <dgm:prSet/>
      <dgm:spPr/>
      <dgm:t>
        <a:bodyPr/>
        <a:lstStyle/>
        <a:p>
          <a:endParaRPr lang="en-US" b="0"/>
        </a:p>
      </dgm:t>
    </dgm:pt>
    <dgm:pt modelId="{3F83406A-F4DC-476E-BB18-4A7059917FE0}">
      <dgm:prSet/>
      <dgm:spPr/>
      <dgm:t>
        <a:bodyPr/>
        <a:lstStyle/>
        <a:p>
          <a:r>
            <a:rPr lang="en-GB" b="0"/>
            <a:t>Safety from Spyware and Hackers</a:t>
          </a:r>
          <a:endParaRPr lang="en-US" b="0"/>
        </a:p>
      </dgm:t>
    </dgm:pt>
    <dgm:pt modelId="{5F217C92-8FA2-46EC-A327-8FCA11FEFD4A}" type="parTrans" cxnId="{0A4437FF-FF69-4445-BA56-5512AA4B8499}">
      <dgm:prSet/>
      <dgm:spPr/>
      <dgm:t>
        <a:bodyPr/>
        <a:lstStyle/>
        <a:p>
          <a:endParaRPr lang="en-US" sz="1200" b="0"/>
        </a:p>
      </dgm:t>
    </dgm:pt>
    <dgm:pt modelId="{AD6C8019-11C1-4BEC-9586-979B81AD1DFB}" type="sibTrans" cxnId="{0A4437FF-FF69-4445-BA56-5512AA4B8499}">
      <dgm:prSet/>
      <dgm:spPr/>
      <dgm:t>
        <a:bodyPr/>
        <a:lstStyle/>
        <a:p>
          <a:endParaRPr lang="en-US" b="0"/>
        </a:p>
      </dgm:t>
    </dgm:pt>
    <dgm:pt modelId="{3A8D7C67-CF4E-4C43-AB19-D7B063EF48CD}">
      <dgm:prSet/>
      <dgm:spPr/>
      <dgm:t>
        <a:bodyPr/>
        <a:lstStyle/>
        <a:p>
          <a:r>
            <a:rPr lang="en-GB" b="0"/>
            <a:t>Online Purchases</a:t>
          </a:r>
          <a:endParaRPr lang="en-US" b="0"/>
        </a:p>
      </dgm:t>
    </dgm:pt>
    <dgm:pt modelId="{91F49830-A937-4960-88D7-3811F30EE3FF}" type="parTrans" cxnId="{DA91939D-8EA2-49F8-BC04-CC7EE3A1CEDD}">
      <dgm:prSet/>
      <dgm:spPr/>
      <dgm:t>
        <a:bodyPr/>
        <a:lstStyle/>
        <a:p>
          <a:endParaRPr lang="en-US" sz="1200" b="0"/>
        </a:p>
      </dgm:t>
    </dgm:pt>
    <dgm:pt modelId="{BD195AEC-35F5-4376-9689-65AEF8B43A02}" type="sibTrans" cxnId="{DA91939D-8EA2-49F8-BC04-CC7EE3A1CEDD}">
      <dgm:prSet/>
      <dgm:spPr/>
      <dgm:t>
        <a:bodyPr/>
        <a:lstStyle/>
        <a:p>
          <a:endParaRPr lang="en-US" b="0"/>
        </a:p>
      </dgm:t>
    </dgm:pt>
    <dgm:pt modelId="{63619D7D-E23C-4895-B249-D8BB9C35F4F8}">
      <dgm:prSet/>
      <dgm:spPr/>
      <dgm:t>
        <a:bodyPr/>
        <a:lstStyle/>
        <a:p>
          <a:r>
            <a:rPr lang="en-GB" b="0"/>
            <a:t>https://www.identitytheft.org.uk/how-to-avoid-identity-theft-online/</a:t>
          </a:r>
          <a:endParaRPr lang="en-US" b="0"/>
        </a:p>
      </dgm:t>
    </dgm:pt>
    <dgm:pt modelId="{62925C5A-660C-4347-BF5E-255D377EA9D2}" type="parTrans" cxnId="{F1C95DE0-F1C1-4B1C-849F-3EDFD2BDC86E}">
      <dgm:prSet/>
      <dgm:spPr/>
      <dgm:t>
        <a:bodyPr/>
        <a:lstStyle/>
        <a:p>
          <a:endParaRPr lang="en-US" sz="1200" b="0"/>
        </a:p>
      </dgm:t>
    </dgm:pt>
    <dgm:pt modelId="{BEDC741B-5691-45AA-A0FB-CAAA488011E3}" type="sibTrans" cxnId="{F1C95DE0-F1C1-4B1C-849F-3EDFD2BDC86E}">
      <dgm:prSet/>
      <dgm:spPr/>
      <dgm:t>
        <a:bodyPr/>
        <a:lstStyle/>
        <a:p>
          <a:endParaRPr lang="en-US" b="0"/>
        </a:p>
      </dgm:t>
    </dgm:pt>
    <dgm:pt modelId="{7897B5A9-99A8-493A-9420-1852B83B33FE}" type="pres">
      <dgm:prSet presAssocID="{4360D520-CE08-47E0-8956-826365FAC9D4}" presName="vert0" presStyleCnt="0">
        <dgm:presLayoutVars>
          <dgm:dir/>
          <dgm:animOne val="branch"/>
          <dgm:animLvl val="lvl"/>
        </dgm:presLayoutVars>
      </dgm:prSet>
      <dgm:spPr/>
    </dgm:pt>
    <dgm:pt modelId="{8A25669C-DB65-41AC-B6C9-1B700F72A485}" type="pres">
      <dgm:prSet presAssocID="{69B0B31F-38AC-467E-A585-4B1791D2C2B2}" presName="thickLine" presStyleLbl="alignNode1" presStyleIdx="0" presStyleCnt="5"/>
      <dgm:spPr/>
    </dgm:pt>
    <dgm:pt modelId="{C9AD7F3A-1BA2-4162-A752-316B25D6FA5B}" type="pres">
      <dgm:prSet presAssocID="{69B0B31F-38AC-467E-A585-4B1791D2C2B2}" presName="horz1" presStyleCnt="0"/>
      <dgm:spPr/>
    </dgm:pt>
    <dgm:pt modelId="{A35B1327-D141-4CD3-858A-ACCE92571590}" type="pres">
      <dgm:prSet presAssocID="{69B0B31F-38AC-467E-A585-4B1791D2C2B2}" presName="tx1" presStyleLbl="revTx" presStyleIdx="0" presStyleCnt="5"/>
      <dgm:spPr/>
    </dgm:pt>
    <dgm:pt modelId="{70FBCD40-4CB8-4CC1-B0AC-95372E4B4F02}" type="pres">
      <dgm:prSet presAssocID="{69B0B31F-38AC-467E-A585-4B1791D2C2B2}" presName="vert1" presStyleCnt="0"/>
      <dgm:spPr/>
    </dgm:pt>
    <dgm:pt modelId="{1F1E46F5-AC12-4E86-B7BB-ACEA49024E88}" type="pres">
      <dgm:prSet presAssocID="{D0F9AC76-FF18-4B14-8265-9317F4F16979}" presName="thickLine" presStyleLbl="alignNode1" presStyleIdx="1" presStyleCnt="5"/>
      <dgm:spPr/>
    </dgm:pt>
    <dgm:pt modelId="{8072DC3B-FD8D-4366-83B4-17571D7859CE}" type="pres">
      <dgm:prSet presAssocID="{D0F9AC76-FF18-4B14-8265-9317F4F16979}" presName="horz1" presStyleCnt="0"/>
      <dgm:spPr/>
    </dgm:pt>
    <dgm:pt modelId="{404FAF0E-3D63-4816-B12E-3C6045E48A71}" type="pres">
      <dgm:prSet presAssocID="{D0F9AC76-FF18-4B14-8265-9317F4F16979}" presName="tx1" presStyleLbl="revTx" presStyleIdx="1" presStyleCnt="5"/>
      <dgm:spPr/>
    </dgm:pt>
    <dgm:pt modelId="{50280030-7244-4F2E-9D33-E3B659BCC152}" type="pres">
      <dgm:prSet presAssocID="{D0F9AC76-FF18-4B14-8265-9317F4F16979}" presName="vert1" presStyleCnt="0"/>
      <dgm:spPr/>
    </dgm:pt>
    <dgm:pt modelId="{F2395C4E-E170-4AF3-9AC1-9CD238D2B6ED}" type="pres">
      <dgm:prSet presAssocID="{3F83406A-F4DC-476E-BB18-4A7059917FE0}" presName="thickLine" presStyleLbl="alignNode1" presStyleIdx="2" presStyleCnt="5"/>
      <dgm:spPr/>
    </dgm:pt>
    <dgm:pt modelId="{2932B1FB-5470-4B0C-A4F7-4ED6C92ED8C7}" type="pres">
      <dgm:prSet presAssocID="{3F83406A-F4DC-476E-BB18-4A7059917FE0}" presName="horz1" presStyleCnt="0"/>
      <dgm:spPr/>
    </dgm:pt>
    <dgm:pt modelId="{AF43BEC8-A64C-43A4-87FB-49A21C183842}" type="pres">
      <dgm:prSet presAssocID="{3F83406A-F4DC-476E-BB18-4A7059917FE0}" presName="tx1" presStyleLbl="revTx" presStyleIdx="2" presStyleCnt="5"/>
      <dgm:spPr/>
    </dgm:pt>
    <dgm:pt modelId="{A02E9A9C-77F9-46AF-921A-15DC5B7EF99F}" type="pres">
      <dgm:prSet presAssocID="{3F83406A-F4DC-476E-BB18-4A7059917FE0}" presName="vert1" presStyleCnt="0"/>
      <dgm:spPr/>
    </dgm:pt>
    <dgm:pt modelId="{9A7081F4-723A-4BE1-B7DB-93DA783CABE0}" type="pres">
      <dgm:prSet presAssocID="{3A8D7C67-CF4E-4C43-AB19-D7B063EF48CD}" presName="thickLine" presStyleLbl="alignNode1" presStyleIdx="3" presStyleCnt="5"/>
      <dgm:spPr/>
    </dgm:pt>
    <dgm:pt modelId="{87129CC6-86E5-4D99-B759-24C5062096FD}" type="pres">
      <dgm:prSet presAssocID="{3A8D7C67-CF4E-4C43-AB19-D7B063EF48CD}" presName="horz1" presStyleCnt="0"/>
      <dgm:spPr/>
    </dgm:pt>
    <dgm:pt modelId="{29D113BC-9E7D-491E-99E0-FD99AB51F953}" type="pres">
      <dgm:prSet presAssocID="{3A8D7C67-CF4E-4C43-AB19-D7B063EF48CD}" presName="tx1" presStyleLbl="revTx" presStyleIdx="3" presStyleCnt="5"/>
      <dgm:spPr/>
    </dgm:pt>
    <dgm:pt modelId="{E271EB6B-8EB4-417E-ACD0-35EE165B6987}" type="pres">
      <dgm:prSet presAssocID="{3A8D7C67-CF4E-4C43-AB19-D7B063EF48CD}" presName="vert1" presStyleCnt="0"/>
      <dgm:spPr/>
    </dgm:pt>
    <dgm:pt modelId="{2105CFAB-4739-4B18-94E7-007556BC2D35}" type="pres">
      <dgm:prSet presAssocID="{63619D7D-E23C-4895-B249-D8BB9C35F4F8}" presName="thickLine" presStyleLbl="alignNode1" presStyleIdx="4" presStyleCnt="5"/>
      <dgm:spPr/>
    </dgm:pt>
    <dgm:pt modelId="{5D350C6B-B13B-4F49-AF3B-41FCEA500CEB}" type="pres">
      <dgm:prSet presAssocID="{63619D7D-E23C-4895-B249-D8BB9C35F4F8}" presName="horz1" presStyleCnt="0"/>
      <dgm:spPr/>
    </dgm:pt>
    <dgm:pt modelId="{A1BA361F-2C13-4392-B2ED-EFCBED888576}" type="pres">
      <dgm:prSet presAssocID="{63619D7D-E23C-4895-B249-D8BB9C35F4F8}" presName="tx1" presStyleLbl="revTx" presStyleIdx="4" presStyleCnt="5"/>
      <dgm:spPr/>
    </dgm:pt>
    <dgm:pt modelId="{46ADEB2E-6ECA-4BE4-8BFC-1F05E660DCCD}" type="pres">
      <dgm:prSet presAssocID="{63619D7D-E23C-4895-B249-D8BB9C35F4F8}" presName="vert1" presStyleCnt="0"/>
      <dgm:spPr/>
    </dgm:pt>
  </dgm:ptLst>
  <dgm:cxnLst>
    <dgm:cxn modelId="{76976C0C-6FBB-416F-B084-AB6AFD667DE0}" type="presOf" srcId="{3A8D7C67-CF4E-4C43-AB19-D7B063EF48CD}" destId="{29D113BC-9E7D-491E-99E0-FD99AB51F953}" srcOrd="0" destOrd="0" presId="urn:microsoft.com/office/officeart/2008/layout/LinedList"/>
    <dgm:cxn modelId="{1A94DE39-621C-4458-B75B-90CBC0A13D3C}" type="presOf" srcId="{4360D520-CE08-47E0-8956-826365FAC9D4}" destId="{7897B5A9-99A8-493A-9420-1852B83B33FE}" srcOrd="0" destOrd="0" presId="urn:microsoft.com/office/officeart/2008/layout/LinedList"/>
    <dgm:cxn modelId="{88B8B94D-5F64-410C-88B8-CD75C46ECFAC}" type="presOf" srcId="{63619D7D-E23C-4895-B249-D8BB9C35F4F8}" destId="{A1BA361F-2C13-4392-B2ED-EFCBED888576}" srcOrd="0" destOrd="0" presId="urn:microsoft.com/office/officeart/2008/layout/LinedList"/>
    <dgm:cxn modelId="{6EA4E977-4DC6-47ED-B63D-B73CC0AB29F7}" type="presOf" srcId="{D0F9AC76-FF18-4B14-8265-9317F4F16979}" destId="{404FAF0E-3D63-4816-B12E-3C6045E48A71}" srcOrd="0" destOrd="0" presId="urn:microsoft.com/office/officeart/2008/layout/LinedList"/>
    <dgm:cxn modelId="{36211C88-BCDC-4DD1-8743-755027E02990}" type="presOf" srcId="{69B0B31F-38AC-467E-A585-4B1791D2C2B2}" destId="{A35B1327-D141-4CD3-858A-ACCE92571590}" srcOrd="0" destOrd="0" presId="urn:microsoft.com/office/officeart/2008/layout/LinedList"/>
    <dgm:cxn modelId="{DA91939D-8EA2-49F8-BC04-CC7EE3A1CEDD}" srcId="{4360D520-CE08-47E0-8956-826365FAC9D4}" destId="{3A8D7C67-CF4E-4C43-AB19-D7B063EF48CD}" srcOrd="3" destOrd="0" parTransId="{91F49830-A937-4960-88D7-3811F30EE3FF}" sibTransId="{BD195AEC-35F5-4376-9689-65AEF8B43A02}"/>
    <dgm:cxn modelId="{3A6847A2-2924-46C6-B085-E46EA4B433AA}" type="presOf" srcId="{3F83406A-F4DC-476E-BB18-4A7059917FE0}" destId="{AF43BEC8-A64C-43A4-87FB-49A21C183842}" srcOrd="0" destOrd="0" presId="urn:microsoft.com/office/officeart/2008/layout/LinedList"/>
    <dgm:cxn modelId="{7CCBC9BC-F5C7-4768-9BA4-4B0083D71C8C}" srcId="{4360D520-CE08-47E0-8956-826365FAC9D4}" destId="{69B0B31F-38AC-467E-A585-4B1791D2C2B2}" srcOrd="0" destOrd="0" parTransId="{171866B7-45F2-4403-98FB-EED4760C9D86}" sibTransId="{3872920D-0BD5-42DD-A360-9C0D4BD8410E}"/>
    <dgm:cxn modelId="{F1C95DE0-F1C1-4B1C-849F-3EDFD2BDC86E}" srcId="{4360D520-CE08-47E0-8956-826365FAC9D4}" destId="{63619D7D-E23C-4895-B249-D8BB9C35F4F8}" srcOrd="4" destOrd="0" parTransId="{62925C5A-660C-4347-BF5E-255D377EA9D2}" sibTransId="{BEDC741B-5691-45AA-A0FB-CAAA488011E3}"/>
    <dgm:cxn modelId="{F9EBE8E6-17E4-47B4-A7CB-2C59F70C6D63}" srcId="{4360D520-CE08-47E0-8956-826365FAC9D4}" destId="{D0F9AC76-FF18-4B14-8265-9317F4F16979}" srcOrd="1" destOrd="0" parTransId="{0A8028DF-2C1F-4A72-87C3-F622DE9556C8}" sibTransId="{05CE91A4-9402-4AD6-93D7-AF135B31477C}"/>
    <dgm:cxn modelId="{0A4437FF-FF69-4445-BA56-5512AA4B8499}" srcId="{4360D520-CE08-47E0-8956-826365FAC9D4}" destId="{3F83406A-F4DC-476E-BB18-4A7059917FE0}" srcOrd="2" destOrd="0" parTransId="{5F217C92-8FA2-46EC-A327-8FCA11FEFD4A}" sibTransId="{AD6C8019-11C1-4BEC-9586-979B81AD1DFB}"/>
    <dgm:cxn modelId="{328E3116-86B1-450A-8161-004AA1A3F338}" type="presParOf" srcId="{7897B5A9-99A8-493A-9420-1852B83B33FE}" destId="{8A25669C-DB65-41AC-B6C9-1B700F72A485}" srcOrd="0" destOrd="0" presId="urn:microsoft.com/office/officeart/2008/layout/LinedList"/>
    <dgm:cxn modelId="{AEE9FE4C-C253-4DFE-A0E4-8E9A11EC3B33}" type="presParOf" srcId="{7897B5A9-99A8-493A-9420-1852B83B33FE}" destId="{C9AD7F3A-1BA2-4162-A752-316B25D6FA5B}" srcOrd="1" destOrd="0" presId="urn:microsoft.com/office/officeart/2008/layout/LinedList"/>
    <dgm:cxn modelId="{42A01222-69BA-4890-AF96-7FC173CEE040}" type="presParOf" srcId="{C9AD7F3A-1BA2-4162-A752-316B25D6FA5B}" destId="{A35B1327-D141-4CD3-858A-ACCE92571590}" srcOrd="0" destOrd="0" presId="urn:microsoft.com/office/officeart/2008/layout/LinedList"/>
    <dgm:cxn modelId="{9C7B73BF-9DE9-4466-B3A8-DA0EDCEF600E}" type="presParOf" srcId="{C9AD7F3A-1BA2-4162-A752-316B25D6FA5B}" destId="{70FBCD40-4CB8-4CC1-B0AC-95372E4B4F02}" srcOrd="1" destOrd="0" presId="urn:microsoft.com/office/officeart/2008/layout/LinedList"/>
    <dgm:cxn modelId="{C22DA782-711B-4A8F-BF00-10224CE19B26}" type="presParOf" srcId="{7897B5A9-99A8-493A-9420-1852B83B33FE}" destId="{1F1E46F5-AC12-4E86-B7BB-ACEA49024E88}" srcOrd="2" destOrd="0" presId="urn:microsoft.com/office/officeart/2008/layout/LinedList"/>
    <dgm:cxn modelId="{0FA193DB-AA12-429E-9E62-C0AD59F8683F}" type="presParOf" srcId="{7897B5A9-99A8-493A-9420-1852B83B33FE}" destId="{8072DC3B-FD8D-4366-83B4-17571D7859CE}" srcOrd="3" destOrd="0" presId="urn:microsoft.com/office/officeart/2008/layout/LinedList"/>
    <dgm:cxn modelId="{3C42EC3B-0AF2-4173-8F31-8C80FE955493}" type="presParOf" srcId="{8072DC3B-FD8D-4366-83B4-17571D7859CE}" destId="{404FAF0E-3D63-4816-B12E-3C6045E48A71}" srcOrd="0" destOrd="0" presId="urn:microsoft.com/office/officeart/2008/layout/LinedList"/>
    <dgm:cxn modelId="{24D6C052-984F-40A3-B6EB-29177BA34371}" type="presParOf" srcId="{8072DC3B-FD8D-4366-83B4-17571D7859CE}" destId="{50280030-7244-4F2E-9D33-E3B659BCC152}" srcOrd="1" destOrd="0" presId="urn:microsoft.com/office/officeart/2008/layout/LinedList"/>
    <dgm:cxn modelId="{C689C794-4653-4C21-AE74-6B4BF59695DB}" type="presParOf" srcId="{7897B5A9-99A8-493A-9420-1852B83B33FE}" destId="{F2395C4E-E170-4AF3-9AC1-9CD238D2B6ED}" srcOrd="4" destOrd="0" presId="urn:microsoft.com/office/officeart/2008/layout/LinedList"/>
    <dgm:cxn modelId="{ADE6E7DA-B223-41CA-83B4-24C9059991E3}" type="presParOf" srcId="{7897B5A9-99A8-493A-9420-1852B83B33FE}" destId="{2932B1FB-5470-4B0C-A4F7-4ED6C92ED8C7}" srcOrd="5" destOrd="0" presId="urn:microsoft.com/office/officeart/2008/layout/LinedList"/>
    <dgm:cxn modelId="{BE6C6C9D-5793-411B-BF70-8E548C84BAF6}" type="presParOf" srcId="{2932B1FB-5470-4B0C-A4F7-4ED6C92ED8C7}" destId="{AF43BEC8-A64C-43A4-87FB-49A21C183842}" srcOrd="0" destOrd="0" presId="urn:microsoft.com/office/officeart/2008/layout/LinedList"/>
    <dgm:cxn modelId="{72B6B437-EBF5-47BA-AD76-05C59EF769D0}" type="presParOf" srcId="{2932B1FB-5470-4B0C-A4F7-4ED6C92ED8C7}" destId="{A02E9A9C-77F9-46AF-921A-15DC5B7EF99F}" srcOrd="1" destOrd="0" presId="urn:microsoft.com/office/officeart/2008/layout/LinedList"/>
    <dgm:cxn modelId="{4E9984D9-6862-4E32-B2CE-8729208D1FAA}" type="presParOf" srcId="{7897B5A9-99A8-493A-9420-1852B83B33FE}" destId="{9A7081F4-723A-4BE1-B7DB-93DA783CABE0}" srcOrd="6" destOrd="0" presId="urn:microsoft.com/office/officeart/2008/layout/LinedList"/>
    <dgm:cxn modelId="{67556BD2-2C14-4407-AA9E-BD0FD48DA508}" type="presParOf" srcId="{7897B5A9-99A8-493A-9420-1852B83B33FE}" destId="{87129CC6-86E5-4D99-B759-24C5062096FD}" srcOrd="7" destOrd="0" presId="urn:microsoft.com/office/officeart/2008/layout/LinedList"/>
    <dgm:cxn modelId="{8D622A3E-C855-432E-BC32-3946B03054C8}" type="presParOf" srcId="{87129CC6-86E5-4D99-B759-24C5062096FD}" destId="{29D113BC-9E7D-491E-99E0-FD99AB51F953}" srcOrd="0" destOrd="0" presId="urn:microsoft.com/office/officeart/2008/layout/LinedList"/>
    <dgm:cxn modelId="{F809FEA5-720D-4D7B-B1A6-E35920E2C19F}" type="presParOf" srcId="{87129CC6-86E5-4D99-B759-24C5062096FD}" destId="{E271EB6B-8EB4-417E-ACD0-35EE165B6987}" srcOrd="1" destOrd="0" presId="urn:microsoft.com/office/officeart/2008/layout/LinedList"/>
    <dgm:cxn modelId="{01D58DB2-4B67-405F-AF7B-573784A0A7A7}" type="presParOf" srcId="{7897B5A9-99A8-493A-9420-1852B83B33FE}" destId="{2105CFAB-4739-4B18-94E7-007556BC2D35}" srcOrd="8" destOrd="0" presId="urn:microsoft.com/office/officeart/2008/layout/LinedList"/>
    <dgm:cxn modelId="{2A7AA8C5-3DDA-40B6-9C08-36DCC3B29167}" type="presParOf" srcId="{7897B5A9-99A8-493A-9420-1852B83B33FE}" destId="{5D350C6B-B13B-4F49-AF3B-41FCEA500CEB}" srcOrd="9" destOrd="0" presId="urn:microsoft.com/office/officeart/2008/layout/LinedList"/>
    <dgm:cxn modelId="{F136FEED-1367-4459-A0EF-D1D2B3B3D389}" type="presParOf" srcId="{5D350C6B-B13B-4F49-AF3B-41FCEA500CEB}" destId="{A1BA361F-2C13-4392-B2ED-EFCBED888576}" srcOrd="0" destOrd="0" presId="urn:microsoft.com/office/officeart/2008/layout/LinedList"/>
    <dgm:cxn modelId="{84021278-C226-41DD-885A-5C3BF43BA5E7}" type="presParOf" srcId="{5D350C6B-B13B-4F49-AF3B-41FCEA500CEB}" destId="{46ADEB2E-6ECA-4BE4-8BFC-1F05E660DC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EA3A4-0D36-4765-8887-AEDA2A56F60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C8C0501-269E-4152-B7EE-BD955BE148AC}">
      <dgm:prSet/>
      <dgm:spPr/>
      <dgm:t>
        <a:bodyPr/>
        <a:lstStyle/>
        <a:p>
          <a:r>
            <a:rPr lang="en-GB">
              <a:hlinkClick xmlns:r="http://schemas.openxmlformats.org/officeDocument/2006/relationships" r:id="rId1"/>
            </a:rPr>
            <a:t>https://www.ncsc.gov.uk/collection/small-business-guide</a:t>
          </a:r>
          <a:endParaRPr lang="en-US"/>
        </a:p>
      </dgm:t>
    </dgm:pt>
    <dgm:pt modelId="{87EC5204-7134-4757-B49E-0B06B71F5627}" type="parTrans" cxnId="{1AAFAB61-82E7-424D-9B44-FE5352B7FC19}">
      <dgm:prSet/>
      <dgm:spPr/>
      <dgm:t>
        <a:bodyPr/>
        <a:lstStyle/>
        <a:p>
          <a:endParaRPr lang="en-US"/>
        </a:p>
      </dgm:t>
    </dgm:pt>
    <dgm:pt modelId="{CC854063-E3EC-4716-AF68-61E4487B8A2C}" type="sibTrans" cxnId="{1AAFAB61-82E7-424D-9B44-FE5352B7FC19}">
      <dgm:prSet/>
      <dgm:spPr/>
      <dgm:t>
        <a:bodyPr/>
        <a:lstStyle/>
        <a:p>
          <a:endParaRPr lang="en-US"/>
        </a:p>
      </dgm:t>
    </dgm:pt>
    <dgm:pt modelId="{140A53BD-145C-47B7-A310-11CEBA57CB19}">
      <dgm:prSet/>
      <dgm:spPr/>
      <dgm:t>
        <a:bodyPr/>
        <a:lstStyle/>
        <a:p>
          <a:r>
            <a:rPr lang="en-GB"/>
            <a:t>Guides on backing up your data, protecting your organisation from malware, keeping mobile devices safe, using passwords to protect your data, avoid phishing attacks</a:t>
          </a:r>
          <a:endParaRPr lang="en-US"/>
        </a:p>
      </dgm:t>
    </dgm:pt>
    <dgm:pt modelId="{FFBB06EF-B6FD-4FA8-A161-47B2A353293B}" type="parTrans" cxnId="{57D9DD57-6F75-4374-B1A2-D1CACC07DD2C}">
      <dgm:prSet/>
      <dgm:spPr/>
      <dgm:t>
        <a:bodyPr/>
        <a:lstStyle/>
        <a:p>
          <a:endParaRPr lang="en-US"/>
        </a:p>
      </dgm:t>
    </dgm:pt>
    <dgm:pt modelId="{85C8CEE7-F8B8-4797-8BE7-BA2F662E7606}" type="sibTrans" cxnId="{57D9DD57-6F75-4374-B1A2-D1CACC07DD2C}">
      <dgm:prSet/>
      <dgm:spPr/>
      <dgm:t>
        <a:bodyPr/>
        <a:lstStyle/>
        <a:p>
          <a:endParaRPr lang="en-US"/>
        </a:p>
      </dgm:t>
    </dgm:pt>
    <dgm:pt modelId="{F7665C69-1A6B-46C0-9D33-CEC6FCB2774F}">
      <dgm:prSet/>
      <dgm:spPr/>
      <dgm:t>
        <a:bodyPr/>
        <a:lstStyle/>
        <a:p>
          <a:r>
            <a:rPr lang="en-GB" dirty="0"/>
            <a:t>Get your Cyber Action Plan</a:t>
          </a:r>
          <a:endParaRPr lang="en-US" dirty="0"/>
        </a:p>
      </dgm:t>
    </dgm:pt>
    <dgm:pt modelId="{9BFC7C48-5C6C-4D0B-89FE-00EA8EF04FDC}" type="parTrans" cxnId="{8CB8193B-B844-466B-AB5A-708A0F400252}">
      <dgm:prSet/>
      <dgm:spPr/>
      <dgm:t>
        <a:bodyPr/>
        <a:lstStyle/>
        <a:p>
          <a:endParaRPr lang="en-US"/>
        </a:p>
      </dgm:t>
    </dgm:pt>
    <dgm:pt modelId="{DE5CCA04-149A-43AA-BF2B-625C0774EA06}" type="sibTrans" cxnId="{8CB8193B-B844-466B-AB5A-708A0F400252}">
      <dgm:prSet/>
      <dgm:spPr/>
      <dgm:t>
        <a:bodyPr/>
        <a:lstStyle/>
        <a:p>
          <a:endParaRPr lang="en-US"/>
        </a:p>
      </dgm:t>
    </dgm:pt>
    <dgm:pt modelId="{28F59D9F-2DB5-4B4D-B7A5-A369053C2D29}" type="pres">
      <dgm:prSet presAssocID="{134EA3A4-0D36-4765-8887-AEDA2A56F60A}" presName="linear" presStyleCnt="0">
        <dgm:presLayoutVars>
          <dgm:animLvl val="lvl"/>
          <dgm:resizeHandles val="exact"/>
        </dgm:presLayoutVars>
      </dgm:prSet>
      <dgm:spPr/>
    </dgm:pt>
    <dgm:pt modelId="{3F8FB389-438A-4E7E-9C09-B8D78E85FE8F}" type="pres">
      <dgm:prSet presAssocID="{AC8C0501-269E-4152-B7EE-BD955BE148AC}" presName="parentText" presStyleLbl="node1" presStyleIdx="0" presStyleCnt="3">
        <dgm:presLayoutVars>
          <dgm:chMax val="0"/>
          <dgm:bulletEnabled val="1"/>
        </dgm:presLayoutVars>
      </dgm:prSet>
      <dgm:spPr/>
    </dgm:pt>
    <dgm:pt modelId="{0B33C801-AE58-4E95-A37A-016255BBE587}" type="pres">
      <dgm:prSet presAssocID="{CC854063-E3EC-4716-AF68-61E4487B8A2C}" presName="spacer" presStyleCnt="0"/>
      <dgm:spPr/>
    </dgm:pt>
    <dgm:pt modelId="{83CB6796-1DAD-4CB5-A5F6-A658D66F599C}" type="pres">
      <dgm:prSet presAssocID="{140A53BD-145C-47B7-A310-11CEBA57CB19}" presName="parentText" presStyleLbl="node1" presStyleIdx="1" presStyleCnt="3">
        <dgm:presLayoutVars>
          <dgm:chMax val="0"/>
          <dgm:bulletEnabled val="1"/>
        </dgm:presLayoutVars>
      </dgm:prSet>
      <dgm:spPr/>
    </dgm:pt>
    <dgm:pt modelId="{9B8E12C4-7129-4422-AF76-BFB04ABECF78}" type="pres">
      <dgm:prSet presAssocID="{85C8CEE7-F8B8-4797-8BE7-BA2F662E7606}" presName="spacer" presStyleCnt="0"/>
      <dgm:spPr/>
    </dgm:pt>
    <dgm:pt modelId="{38CB6244-2718-4BD7-90FD-46EF38EFC870}" type="pres">
      <dgm:prSet presAssocID="{F7665C69-1A6B-46C0-9D33-CEC6FCB2774F}" presName="parentText" presStyleLbl="node1" presStyleIdx="2" presStyleCnt="3">
        <dgm:presLayoutVars>
          <dgm:chMax val="0"/>
          <dgm:bulletEnabled val="1"/>
        </dgm:presLayoutVars>
      </dgm:prSet>
      <dgm:spPr/>
    </dgm:pt>
  </dgm:ptLst>
  <dgm:cxnLst>
    <dgm:cxn modelId="{F2C10B3A-E8FF-4A35-A12C-A03201609F71}" type="presOf" srcId="{F7665C69-1A6B-46C0-9D33-CEC6FCB2774F}" destId="{38CB6244-2718-4BD7-90FD-46EF38EFC870}" srcOrd="0" destOrd="0" presId="urn:microsoft.com/office/officeart/2005/8/layout/vList2"/>
    <dgm:cxn modelId="{8CB8193B-B844-466B-AB5A-708A0F400252}" srcId="{134EA3A4-0D36-4765-8887-AEDA2A56F60A}" destId="{F7665C69-1A6B-46C0-9D33-CEC6FCB2774F}" srcOrd="2" destOrd="0" parTransId="{9BFC7C48-5C6C-4D0B-89FE-00EA8EF04FDC}" sibTransId="{DE5CCA04-149A-43AA-BF2B-625C0774EA06}"/>
    <dgm:cxn modelId="{1AAFAB61-82E7-424D-9B44-FE5352B7FC19}" srcId="{134EA3A4-0D36-4765-8887-AEDA2A56F60A}" destId="{AC8C0501-269E-4152-B7EE-BD955BE148AC}" srcOrd="0" destOrd="0" parTransId="{87EC5204-7134-4757-B49E-0B06B71F5627}" sibTransId="{CC854063-E3EC-4716-AF68-61E4487B8A2C}"/>
    <dgm:cxn modelId="{79ABBC66-0C8F-4156-9419-F7190DF5B34A}" type="presOf" srcId="{140A53BD-145C-47B7-A310-11CEBA57CB19}" destId="{83CB6796-1DAD-4CB5-A5F6-A658D66F599C}" srcOrd="0" destOrd="0" presId="urn:microsoft.com/office/officeart/2005/8/layout/vList2"/>
    <dgm:cxn modelId="{44491149-31A7-4B4A-BC92-6BF8EA669E15}" type="presOf" srcId="{134EA3A4-0D36-4765-8887-AEDA2A56F60A}" destId="{28F59D9F-2DB5-4B4D-B7A5-A369053C2D29}" srcOrd="0" destOrd="0" presId="urn:microsoft.com/office/officeart/2005/8/layout/vList2"/>
    <dgm:cxn modelId="{57D9DD57-6F75-4374-B1A2-D1CACC07DD2C}" srcId="{134EA3A4-0D36-4765-8887-AEDA2A56F60A}" destId="{140A53BD-145C-47B7-A310-11CEBA57CB19}" srcOrd="1" destOrd="0" parTransId="{FFBB06EF-B6FD-4FA8-A161-47B2A353293B}" sibTransId="{85C8CEE7-F8B8-4797-8BE7-BA2F662E7606}"/>
    <dgm:cxn modelId="{C62FE2D2-3AAF-4DEA-850E-69B26DF53ACE}" type="presOf" srcId="{AC8C0501-269E-4152-B7EE-BD955BE148AC}" destId="{3F8FB389-438A-4E7E-9C09-B8D78E85FE8F}" srcOrd="0" destOrd="0" presId="urn:microsoft.com/office/officeart/2005/8/layout/vList2"/>
    <dgm:cxn modelId="{5E13E722-C06C-4A90-8BCC-342184164784}" type="presParOf" srcId="{28F59D9F-2DB5-4B4D-B7A5-A369053C2D29}" destId="{3F8FB389-438A-4E7E-9C09-B8D78E85FE8F}" srcOrd="0" destOrd="0" presId="urn:microsoft.com/office/officeart/2005/8/layout/vList2"/>
    <dgm:cxn modelId="{B55D8037-AFCF-44DA-94DB-88CF832A4DB1}" type="presParOf" srcId="{28F59D9F-2DB5-4B4D-B7A5-A369053C2D29}" destId="{0B33C801-AE58-4E95-A37A-016255BBE587}" srcOrd="1" destOrd="0" presId="urn:microsoft.com/office/officeart/2005/8/layout/vList2"/>
    <dgm:cxn modelId="{C77E1418-95E7-4EC9-A700-F2530C00CBA1}" type="presParOf" srcId="{28F59D9F-2DB5-4B4D-B7A5-A369053C2D29}" destId="{83CB6796-1DAD-4CB5-A5F6-A658D66F599C}" srcOrd="2" destOrd="0" presId="urn:microsoft.com/office/officeart/2005/8/layout/vList2"/>
    <dgm:cxn modelId="{8E907647-429A-4C29-9A67-B1C2E93B142F}" type="presParOf" srcId="{28F59D9F-2DB5-4B4D-B7A5-A369053C2D29}" destId="{9B8E12C4-7129-4422-AF76-BFB04ABECF78}" srcOrd="3" destOrd="0" presId="urn:microsoft.com/office/officeart/2005/8/layout/vList2"/>
    <dgm:cxn modelId="{183C4264-4F57-442B-A671-EC251CF1F96A}" type="presParOf" srcId="{28F59D9F-2DB5-4B4D-B7A5-A369053C2D29}" destId="{38CB6244-2718-4BD7-90FD-46EF38EFC8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5304-1711-480A-8476-16F5A7C72A65}">
      <dsp:nvSpPr>
        <dsp:cNvPr id="0" name=""/>
        <dsp:cNvSpPr/>
      </dsp:nvSpPr>
      <dsp:spPr>
        <a:xfrm>
          <a:off x="0" y="113671"/>
          <a:ext cx="6263640" cy="1488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Cyber security is how individuals and organisations reduce the risk of cyber attack.</a:t>
          </a:r>
          <a:endParaRPr lang="en-US" sz="2100" kern="1200"/>
        </a:p>
      </dsp:txBody>
      <dsp:txXfrm>
        <a:off x="72639" y="186310"/>
        <a:ext cx="6118362" cy="1342742"/>
      </dsp:txXfrm>
    </dsp:sp>
    <dsp:sp modelId="{810A7C16-43BA-4573-9180-78C97220B9BB}">
      <dsp:nvSpPr>
        <dsp:cNvPr id="0" name=""/>
        <dsp:cNvSpPr/>
      </dsp:nvSpPr>
      <dsp:spPr>
        <a:xfrm>
          <a:off x="0" y="1662172"/>
          <a:ext cx="6263640" cy="14880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Cyber security's core function is to protect the </a:t>
          </a:r>
          <a:r>
            <a:rPr lang="en-GB" sz="2100" b="1" kern="1200" dirty="0"/>
            <a:t>devices</a:t>
          </a:r>
          <a:r>
            <a:rPr lang="en-GB" sz="2100" kern="1200" dirty="0"/>
            <a:t> we all use (smartphones, laptops, tablets and computers), and the </a:t>
          </a:r>
          <a:r>
            <a:rPr lang="en-GB" sz="2100" b="1" kern="1200" dirty="0"/>
            <a:t>services</a:t>
          </a:r>
          <a:r>
            <a:rPr lang="en-GB" sz="2100" kern="1200" dirty="0"/>
            <a:t> we access - both online and at work - from theft or damage.</a:t>
          </a:r>
          <a:endParaRPr lang="en-US" sz="2100" kern="1200" dirty="0"/>
        </a:p>
      </dsp:txBody>
      <dsp:txXfrm>
        <a:off x="72639" y="1734811"/>
        <a:ext cx="6118362" cy="1342742"/>
      </dsp:txXfrm>
    </dsp:sp>
    <dsp:sp modelId="{797DC252-8733-4731-AE2C-3A9B37F0D336}">
      <dsp:nvSpPr>
        <dsp:cNvPr id="0" name=""/>
        <dsp:cNvSpPr/>
      </dsp:nvSpPr>
      <dsp:spPr>
        <a:xfrm>
          <a:off x="0" y="3210672"/>
          <a:ext cx="6263640" cy="14880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It's also about preventing unauthorised access to the vast amounts of </a:t>
          </a:r>
          <a:r>
            <a:rPr lang="en-GB" sz="2100" b="1" kern="1200" dirty="0"/>
            <a:t>personal information</a:t>
          </a:r>
          <a:r>
            <a:rPr lang="en-GB" sz="2100" kern="1200" dirty="0"/>
            <a:t> we store on these devices, and online.</a:t>
          </a:r>
          <a:endParaRPr lang="en-US" sz="2100" kern="1200" dirty="0"/>
        </a:p>
      </dsp:txBody>
      <dsp:txXfrm>
        <a:off x="72639" y="3283311"/>
        <a:ext cx="6118362" cy="1342742"/>
      </dsp:txXfrm>
    </dsp:sp>
    <dsp:sp modelId="{4F4FA3DE-0B90-448B-8503-5497426A2777}">
      <dsp:nvSpPr>
        <dsp:cNvPr id="0" name=""/>
        <dsp:cNvSpPr/>
      </dsp:nvSpPr>
      <dsp:spPr>
        <a:xfrm>
          <a:off x="0" y="4759173"/>
          <a:ext cx="6263640" cy="6318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https://www.ncsc.gov.uk/section/about-ncsc/what-is-cyber-security</a:t>
          </a:r>
          <a:endParaRPr lang="en-US" sz="1200" kern="1200" dirty="0"/>
        </a:p>
      </dsp:txBody>
      <dsp:txXfrm>
        <a:off x="30844" y="4790017"/>
        <a:ext cx="6201952" cy="570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5669C-DB65-41AC-B6C9-1B700F72A485}">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B1327-D141-4CD3-858A-ACCE92571590}">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kern="1200"/>
            <a:t>Learn to spot spam emails</a:t>
          </a:r>
          <a:endParaRPr lang="en-US" sz="2800" b="0" kern="1200"/>
        </a:p>
      </dsp:txBody>
      <dsp:txXfrm>
        <a:off x="0" y="531"/>
        <a:ext cx="10515600" cy="870296"/>
      </dsp:txXfrm>
    </dsp:sp>
    <dsp:sp modelId="{1F1E46F5-AC12-4E86-B7BB-ACEA49024E88}">
      <dsp:nvSpPr>
        <dsp:cNvPr id="0" name=""/>
        <dsp:cNvSpPr/>
      </dsp:nvSpPr>
      <dsp:spPr>
        <a:xfrm>
          <a:off x="0" y="87082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FAF0E-3D63-4816-B12E-3C6045E48A71}">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kern="1200"/>
            <a:t>Strong passwords</a:t>
          </a:r>
          <a:endParaRPr lang="en-US" sz="2800" b="0" kern="1200"/>
        </a:p>
      </dsp:txBody>
      <dsp:txXfrm>
        <a:off x="0" y="870827"/>
        <a:ext cx="10515600" cy="870296"/>
      </dsp:txXfrm>
    </dsp:sp>
    <dsp:sp modelId="{F2395C4E-E170-4AF3-9AC1-9CD238D2B6ED}">
      <dsp:nvSpPr>
        <dsp:cNvPr id="0" name=""/>
        <dsp:cNvSpPr/>
      </dsp:nvSpPr>
      <dsp:spPr>
        <a:xfrm>
          <a:off x="0" y="174112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3BEC8-A64C-43A4-87FB-49A21C183842}">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kern="1200"/>
            <a:t>Safety from Spyware and Hackers</a:t>
          </a:r>
          <a:endParaRPr lang="en-US" sz="2800" b="0" kern="1200"/>
        </a:p>
      </dsp:txBody>
      <dsp:txXfrm>
        <a:off x="0" y="1741123"/>
        <a:ext cx="10515600" cy="870296"/>
      </dsp:txXfrm>
    </dsp:sp>
    <dsp:sp modelId="{9A7081F4-723A-4BE1-B7DB-93DA783CABE0}">
      <dsp:nvSpPr>
        <dsp:cNvPr id="0" name=""/>
        <dsp:cNvSpPr/>
      </dsp:nvSpPr>
      <dsp:spPr>
        <a:xfrm>
          <a:off x="0" y="261142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113BC-9E7D-491E-99E0-FD99AB51F953}">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kern="1200"/>
            <a:t>Online Purchases</a:t>
          </a:r>
          <a:endParaRPr lang="en-US" sz="2800" b="0" kern="1200"/>
        </a:p>
      </dsp:txBody>
      <dsp:txXfrm>
        <a:off x="0" y="2611420"/>
        <a:ext cx="10515600" cy="870296"/>
      </dsp:txXfrm>
    </dsp:sp>
    <dsp:sp modelId="{2105CFAB-4739-4B18-94E7-007556BC2D35}">
      <dsp:nvSpPr>
        <dsp:cNvPr id="0" name=""/>
        <dsp:cNvSpPr/>
      </dsp:nvSpPr>
      <dsp:spPr>
        <a:xfrm>
          <a:off x="0" y="348171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A361F-2C13-4392-B2ED-EFCBED888576}">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0" kern="1200"/>
            <a:t>https://www.identitytheft.org.uk/how-to-avoid-identity-theft-online/</a:t>
          </a:r>
          <a:endParaRPr lang="en-US" sz="2800" b="0" kern="1200"/>
        </a:p>
      </dsp:txBody>
      <dsp:txXfrm>
        <a:off x="0" y="3481716"/>
        <a:ext cx="10515600" cy="870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B389-438A-4E7E-9C09-B8D78E85FE8F}">
      <dsp:nvSpPr>
        <dsp:cNvPr id="0" name=""/>
        <dsp:cNvSpPr/>
      </dsp:nvSpPr>
      <dsp:spPr>
        <a:xfrm>
          <a:off x="0" y="23164"/>
          <a:ext cx="6263640" cy="17714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1"/>
            </a:rPr>
            <a:t>https://www.ncsc.gov.uk/collection/small-business-guide</a:t>
          </a:r>
          <a:endParaRPr lang="en-US" sz="2500" kern="1200"/>
        </a:p>
      </dsp:txBody>
      <dsp:txXfrm>
        <a:off x="86475" y="109639"/>
        <a:ext cx="6090690" cy="1598503"/>
      </dsp:txXfrm>
    </dsp:sp>
    <dsp:sp modelId="{83CB6796-1DAD-4CB5-A5F6-A658D66F599C}">
      <dsp:nvSpPr>
        <dsp:cNvPr id="0" name=""/>
        <dsp:cNvSpPr/>
      </dsp:nvSpPr>
      <dsp:spPr>
        <a:xfrm>
          <a:off x="0" y="1866617"/>
          <a:ext cx="6263640" cy="177145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Guides on backing up your data, protecting your organisation from malware, keeping mobile devices safe, using passwords to protect your data, avoid phishing attacks</a:t>
          </a:r>
          <a:endParaRPr lang="en-US" sz="2500" kern="1200"/>
        </a:p>
      </dsp:txBody>
      <dsp:txXfrm>
        <a:off x="86475" y="1953092"/>
        <a:ext cx="6090690" cy="1598503"/>
      </dsp:txXfrm>
    </dsp:sp>
    <dsp:sp modelId="{38CB6244-2718-4BD7-90FD-46EF38EFC870}">
      <dsp:nvSpPr>
        <dsp:cNvPr id="0" name=""/>
        <dsp:cNvSpPr/>
      </dsp:nvSpPr>
      <dsp:spPr>
        <a:xfrm>
          <a:off x="0" y="3710070"/>
          <a:ext cx="6263640" cy="17714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Get your Cyber Action Plan</a:t>
          </a:r>
          <a:endParaRPr lang="en-US" sz="2500" kern="1200" dirty="0"/>
        </a:p>
      </dsp:txBody>
      <dsp:txXfrm>
        <a:off x="86475" y="3796545"/>
        <a:ext cx="6090690" cy="1598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A7647-4C74-4B64-8A8D-DBE1831CB54E}" type="datetimeFigureOut">
              <a:rPr lang="en-GB" smtClean="0"/>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0F8C4-8E45-4090-B70E-6A2500006752}" type="slidenum">
              <a:rPr lang="en-GB" smtClean="0"/>
              <a:t>‹#›</a:t>
            </a:fld>
            <a:endParaRPr lang="en-GB"/>
          </a:p>
        </p:txBody>
      </p:sp>
    </p:spTree>
    <p:extLst>
      <p:ext uri="{BB962C8B-B14F-4D97-AF65-F5344CB8AC3E}">
        <p14:creationId xmlns:p14="http://schemas.microsoft.com/office/powerpoint/2010/main" val="934985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a site’s connection is secure image- https://support.google.com/chrome/answer/95617?hl=en-GB</a:t>
            </a:r>
          </a:p>
          <a:p>
            <a:r>
              <a:rPr lang="en-GB" dirty="0"/>
              <a:t>HTTP or HTTPS image- https://prowebmarketing.com/why-have-a-secured-site/</a:t>
            </a:r>
          </a:p>
        </p:txBody>
      </p:sp>
      <p:sp>
        <p:nvSpPr>
          <p:cNvPr id="4" name="Slide Number Placeholder 3"/>
          <p:cNvSpPr>
            <a:spLocks noGrp="1"/>
          </p:cNvSpPr>
          <p:nvPr>
            <p:ph type="sldNum" sz="quarter" idx="5"/>
          </p:nvPr>
        </p:nvSpPr>
        <p:spPr/>
        <p:txBody>
          <a:bodyPr/>
          <a:lstStyle/>
          <a:p>
            <a:fld id="{B270F8C4-8E45-4090-B70E-6A2500006752}" type="slidenum">
              <a:rPr lang="en-GB" smtClean="0"/>
              <a:t>3</a:t>
            </a:fld>
            <a:endParaRPr lang="en-GB"/>
          </a:p>
        </p:txBody>
      </p:sp>
    </p:spTree>
    <p:extLst>
      <p:ext uri="{BB962C8B-B14F-4D97-AF65-F5344CB8AC3E}">
        <p14:creationId xmlns:p14="http://schemas.microsoft.com/office/powerpoint/2010/main" val="354365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Netflix picture from https://blog.malwarebytes.com/social-engineering/2020/01/spear-phishing-101-what-you-need-to-know/</a:t>
            </a:r>
          </a:p>
          <a:p>
            <a:r>
              <a:rPr lang="en-GB" dirty="0"/>
              <a:t>eBay picture from https://www.enisa.europa.eu/topics/csirts-in-europe/glossary/phishing-spear-phishing</a:t>
            </a:r>
          </a:p>
        </p:txBody>
      </p:sp>
      <p:sp>
        <p:nvSpPr>
          <p:cNvPr id="4" name="Slide Number Placeholder 3"/>
          <p:cNvSpPr>
            <a:spLocks noGrp="1"/>
          </p:cNvSpPr>
          <p:nvPr>
            <p:ph type="sldNum" sz="quarter" idx="5"/>
          </p:nvPr>
        </p:nvSpPr>
        <p:spPr/>
        <p:txBody>
          <a:bodyPr/>
          <a:lstStyle/>
          <a:p>
            <a:fld id="{B270F8C4-8E45-4090-B70E-6A2500006752}" type="slidenum">
              <a:rPr lang="en-GB" smtClean="0"/>
              <a:t>7</a:t>
            </a:fld>
            <a:endParaRPr lang="en-GB"/>
          </a:p>
        </p:txBody>
      </p:sp>
    </p:spTree>
    <p:extLst>
      <p:ext uri="{BB962C8B-B14F-4D97-AF65-F5344CB8AC3E}">
        <p14:creationId xmlns:p14="http://schemas.microsoft.com/office/powerpoint/2010/main" val="342086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Comic from https://anonhq.com/why-vpn/</a:t>
            </a:r>
          </a:p>
        </p:txBody>
      </p:sp>
      <p:sp>
        <p:nvSpPr>
          <p:cNvPr id="4" name="Slide Number Placeholder 3"/>
          <p:cNvSpPr>
            <a:spLocks noGrp="1"/>
          </p:cNvSpPr>
          <p:nvPr>
            <p:ph type="sldNum" sz="quarter" idx="5"/>
          </p:nvPr>
        </p:nvSpPr>
        <p:spPr/>
        <p:txBody>
          <a:bodyPr/>
          <a:lstStyle/>
          <a:p>
            <a:fld id="{B270F8C4-8E45-4090-B70E-6A2500006752}" type="slidenum">
              <a:rPr lang="en-GB" smtClean="0"/>
              <a:t>8</a:t>
            </a:fld>
            <a:endParaRPr lang="en-GB"/>
          </a:p>
        </p:txBody>
      </p:sp>
    </p:spTree>
    <p:extLst>
      <p:ext uri="{BB962C8B-B14F-4D97-AF65-F5344CB8AC3E}">
        <p14:creationId xmlns:p14="http://schemas.microsoft.com/office/powerpoint/2010/main" val="136411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from https://www.itproportal.com/features/the-internet-of-things-past-present-and-future/</a:t>
            </a:r>
          </a:p>
        </p:txBody>
      </p:sp>
      <p:sp>
        <p:nvSpPr>
          <p:cNvPr id="4" name="Slide Number Placeholder 3"/>
          <p:cNvSpPr>
            <a:spLocks noGrp="1"/>
          </p:cNvSpPr>
          <p:nvPr>
            <p:ph type="sldNum" sz="quarter" idx="5"/>
          </p:nvPr>
        </p:nvSpPr>
        <p:spPr/>
        <p:txBody>
          <a:bodyPr/>
          <a:lstStyle/>
          <a:p>
            <a:fld id="{B270F8C4-8E45-4090-B70E-6A2500006752}" type="slidenum">
              <a:rPr lang="en-GB" smtClean="0"/>
              <a:t>11</a:t>
            </a:fld>
            <a:endParaRPr lang="en-GB"/>
          </a:p>
        </p:txBody>
      </p:sp>
    </p:spTree>
    <p:extLst>
      <p:ext uri="{BB962C8B-B14F-4D97-AF65-F5344CB8AC3E}">
        <p14:creationId xmlns:p14="http://schemas.microsoft.com/office/powerpoint/2010/main" val="201315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6376-6DA8-40A1-A75F-B864ADF90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68CA32-B2F4-417D-924A-26FC103A3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044636-6A0E-4377-A14F-C230A3EFD931}"/>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6E9B5E3D-EB3F-47A5-973D-F0051C42E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15B97D-BFF6-4170-9B24-69C146186174}"/>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380622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555B-5F09-4AF0-84AC-7A6933EDC5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84E35B-47F1-4393-B458-35F028D81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5B0D03-EF38-46C4-8D03-BFDD1632C0C1}"/>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08E274FF-C470-43F2-9389-9BCC2FCD73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5B5541-1AE4-4AD6-A3C8-3BB5D77A2C58}"/>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11534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5B177-E1CE-4A2E-A488-FA50451A3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6C05D9-1406-4C0C-B6E5-7DF627A81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82E0C8-2680-489D-8EAA-9F8CFBBFAD7A}"/>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A186AFBF-D827-476E-AB2F-D00716311A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1F3017-AC38-4733-B6D1-7324546AC53E}"/>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288159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0999-2036-42C6-9749-618FF953D8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632717-3376-4753-94CB-7E22423C7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8B65D-270B-4DC1-9645-D01AFAF8A728}"/>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31C3C15C-58A3-45DC-9636-7568BD0C5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0EC40B-602C-4A79-A681-DEC81FA76CF0}"/>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297566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DB06-F2B8-4C03-91E0-2610E3104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AA564F-3AF6-4C44-8526-E4505DD07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F8D151-8166-497C-B82F-C442C7CD744C}"/>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CD2B29A3-FCD6-423F-8349-E1674FEAC8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93CCDD-C455-4DF2-8B3E-D8AA7E388BB8}"/>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104556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ECF3-C5B7-41CC-BA25-DA5EFA8B24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492DFB-C87A-41B6-BB56-36A4FADB0B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B4E5F69-2BF1-4849-8326-8996A4CB67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64F504-7572-46AC-95AF-18AFA3EC61A5}"/>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6" name="Footer Placeholder 5">
            <a:extLst>
              <a:ext uri="{FF2B5EF4-FFF2-40B4-BE49-F238E27FC236}">
                <a16:creationId xmlns:a16="http://schemas.microsoft.com/office/drawing/2014/main" id="{AC59EACC-296A-4F59-986B-E7002F5949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14730F-D334-4818-8A78-481DAC41D0E3}"/>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225768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B305-A809-4243-8BAC-BDA03E2561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0282A1-C87E-4735-B873-8D922A546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7BB2E-C2C7-41F4-9408-7E1AD5D53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2F529C-CB70-4452-BDAF-54EE1225E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9E256-E818-4604-803B-ED87CE307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BA04E1-90B6-4578-9E8A-4617D684BF10}"/>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8" name="Footer Placeholder 7">
            <a:extLst>
              <a:ext uri="{FF2B5EF4-FFF2-40B4-BE49-F238E27FC236}">
                <a16:creationId xmlns:a16="http://schemas.microsoft.com/office/drawing/2014/main" id="{82674DC7-7F9E-4459-B80F-0AEBFB003E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CE3E84-68D7-4E1A-8B2B-062FE4E24BB6}"/>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24629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5937-BF92-4B93-8AE8-48A7BE241B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612EF54-7D3B-4020-B850-889A40294E10}"/>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4" name="Footer Placeholder 3">
            <a:extLst>
              <a:ext uri="{FF2B5EF4-FFF2-40B4-BE49-F238E27FC236}">
                <a16:creationId xmlns:a16="http://schemas.microsoft.com/office/drawing/2014/main" id="{D0792F7E-9052-4E79-B1FF-E330E78554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E1A3CD-9AEA-42FB-A788-D8AE7CF4E074}"/>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388419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4A612-5B51-44EB-9052-E1159BB69E75}"/>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3" name="Footer Placeholder 2">
            <a:extLst>
              <a:ext uri="{FF2B5EF4-FFF2-40B4-BE49-F238E27FC236}">
                <a16:creationId xmlns:a16="http://schemas.microsoft.com/office/drawing/2014/main" id="{262BA086-4461-4E1B-BD54-933F4E6FD3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1D1D90-22B2-4EFC-B064-0B6507B9F091}"/>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143639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E45-3353-4EB8-AF77-865ED3AF2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CE1B7-E9E1-45A8-96B7-AAD0DA1FC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E62068-68C2-4E06-8C52-FDE3A3C6A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88411-3B09-437B-8826-E28D86B4D5B2}"/>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6" name="Footer Placeholder 5">
            <a:extLst>
              <a:ext uri="{FF2B5EF4-FFF2-40B4-BE49-F238E27FC236}">
                <a16:creationId xmlns:a16="http://schemas.microsoft.com/office/drawing/2014/main" id="{A30D1CC0-FA80-419A-9FBC-02727FC3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2DE869-A375-40CD-BBAB-A7E765A36B79}"/>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359658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AA75-6C9C-42B2-BC1A-988F108CF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7D17AD7-9EAF-4C77-A30F-D49D874E4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988442-680B-4E8F-9E17-B988E2A89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D1C79-EC40-4D3B-A8B6-C56B723C98AA}"/>
              </a:ext>
            </a:extLst>
          </p:cNvPr>
          <p:cNvSpPr>
            <a:spLocks noGrp="1"/>
          </p:cNvSpPr>
          <p:nvPr>
            <p:ph type="dt" sz="half" idx="10"/>
          </p:nvPr>
        </p:nvSpPr>
        <p:spPr/>
        <p:txBody>
          <a:bodyPr/>
          <a:lstStyle/>
          <a:p>
            <a:fld id="{230EDACC-8208-45C3-94B2-2370789EF2DF}" type="datetimeFigureOut">
              <a:rPr lang="en-GB" smtClean="0"/>
              <a:t>05/11/2021</a:t>
            </a:fld>
            <a:endParaRPr lang="en-GB"/>
          </a:p>
        </p:txBody>
      </p:sp>
      <p:sp>
        <p:nvSpPr>
          <p:cNvPr id="6" name="Footer Placeholder 5">
            <a:extLst>
              <a:ext uri="{FF2B5EF4-FFF2-40B4-BE49-F238E27FC236}">
                <a16:creationId xmlns:a16="http://schemas.microsoft.com/office/drawing/2014/main" id="{88C160C5-8F64-48FA-8997-817A439A41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8FC7D8-BE5E-4E52-BA76-1F3CECE22D3E}"/>
              </a:ext>
            </a:extLst>
          </p:cNvPr>
          <p:cNvSpPr>
            <a:spLocks noGrp="1"/>
          </p:cNvSpPr>
          <p:nvPr>
            <p:ph type="sldNum" sz="quarter" idx="12"/>
          </p:nvPr>
        </p:nvSpPr>
        <p:spPr/>
        <p:txBody>
          <a:bodyPr/>
          <a:lstStyle/>
          <a:p>
            <a:fld id="{EC8D5D2D-094E-4285-AA3C-8BDD23444CB2}" type="slidenum">
              <a:rPr lang="en-GB" smtClean="0"/>
              <a:t>‹#›</a:t>
            </a:fld>
            <a:endParaRPr lang="en-GB"/>
          </a:p>
        </p:txBody>
      </p:sp>
    </p:spTree>
    <p:extLst>
      <p:ext uri="{BB962C8B-B14F-4D97-AF65-F5344CB8AC3E}">
        <p14:creationId xmlns:p14="http://schemas.microsoft.com/office/powerpoint/2010/main" val="39305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1FC98-58AD-4AA9-AB3A-2B0B11858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58572F-484D-419C-9100-97027D136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238DF0-6962-4711-A3D7-828C57651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EDACC-8208-45C3-94B2-2370789EF2DF}" type="datetimeFigureOut">
              <a:rPr lang="en-GB" smtClean="0"/>
              <a:t>05/11/2021</a:t>
            </a:fld>
            <a:endParaRPr lang="en-GB"/>
          </a:p>
        </p:txBody>
      </p:sp>
      <p:sp>
        <p:nvSpPr>
          <p:cNvPr id="5" name="Footer Placeholder 4">
            <a:extLst>
              <a:ext uri="{FF2B5EF4-FFF2-40B4-BE49-F238E27FC236}">
                <a16:creationId xmlns:a16="http://schemas.microsoft.com/office/drawing/2014/main" id="{04737A41-AFC3-4C46-BD51-1F9293BA6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E6BAF9-85E7-40A8-8A0D-9B7FF7142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D5D2D-094E-4285-AA3C-8BDD23444CB2}" type="slidenum">
              <a:rPr lang="en-GB" smtClean="0"/>
              <a:t>‹#›</a:t>
            </a:fld>
            <a:endParaRPr lang="en-GB"/>
          </a:p>
        </p:txBody>
      </p:sp>
    </p:spTree>
    <p:extLst>
      <p:ext uri="{BB962C8B-B14F-4D97-AF65-F5344CB8AC3E}">
        <p14:creationId xmlns:p14="http://schemas.microsoft.com/office/powerpoint/2010/main" val="422568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us.norton.com/products/norton-secure-vpn"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4AF6C182-010D-429E-B06E-DDBB6E0F98CA}"/>
              </a:ext>
            </a:extLst>
          </p:cNvPr>
          <p:cNvPicPr>
            <a:picLocks noChangeAspect="1"/>
          </p:cNvPicPr>
          <p:nvPr/>
        </p:nvPicPr>
        <p:blipFill rotWithShape="1">
          <a:blip r:embed="rId2">
            <a:alphaModFix amt="50000"/>
          </a:blip>
          <a:srcRect t="7007" r="-1" b="8702"/>
          <a:stretch/>
        </p:blipFill>
        <p:spPr>
          <a:xfrm>
            <a:off x="20" y="10"/>
            <a:ext cx="12188931" cy="6857990"/>
          </a:xfrm>
          <a:prstGeom prst="rect">
            <a:avLst/>
          </a:prstGeom>
        </p:spPr>
      </p:pic>
      <p:sp>
        <p:nvSpPr>
          <p:cNvPr id="2" name="Title 1">
            <a:extLst>
              <a:ext uri="{FF2B5EF4-FFF2-40B4-BE49-F238E27FC236}">
                <a16:creationId xmlns:a16="http://schemas.microsoft.com/office/drawing/2014/main" id="{4ED32EB1-C2F0-4128-B8B3-1DA00F809D6D}"/>
              </a:ext>
            </a:extLst>
          </p:cNvPr>
          <p:cNvSpPr>
            <a:spLocks noGrp="1"/>
          </p:cNvSpPr>
          <p:nvPr>
            <p:ph type="ctrTitle"/>
          </p:nvPr>
        </p:nvSpPr>
        <p:spPr>
          <a:xfrm>
            <a:off x="1527048" y="1124712"/>
            <a:ext cx="9144000" cy="3063240"/>
          </a:xfrm>
        </p:spPr>
        <p:txBody>
          <a:bodyPr>
            <a:normAutofit/>
          </a:bodyPr>
          <a:lstStyle/>
          <a:p>
            <a:r>
              <a:rPr lang="en-GB" sz="6600">
                <a:solidFill>
                  <a:srgbClr val="FFFFFF"/>
                </a:solidFill>
              </a:rPr>
              <a:t>Cyber Security Awareness</a:t>
            </a:r>
          </a:p>
        </p:txBody>
      </p:sp>
      <p:sp>
        <p:nvSpPr>
          <p:cNvPr id="3" name="Subtitle 2">
            <a:extLst>
              <a:ext uri="{FF2B5EF4-FFF2-40B4-BE49-F238E27FC236}">
                <a16:creationId xmlns:a16="http://schemas.microsoft.com/office/drawing/2014/main" id="{A67B5199-8892-46CD-ABD9-C719F05D591D}"/>
              </a:ext>
            </a:extLst>
          </p:cNvPr>
          <p:cNvSpPr>
            <a:spLocks noGrp="1"/>
          </p:cNvSpPr>
          <p:nvPr>
            <p:ph type="subTitle" idx="1"/>
          </p:nvPr>
        </p:nvSpPr>
        <p:spPr>
          <a:xfrm>
            <a:off x="1527048" y="4599432"/>
            <a:ext cx="9144000" cy="1227520"/>
          </a:xfrm>
        </p:spPr>
        <p:txBody>
          <a:bodyPr>
            <a:normAutofit/>
          </a:bodyPr>
          <a:lstStyle/>
          <a:p>
            <a:r>
              <a:rPr lang="en-GB">
                <a:solidFill>
                  <a:srgbClr val="FFFFFF"/>
                </a:solidFill>
              </a:rPr>
              <a:t>November 2021</a:t>
            </a:r>
          </a:p>
        </p:txBody>
      </p:sp>
      <p:sp>
        <p:nvSpPr>
          <p:cNvPr id="3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8351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30BD7-A333-4FC9-9B9B-4E50F0DDB838}"/>
              </a:ext>
            </a:extLst>
          </p:cNvPr>
          <p:cNvSpPr>
            <a:spLocks noGrp="1"/>
          </p:cNvSpPr>
          <p:nvPr>
            <p:ph type="title"/>
          </p:nvPr>
        </p:nvSpPr>
        <p:spPr>
          <a:xfrm>
            <a:off x="1115568" y="548640"/>
            <a:ext cx="10168128" cy="1179576"/>
          </a:xfrm>
        </p:spPr>
        <p:txBody>
          <a:bodyPr>
            <a:normAutofit/>
          </a:bodyPr>
          <a:lstStyle/>
          <a:p>
            <a:r>
              <a:rPr lang="en-GB" sz="4000"/>
              <a:t>Other important points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Content Placeholder 2">
            <a:extLst>
              <a:ext uri="{FF2B5EF4-FFF2-40B4-BE49-F238E27FC236}">
                <a16:creationId xmlns:a16="http://schemas.microsoft.com/office/drawing/2014/main" id="{EDC75BD8-BDFC-4EBF-AA28-700D54D8BFE2}"/>
              </a:ext>
            </a:extLst>
          </p:cNvPr>
          <p:cNvSpPr>
            <a:spLocks noGrp="1"/>
          </p:cNvSpPr>
          <p:nvPr>
            <p:ph idx="1"/>
          </p:nvPr>
        </p:nvSpPr>
        <p:spPr>
          <a:xfrm>
            <a:off x="1115568" y="2481943"/>
            <a:ext cx="10168128" cy="3695020"/>
          </a:xfrm>
        </p:spPr>
        <p:txBody>
          <a:bodyPr>
            <a:normAutofit/>
          </a:bodyPr>
          <a:lstStyle/>
          <a:p>
            <a:r>
              <a:rPr lang="en-GB" sz="2200"/>
              <a:t>Download antivirus and antimalware, keeping it up to date</a:t>
            </a:r>
          </a:p>
          <a:p>
            <a:r>
              <a:rPr lang="en-GB" sz="2200"/>
              <a:t>Keep personal information professional and limited</a:t>
            </a:r>
          </a:p>
          <a:p>
            <a:r>
              <a:rPr lang="en-GB" sz="2200"/>
              <a:t>Keep your privacy settings on</a:t>
            </a:r>
          </a:p>
          <a:p>
            <a:r>
              <a:rPr lang="en-GB" sz="2200"/>
              <a:t>Practice safe browsing</a:t>
            </a:r>
          </a:p>
          <a:p>
            <a:r>
              <a:rPr lang="en-GB" sz="2200"/>
              <a:t>Make sure your internet connection is secure</a:t>
            </a:r>
          </a:p>
          <a:p>
            <a:r>
              <a:rPr lang="en-GB" sz="2200"/>
              <a:t>Be careful what you download</a:t>
            </a:r>
          </a:p>
          <a:p>
            <a:r>
              <a:rPr lang="en-GB" sz="2200"/>
              <a:t>Choose strong passwords</a:t>
            </a:r>
          </a:p>
          <a:p>
            <a:r>
              <a:rPr lang="en-GB" sz="2200"/>
              <a:t>Make online purchases from secure websites</a:t>
            </a:r>
          </a:p>
          <a:p>
            <a:endParaRPr lang="en-GB" sz="2200"/>
          </a:p>
          <a:p>
            <a:endParaRPr lang="en-GB" sz="2200"/>
          </a:p>
        </p:txBody>
      </p:sp>
    </p:spTree>
    <p:extLst>
      <p:ext uri="{BB962C8B-B14F-4D97-AF65-F5344CB8AC3E}">
        <p14:creationId xmlns:p14="http://schemas.microsoft.com/office/powerpoint/2010/main" val="424045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9"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he Internet of Things: past, present and future | ITProPortal">
            <a:extLst>
              <a:ext uri="{FF2B5EF4-FFF2-40B4-BE49-F238E27FC236}">
                <a16:creationId xmlns:a16="http://schemas.microsoft.com/office/drawing/2014/main" id="{8A4C8C5E-43FA-44C3-9A53-B58EB949E9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460082"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0"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ntent Placeholder 2">
            <a:extLst>
              <a:ext uri="{FF2B5EF4-FFF2-40B4-BE49-F238E27FC236}">
                <a16:creationId xmlns:a16="http://schemas.microsoft.com/office/drawing/2014/main" id="{9814916D-753C-4CCD-AE81-63A4C9A128D2}"/>
              </a:ext>
            </a:extLst>
          </p:cNvPr>
          <p:cNvSpPr>
            <a:spLocks noGrp="1"/>
          </p:cNvSpPr>
          <p:nvPr>
            <p:ph idx="1"/>
          </p:nvPr>
        </p:nvSpPr>
        <p:spPr>
          <a:xfrm>
            <a:off x="353292" y="1454727"/>
            <a:ext cx="4213580" cy="4722236"/>
          </a:xfrm>
        </p:spPr>
        <p:txBody>
          <a:bodyPr>
            <a:normAutofit/>
          </a:bodyPr>
          <a:lstStyle/>
          <a:p>
            <a:r>
              <a:rPr lang="en-GB" sz="2600" dirty="0"/>
              <a:t>Secure your home network</a:t>
            </a:r>
          </a:p>
          <a:p>
            <a:r>
              <a:rPr lang="en-GB" sz="2600" dirty="0"/>
              <a:t>Create a “guest” network for all of your IoT devices</a:t>
            </a:r>
          </a:p>
          <a:p>
            <a:r>
              <a:rPr lang="en-GB" sz="2600" dirty="0"/>
              <a:t>Manage your IoT devices</a:t>
            </a:r>
          </a:p>
          <a:p>
            <a:r>
              <a:rPr lang="en-GB" sz="2600" dirty="0"/>
              <a:t>Use a VPN</a:t>
            </a:r>
          </a:p>
          <a:p>
            <a:r>
              <a:rPr lang="en-GB" sz="2600" dirty="0"/>
              <a:t>Protect your computers and mobile devices</a:t>
            </a:r>
          </a:p>
          <a:p>
            <a:r>
              <a:rPr lang="en-GB" sz="2600" dirty="0"/>
              <a:t>Monitor threats at the network level</a:t>
            </a:r>
          </a:p>
          <a:p>
            <a:pPr marL="0" indent="0">
              <a:buNone/>
            </a:pPr>
            <a:r>
              <a:rPr lang="en-GB" sz="1300" dirty="0"/>
              <a:t>https://www.reuters.com/article/sponsored/ways-to-stay-safe</a:t>
            </a:r>
          </a:p>
        </p:txBody>
      </p:sp>
    </p:spTree>
    <p:extLst>
      <p:ext uri="{BB962C8B-B14F-4D97-AF65-F5344CB8AC3E}">
        <p14:creationId xmlns:p14="http://schemas.microsoft.com/office/powerpoint/2010/main" val="161466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AADD23-7131-4B22-A914-B137869DBFD5}"/>
              </a:ext>
            </a:extLst>
          </p:cNvPr>
          <p:cNvSpPr>
            <a:spLocks noGrp="1"/>
          </p:cNvSpPr>
          <p:nvPr>
            <p:ph type="title"/>
          </p:nvPr>
        </p:nvSpPr>
        <p:spPr>
          <a:xfrm>
            <a:off x="524741" y="620392"/>
            <a:ext cx="3808268" cy="5504688"/>
          </a:xfrm>
        </p:spPr>
        <p:txBody>
          <a:bodyPr>
            <a:normAutofit/>
          </a:bodyPr>
          <a:lstStyle/>
          <a:p>
            <a:r>
              <a:rPr lang="en-GB" sz="5600">
                <a:solidFill>
                  <a:schemeClr val="bg1"/>
                </a:solidFill>
              </a:rPr>
              <a:t>Introduction</a:t>
            </a:r>
          </a:p>
        </p:txBody>
      </p:sp>
      <p:graphicFrame>
        <p:nvGraphicFramePr>
          <p:cNvPr id="12" name="Content Placeholder 2">
            <a:extLst>
              <a:ext uri="{FF2B5EF4-FFF2-40B4-BE49-F238E27FC236}">
                <a16:creationId xmlns:a16="http://schemas.microsoft.com/office/drawing/2014/main" id="{E88AE7BB-8B2D-44E5-8178-65BEADCA9209}"/>
              </a:ext>
            </a:extLst>
          </p:cNvPr>
          <p:cNvGraphicFramePr>
            <a:graphicFrameLocks noGrp="1"/>
          </p:cNvGraphicFramePr>
          <p:nvPr>
            <p:ph idx="1"/>
            <p:extLst>
              <p:ext uri="{D42A27DB-BD31-4B8C-83A1-F6EECF244321}">
                <p14:modId xmlns:p14="http://schemas.microsoft.com/office/powerpoint/2010/main" val="26002553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97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AB74B5-B5D6-423A-AC87-184572C79BA2}"/>
              </a:ext>
            </a:extLst>
          </p:cNvPr>
          <p:cNvPicPr>
            <a:picLocks noChangeAspect="1"/>
          </p:cNvPicPr>
          <p:nvPr/>
        </p:nvPicPr>
        <p:blipFill>
          <a:blip r:embed="rId3"/>
          <a:stretch>
            <a:fillRect/>
          </a:stretch>
        </p:blipFill>
        <p:spPr>
          <a:xfrm>
            <a:off x="903140" y="3238748"/>
            <a:ext cx="10385713" cy="3225695"/>
          </a:xfrm>
          <a:prstGeom prst="rect">
            <a:avLst/>
          </a:prstGeom>
        </p:spPr>
      </p:pic>
      <p:pic>
        <p:nvPicPr>
          <p:cNvPr id="3076" name="Picture 4" descr="Why have a secured site? - Pro Web Marketing">
            <a:extLst>
              <a:ext uri="{FF2B5EF4-FFF2-40B4-BE49-F238E27FC236}">
                <a16:creationId xmlns:a16="http://schemas.microsoft.com/office/drawing/2014/main" id="{ECE67D34-D382-49EB-94E3-82C47C1E4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310" y="549420"/>
            <a:ext cx="7743371" cy="256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14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02295-569F-4477-B181-EC8991A01BFB}"/>
              </a:ext>
            </a:extLst>
          </p:cNvPr>
          <p:cNvSpPr>
            <a:spLocks noGrp="1"/>
          </p:cNvSpPr>
          <p:nvPr>
            <p:ph type="title"/>
          </p:nvPr>
        </p:nvSpPr>
        <p:spPr>
          <a:xfrm>
            <a:off x="589560" y="856180"/>
            <a:ext cx="4560584" cy="1128068"/>
          </a:xfrm>
        </p:spPr>
        <p:txBody>
          <a:bodyPr anchor="ctr">
            <a:normAutofit/>
          </a:bodyPr>
          <a:lstStyle/>
          <a:p>
            <a:r>
              <a:rPr lang="en-GB" sz="4000"/>
              <a:t>Identity Theft</a:t>
            </a:r>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109962-D8AD-4A26-9919-17197BB5DFC3}"/>
              </a:ext>
            </a:extLst>
          </p:cNvPr>
          <p:cNvSpPr>
            <a:spLocks noGrp="1"/>
          </p:cNvSpPr>
          <p:nvPr>
            <p:ph idx="1"/>
          </p:nvPr>
        </p:nvSpPr>
        <p:spPr>
          <a:xfrm>
            <a:off x="590719" y="2330505"/>
            <a:ext cx="4559425" cy="3979585"/>
          </a:xfrm>
        </p:spPr>
        <p:txBody>
          <a:bodyPr anchor="ctr">
            <a:normAutofit/>
          </a:bodyPr>
          <a:lstStyle/>
          <a:p>
            <a:r>
              <a:rPr lang="en-GB" sz="2000" b="0" i="0">
                <a:effectLst/>
                <a:latin typeface="SourceSansPro"/>
              </a:rPr>
              <a:t>Identity theft is the crime of obtaining the personal or financial information of another person to use their identity to commit fraud, such as making unauthorized transactions or purchases. Identity theft is committed in many different ways and its victims are typically left with damage to their credit, finances, and reputation.</a:t>
            </a:r>
          </a:p>
          <a:p>
            <a:pPr marL="0" indent="0">
              <a:buNone/>
            </a:pPr>
            <a:r>
              <a:rPr lang="en-GB" sz="2000" i="1"/>
              <a:t>https://www.investopedia.com/terms/i/identitytheft.asp</a:t>
            </a:r>
          </a:p>
        </p:txBody>
      </p:sp>
      <p:sp>
        <p:nvSpPr>
          <p:cNvPr id="197" name="Rectangle 19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gnifying Glass Cartoon png download - 894*632 - Free Transparent Identity  Theft png Download. - CleanPNG / KissPNG">
            <a:extLst>
              <a:ext uri="{FF2B5EF4-FFF2-40B4-BE49-F238E27FC236}">
                <a16:creationId xmlns:a16="http://schemas.microsoft.com/office/drawing/2014/main" id="{305E833B-ACEB-4F57-BFB5-647F803359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750" b="90000" l="10000" r="90000">
                        <a14:foregroundMark x1="44111" y1="8594" x2="55444" y2="6250"/>
                        <a14:foregroundMark x1="55444" y1="6250" x2="44444" y2="10156"/>
                        <a14:foregroundMark x1="44444" y1="10156" x2="55889" y2="9219"/>
                        <a14:foregroundMark x1="55889" y1="9219" x2="43111" y2="9219"/>
                        <a14:foregroundMark x1="43111" y1="9219" x2="47667" y2="8594"/>
                        <a14:foregroundMark x1="56444" y1="3750" x2="43889" y2="3750"/>
                      </a14:backgroundRemoval>
                    </a14:imgEffect>
                  </a14:imgLayer>
                </a14:imgProps>
              </a:ext>
              <a:ext uri="{28A0092B-C50C-407E-A947-70E740481C1C}">
                <a14:useLocalDpi xmlns:a14="http://schemas.microsoft.com/office/drawing/2010/main" val="0"/>
              </a:ext>
            </a:extLst>
          </a:blip>
          <a:srcRect l="14239" r="12520"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87143-3AE7-4055-BEBE-B7D7DC97105E}"/>
              </a:ext>
            </a:extLst>
          </p:cNvPr>
          <p:cNvSpPr>
            <a:spLocks noGrp="1"/>
          </p:cNvSpPr>
          <p:nvPr>
            <p:ph type="title"/>
          </p:nvPr>
        </p:nvSpPr>
        <p:spPr>
          <a:xfrm>
            <a:off x="838200" y="557188"/>
            <a:ext cx="10515600" cy="1133499"/>
          </a:xfrm>
        </p:spPr>
        <p:txBody>
          <a:bodyPr>
            <a:normAutofit/>
          </a:bodyPr>
          <a:lstStyle/>
          <a:p>
            <a:pPr algn="ctr"/>
            <a:r>
              <a:rPr lang="en-GB" sz="5200" b="1"/>
              <a:t>How to Avoid Identity Theft Online</a:t>
            </a:r>
          </a:p>
        </p:txBody>
      </p:sp>
      <p:graphicFrame>
        <p:nvGraphicFramePr>
          <p:cNvPr id="5" name="Content Placeholder 2">
            <a:extLst>
              <a:ext uri="{FF2B5EF4-FFF2-40B4-BE49-F238E27FC236}">
                <a16:creationId xmlns:a16="http://schemas.microsoft.com/office/drawing/2014/main" id="{DF2866FE-1144-46EC-961B-C384B127BA8C}"/>
              </a:ext>
            </a:extLst>
          </p:cNvPr>
          <p:cNvGraphicFramePr>
            <a:graphicFrameLocks noGrp="1"/>
          </p:cNvGraphicFramePr>
          <p:nvPr>
            <p:ph idx="1"/>
            <p:extLst>
              <p:ext uri="{D42A27DB-BD31-4B8C-83A1-F6EECF244321}">
                <p14:modId xmlns:p14="http://schemas.microsoft.com/office/powerpoint/2010/main" val="230427010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FE975-A359-48F7-B8FC-E36CE93E7CAA}"/>
              </a:ext>
            </a:extLst>
          </p:cNvPr>
          <p:cNvSpPr>
            <a:spLocks noGrp="1"/>
          </p:cNvSpPr>
          <p:nvPr>
            <p:ph type="title"/>
          </p:nvPr>
        </p:nvSpPr>
        <p:spPr>
          <a:xfrm>
            <a:off x="1136397" y="502020"/>
            <a:ext cx="5323715" cy="1642970"/>
          </a:xfrm>
        </p:spPr>
        <p:txBody>
          <a:bodyPr anchor="b">
            <a:normAutofit/>
          </a:bodyPr>
          <a:lstStyle/>
          <a:p>
            <a:r>
              <a:rPr lang="en-GB" sz="4000"/>
              <a:t>Phishing</a:t>
            </a:r>
          </a:p>
        </p:txBody>
      </p:sp>
      <p:sp>
        <p:nvSpPr>
          <p:cNvPr id="3" name="Content Placeholder 2">
            <a:extLst>
              <a:ext uri="{FF2B5EF4-FFF2-40B4-BE49-F238E27FC236}">
                <a16:creationId xmlns:a16="http://schemas.microsoft.com/office/drawing/2014/main" id="{520A06B3-C8A2-46E9-8EB4-568EAB37B72A}"/>
              </a:ext>
            </a:extLst>
          </p:cNvPr>
          <p:cNvSpPr>
            <a:spLocks noGrp="1"/>
          </p:cNvSpPr>
          <p:nvPr>
            <p:ph idx="1"/>
          </p:nvPr>
        </p:nvSpPr>
        <p:spPr>
          <a:xfrm>
            <a:off x="1144923" y="2405894"/>
            <a:ext cx="5315189" cy="3535083"/>
          </a:xfrm>
        </p:spPr>
        <p:txBody>
          <a:bodyPr anchor="t">
            <a:normAutofit/>
          </a:bodyPr>
          <a:lstStyle/>
          <a:p>
            <a:r>
              <a:rPr lang="en-GB" sz="2000" dirty="0"/>
              <a:t>Phishing is a type of </a:t>
            </a:r>
            <a:r>
              <a:rPr lang="en-GB" sz="2000" b="1" dirty="0"/>
              <a:t>social engineering</a:t>
            </a:r>
            <a:r>
              <a:rPr lang="en-GB" sz="2000" dirty="0"/>
              <a:t> attack in which </a:t>
            </a:r>
            <a:r>
              <a:rPr lang="en-GB" sz="2000" b="1" dirty="0"/>
              <a:t>cyber criminals</a:t>
            </a:r>
            <a:r>
              <a:rPr lang="en-GB" sz="2000" dirty="0"/>
              <a:t> trick victims into handing over </a:t>
            </a:r>
            <a:r>
              <a:rPr lang="en-GB" sz="2000" b="1" dirty="0"/>
              <a:t>sensitive information</a:t>
            </a:r>
            <a:r>
              <a:rPr lang="en-GB" sz="2000" dirty="0"/>
              <a:t> or </a:t>
            </a:r>
            <a:r>
              <a:rPr lang="en-GB" sz="2000" b="1" dirty="0"/>
              <a:t>installing malware</a:t>
            </a:r>
            <a:r>
              <a:rPr lang="en-GB" sz="2000" dirty="0"/>
              <a:t>.</a:t>
            </a:r>
          </a:p>
          <a:p>
            <a:r>
              <a:rPr lang="en-GB" sz="2000" dirty="0"/>
              <a:t>More often than not they do this via </a:t>
            </a:r>
            <a:r>
              <a:rPr lang="en-GB" sz="2000" b="1" dirty="0"/>
              <a:t>malicious emails</a:t>
            </a:r>
            <a:r>
              <a:rPr lang="en-GB" sz="2000" dirty="0"/>
              <a:t> that appear to be from </a:t>
            </a:r>
            <a:r>
              <a:rPr lang="en-GB" sz="2000" b="1" dirty="0"/>
              <a:t>trusted senders</a:t>
            </a:r>
            <a:r>
              <a:rPr lang="en-GB" sz="2000" dirty="0"/>
              <a:t>, but sometimes use other means…</a:t>
            </a:r>
          </a:p>
          <a:p>
            <a:pPr marL="0" indent="0">
              <a:buNone/>
            </a:pPr>
            <a:r>
              <a:rPr lang="en-GB" sz="1200" dirty="0"/>
              <a:t>https://www.itgovernance.co.uk/phishing</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Phishing attempts.......security awareness is the 1st line of defense :  r/funny">
            <a:extLst>
              <a:ext uri="{FF2B5EF4-FFF2-40B4-BE49-F238E27FC236}">
                <a16:creationId xmlns:a16="http://schemas.microsoft.com/office/drawing/2014/main" id="{43456BDB-9589-46E7-9093-559BC76DEF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095352"/>
            <a:ext cx="4170530" cy="469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8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pear phishing 101: what you need to know - Malwarebytes Labs |  Malwarebytes Labs">
            <a:extLst>
              <a:ext uri="{FF2B5EF4-FFF2-40B4-BE49-F238E27FC236}">
                <a16:creationId xmlns:a16="http://schemas.microsoft.com/office/drawing/2014/main" id="{7A5DCDC4-7B2B-4A9A-9F93-0D27532657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1844675"/>
            <a:ext cx="4381500" cy="4449763"/>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Phishing/Spear phishing — ENISA">
            <a:extLst>
              <a:ext uri="{FF2B5EF4-FFF2-40B4-BE49-F238E27FC236}">
                <a16:creationId xmlns:a16="http://schemas.microsoft.com/office/drawing/2014/main" id="{2D381A12-35B2-4A90-A8EC-6C2102AAEA2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62662" y="1844675"/>
            <a:ext cx="5291138" cy="444976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724C95-3A2F-4231-9ED2-56E0BE65A638}"/>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b="1" kern="1200" dirty="0">
                <a:solidFill>
                  <a:schemeClr val="tx1"/>
                </a:solidFill>
                <a:latin typeface="+mj-lt"/>
                <a:ea typeface="+mj-ea"/>
                <a:cs typeface="+mj-cs"/>
              </a:rPr>
              <a:t>Examples of phishing</a:t>
            </a:r>
          </a:p>
        </p:txBody>
      </p:sp>
    </p:spTree>
    <p:extLst>
      <p:ext uri="{BB962C8B-B14F-4D97-AF65-F5344CB8AC3E}">
        <p14:creationId xmlns:p14="http://schemas.microsoft.com/office/powerpoint/2010/main" val="361114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1001-DB07-4E53-9319-458549F25570}"/>
              </a:ext>
            </a:extLst>
          </p:cNvPr>
          <p:cNvSpPr>
            <a:spLocks noGrp="1"/>
          </p:cNvSpPr>
          <p:nvPr>
            <p:ph type="title"/>
          </p:nvPr>
        </p:nvSpPr>
        <p:spPr>
          <a:xfrm>
            <a:off x="481013" y="3752849"/>
            <a:ext cx="3290887" cy="2452687"/>
          </a:xfrm>
        </p:spPr>
        <p:txBody>
          <a:bodyPr anchor="ctr">
            <a:normAutofit/>
          </a:bodyPr>
          <a:lstStyle/>
          <a:p>
            <a:pPr algn="just"/>
            <a:r>
              <a:rPr lang="en-GB" sz="3600" b="1" dirty="0"/>
              <a:t>What is a VPN and why should you use one?</a:t>
            </a:r>
          </a:p>
        </p:txBody>
      </p:sp>
      <p:pic>
        <p:nvPicPr>
          <p:cNvPr id="4098" name="Picture 2" descr="Text&#10;&#10;Description automatically generated">
            <a:extLst>
              <a:ext uri="{FF2B5EF4-FFF2-40B4-BE49-F238E27FC236}">
                <a16:creationId xmlns:a16="http://schemas.microsoft.com/office/drawing/2014/main" id="{E491E5AF-7D1D-4F9D-BEEE-3118A156EC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1C120F-0AE3-42B7-8DFF-6297FA32A235}"/>
              </a:ext>
            </a:extLst>
          </p:cNvPr>
          <p:cNvSpPr>
            <a:spLocks noGrp="1"/>
          </p:cNvSpPr>
          <p:nvPr>
            <p:ph idx="1"/>
          </p:nvPr>
        </p:nvSpPr>
        <p:spPr>
          <a:xfrm>
            <a:off x="4223982" y="3752850"/>
            <a:ext cx="7485413" cy="2452687"/>
          </a:xfrm>
        </p:spPr>
        <p:txBody>
          <a:bodyPr anchor="ctr">
            <a:normAutofit/>
          </a:bodyPr>
          <a:lstStyle/>
          <a:p>
            <a:pPr marL="0" indent="0" algn="just">
              <a:buNone/>
            </a:pPr>
            <a:r>
              <a:rPr lang="en-GB" sz="1800" b="0" i="0" dirty="0">
                <a:effectLst/>
                <a:latin typeface="Arial" panose="020B0604020202020204" pitchFamily="34" charset="0"/>
              </a:rPr>
              <a:t>A </a:t>
            </a:r>
            <a:r>
              <a:rPr lang="en-GB" sz="1800" b="0" i="0" u="none" strike="noStrike" dirty="0">
                <a:effectLst/>
                <a:latin typeface="Arial" panose="020B0604020202020204" pitchFamily="34" charset="0"/>
                <a:hlinkClick r:id="rId4"/>
              </a:rPr>
              <a:t>virtual private network</a:t>
            </a:r>
            <a:r>
              <a:rPr lang="en-GB" sz="1800" b="0" i="0" dirty="0">
                <a:effectLst/>
                <a:latin typeface="Arial" panose="020B0604020202020204" pitchFamily="34" charset="0"/>
              </a:rPr>
              <a:t> (VPN) gives you online privacy and anonymity by creating a private network from a public internet connection. VPNs mask your internet protocol (IP) address so your online actions are virtually untraceable. Most important, VPN services establish secure and encrypted connections to provide greater privacy than even a secured Wi-Fi hotspot.</a:t>
            </a:r>
          </a:p>
          <a:p>
            <a:pPr marL="0" indent="0">
              <a:buNone/>
            </a:pPr>
            <a:r>
              <a:rPr lang="en-GB" sz="1800" dirty="0"/>
              <a:t>https://us.norton.com/internetsecurity-privacy-what-is-a-vpn.html</a:t>
            </a:r>
          </a:p>
        </p:txBody>
      </p:sp>
    </p:spTree>
    <p:extLst>
      <p:ext uri="{BB962C8B-B14F-4D97-AF65-F5344CB8AC3E}">
        <p14:creationId xmlns:p14="http://schemas.microsoft.com/office/powerpoint/2010/main" val="44935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72822-7C71-4934-ACA5-D4FC6970D824}"/>
              </a:ext>
            </a:extLst>
          </p:cNvPr>
          <p:cNvSpPr>
            <a:spLocks noGrp="1"/>
          </p:cNvSpPr>
          <p:nvPr>
            <p:ph type="title"/>
          </p:nvPr>
        </p:nvSpPr>
        <p:spPr>
          <a:xfrm>
            <a:off x="524741" y="620392"/>
            <a:ext cx="3808268" cy="5504688"/>
          </a:xfrm>
        </p:spPr>
        <p:txBody>
          <a:bodyPr>
            <a:normAutofit/>
          </a:bodyPr>
          <a:lstStyle/>
          <a:p>
            <a:r>
              <a:rPr lang="en-GB" sz="6000" dirty="0">
                <a:solidFill>
                  <a:schemeClr val="bg1"/>
                </a:solidFill>
              </a:rPr>
              <a:t>Small Business Guide</a:t>
            </a:r>
            <a:br>
              <a:rPr lang="en-GB" sz="6000" dirty="0">
                <a:solidFill>
                  <a:schemeClr val="bg1"/>
                </a:solidFill>
              </a:rPr>
            </a:br>
            <a:r>
              <a:rPr lang="en-GB" sz="6000" dirty="0">
                <a:solidFill>
                  <a:schemeClr val="bg1"/>
                </a:solidFill>
              </a:rPr>
              <a:t>NCSC</a:t>
            </a:r>
          </a:p>
        </p:txBody>
      </p:sp>
      <p:graphicFrame>
        <p:nvGraphicFramePr>
          <p:cNvPr id="5" name="Content Placeholder 2">
            <a:extLst>
              <a:ext uri="{FF2B5EF4-FFF2-40B4-BE49-F238E27FC236}">
                <a16:creationId xmlns:a16="http://schemas.microsoft.com/office/drawing/2014/main" id="{16802942-9531-4CE3-BE94-F8AE02D04EE8}"/>
              </a:ext>
            </a:extLst>
          </p:cNvPr>
          <p:cNvGraphicFramePr>
            <a:graphicFrameLocks noGrp="1"/>
          </p:cNvGraphicFramePr>
          <p:nvPr>
            <p:ph idx="1"/>
            <p:extLst>
              <p:ext uri="{D42A27DB-BD31-4B8C-83A1-F6EECF244321}">
                <p14:modId xmlns:p14="http://schemas.microsoft.com/office/powerpoint/2010/main" val="280586229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2" descr="Home">
            <a:extLst>
              <a:ext uri="{FF2B5EF4-FFF2-40B4-BE49-F238E27FC236}">
                <a16:creationId xmlns:a16="http://schemas.microsoft.com/office/drawing/2014/main" id="{491A069E-36A5-4F28-A332-7C899C68AC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42582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Widescreen</PresentationFormat>
  <Paragraphs>54</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SourceSansPro</vt:lpstr>
      <vt:lpstr>Office Theme</vt:lpstr>
      <vt:lpstr>Cyber Security Awareness</vt:lpstr>
      <vt:lpstr>Introduction</vt:lpstr>
      <vt:lpstr>PowerPoint Presentation</vt:lpstr>
      <vt:lpstr>Identity Theft</vt:lpstr>
      <vt:lpstr>How to Avoid Identity Theft Online</vt:lpstr>
      <vt:lpstr>Phishing</vt:lpstr>
      <vt:lpstr>Examples of phishing</vt:lpstr>
      <vt:lpstr>What is a VPN and why should you use one?</vt:lpstr>
      <vt:lpstr>Small Business Guide NCSC</vt:lpstr>
      <vt:lpstr>Other important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2021-11-04T19:14:48Z</dcterms:created>
  <dcterms:modified xsi:type="dcterms:W3CDTF">2021-11-05T10:05:56Z</dcterms:modified>
</cp:coreProperties>
</file>