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2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CDC04-B52D-419F-978A-A0D440A90EFB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1D4CEB-E934-495C-8E48-835B915EECFE}">
      <dgm:prSet/>
      <dgm:spPr/>
      <dgm:t>
        <a:bodyPr/>
        <a:lstStyle/>
        <a:p>
          <a:r>
            <a:rPr lang="en-GB" b="1" dirty="0">
              <a:latin typeface="Garamond" panose="02020404030301010803" pitchFamily="18" charset="0"/>
            </a:rPr>
            <a:t>Identification</a:t>
          </a:r>
          <a:endParaRPr lang="en-US" b="1" dirty="0">
            <a:latin typeface="Garamond" panose="02020404030301010803" pitchFamily="18" charset="0"/>
          </a:endParaRPr>
        </a:p>
      </dgm:t>
    </dgm:pt>
    <dgm:pt modelId="{D2433FFA-6FC9-4702-BBCB-D7709675A0D5}" type="parTrans" cxnId="{D6B1596E-77C9-41CB-B6D8-1572ADC23CFF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1ECF9706-6A60-4CE9-A15D-0A6F3A9A67AE}" type="sibTrans" cxnId="{D6B1596E-77C9-41CB-B6D8-1572ADC23CFF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22DE4BA3-2F5A-40BE-96EA-9B6F755723BA}">
      <dgm:prSet/>
      <dgm:spPr/>
      <dgm:t>
        <a:bodyPr/>
        <a:lstStyle/>
        <a:p>
          <a:r>
            <a:rPr lang="en-GB" b="1" dirty="0">
              <a:latin typeface="Garamond" panose="02020404030301010803" pitchFamily="18" charset="0"/>
            </a:rPr>
            <a:t>Data Centre Security	</a:t>
          </a:r>
          <a:endParaRPr lang="en-US" b="1" dirty="0">
            <a:latin typeface="Garamond" panose="02020404030301010803" pitchFamily="18" charset="0"/>
          </a:endParaRPr>
        </a:p>
      </dgm:t>
    </dgm:pt>
    <dgm:pt modelId="{25DCA697-9E8B-40B9-A8F7-51E1EEEACE81}" type="parTrans" cxnId="{9A088B0D-6076-40B0-A9D6-C752FF958FAF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5638E3E0-4857-47E6-9252-798E49DD2761}" type="sibTrans" cxnId="{9A088B0D-6076-40B0-A9D6-C752FF958FAF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752B62A7-6495-4A2E-8381-01F4E631E18B}">
      <dgm:prSet/>
      <dgm:spPr/>
      <dgm:t>
        <a:bodyPr/>
        <a:lstStyle/>
        <a:p>
          <a:r>
            <a:rPr lang="en-US" b="1" dirty="0">
              <a:latin typeface="Garamond" panose="02020404030301010803" pitchFamily="18" charset="0"/>
            </a:rPr>
            <a:t>Reception Area</a:t>
          </a:r>
        </a:p>
      </dgm:t>
    </dgm:pt>
    <dgm:pt modelId="{AC2F670E-195F-4DF1-834F-606AFF017F83}" type="parTrans" cxnId="{974D170B-24FA-4079-BCD0-EAD182D87C66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85CE1F65-E63F-4309-81DC-9D8A067023AC}" type="sibTrans" cxnId="{974D170B-24FA-4079-BCD0-EAD182D87C66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7A2B2E3F-9BF1-47D2-AB9D-B7F467852955}">
      <dgm:prSet/>
      <dgm:spPr/>
      <dgm:t>
        <a:bodyPr/>
        <a:lstStyle/>
        <a:p>
          <a:r>
            <a:rPr lang="en-GB" b="1" dirty="0">
              <a:latin typeface="Garamond" panose="02020404030301010803" pitchFamily="18" charset="0"/>
            </a:rPr>
            <a:t>Fires and Flooding</a:t>
          </a:r>
          <a:endParaRPr lang="en-US" b="1" dirty="0">
            <a:latin typeface="Garamond" panose="02020404030301010803" pitchFamily="18" charset="0"/>
          </a:endParaRPr>
        </a:p>
      </dgm:t>
    </dgm:pt>
    <dgm:pt modelId="{7B6B383D-BE09-4591-974F-08FA5C49483D}" type="parTrans" cxnId="{9E5579C1-FDE4-45C7-9986-A5734DE1776D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2E1AC32C-FC65-4289-B931-C14CAF71C840}" type="sibTrans" cxnId="{9E5579C1-FDE4-45C7-9986-A5734DE1776D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05C1ACA4-D7AD-4903-9F9F-D59C486B71A4}">
      <dgm:prSet/>
      <dgm:spPr/>
      <dgm:t>
        <a:bodyPr/>
        <a:lstStyle/>
        <a:p>
          <a:r>
            <a:rPr lang="en-GB" b="1" dirty="0">
              <a:latin typeface="Garamond" panose="02020404030301010803" pitchFamily="18" charset="0"/>
            </a:rPr>
            <a:t>Security Camera</a:t>
          </a:r>
          <a:endParaRPr lang="en-US" b="1" dirty="0">
            <a:latin typeface="Garamond" panose="02020404030301010803" pitchFamily="18" charset="0"/>
          </a:endParaRPr>
        </a:p>
      </dgm:t>
    </dgm:pt>
    <dgm:pt modelId="{B25E8760-B6E0-4B00-9535-9F773C684645}" type="parTrans" cxnId="{265B103D-9606-43DA-905D-7ADFD83BEB9B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E703A1E7-C20C-4E09-A69B-3013615D4F1E}" type="sibTrans" cxnId="{265B103D-9606-43DA-905D-7ADFD83BEB9B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A45E0F21-0D6C-4E50-BAE6-E5FBC118B128}">
      <dgm:prSet/>
      <dgm:spPr/>
      <dgm:t>
        <a:bodyPr/>
        <a:lstStyle/>
        <a:p>
          <a:r>
            <a:rPr lang="en-GB" b="1" dirty="0">
              <a:latin typeface="Garamond" panose="02020404030301010803" pitchFamily="18" charset="0"/>
            </a:rPr>
            <a:t>Security Guard</a:t>
          </a:r>
          <a:endParaRPr lang="en-US" b="1" dirty="0">
            <a:latin typeface="Garamond" panose="02020404030301010803" pitchFamily="18" charset="0"/>
          </a:endParaRPr>
        </a:p>
      </dgm:t>
    </dgm:pt>
    <dgm:pt modelId="{84B74920-0B80-4F1E-9C4D-1A5E87BD37D2}" type="parTrans" cxnId="{4C06C47E-DDCA-4390-83D2-6171C1B0F686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BEDE70E8-1FF5-4327-A877-6A51FA9318A1}" type="sibTrans" cxnId="{4C06C47E-DDCA-4390-83D2-6171C1B0F686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B4A38DBD-2759-4A7A-A499-E49043EAC42B}">
      <dgm:prSet/>
      <dgm:spPr/>
      <dgm:t>
        <a:bodyPr/>
        <a:lstStyle/>
        <a:p>
          <a:pPr algn="ctr"/>
          <a:r>
            <a:rPr lang="en-GB" b="1" dirty="0">
              <a:latin typeface="Garamond" panose="02020404030301010803" pitchFamily="18" charset="0"/>
            </a:rPr>
            <a:t>Entrance and Exit</a:t>
          </a:r>
          <a:endParaRPr lang="en-US" b="1" dirty="0">
            <a:latin typeface="Garamond" panose="02020404030301010803" pitchFamily="18" charset="0"/>
          </a:endParaRPr>
        </a:p>
      </dgm:t>
    </dgm:pt>
    <dgm:pt modelId="{D0BF859A-089F-4B93-8FC6-B26AF7802AFC}" type="parTrans" cxnId="{6AF692DC-40BF-4EB7-A564-C9B4ABBED7FA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A8DA7898-E2CE-4360-BBAE-8230DCABDE7D}" type="sibTrans" cxnId="{6AF692DC-40BF-4EB7-A564-C9B4ABBED7FA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B1C60BEF-94D9-4879-9ACC-91ACB0E1052E}" type="pres">
      <dgm:prSet presAssocID="{C0ACDC04-B52D-419F-978A-A0D440A90EFB}" presName="diagram" presStyleCnt="0">
        <dgm:presLayoutVars>
          <dgm:dir/>
          <dgm:resizeHandles val="exact"/>
        </dgm:presLayoutVars>
      </dgm:prSet>
      <dgm:spPr/>
    </dgm:pt>
    <dgm:pt modelId="{A8F24082-9DD9-4ABB-A42F-6EC9F5CD836B}" type="pres">
      <dgm:prSet presAssocID="{B4A38DBD-2759-4A7A-A499-E49043EAC42B}" presName="node" presStyleLbl="node1" presStyleIdx="0" presStyleCnt="7">
        <dgm:presLayoutVars>
          <dgm:bulletEnabled val="1"/>
        </dgm:presLayoutVars>
      </dgm:prSet>
      <dgm:spPr/>
    </dgm:pt>
    <dgm:pt modelId="{8757D151-8B7C-4F56-BA9D-4AC1A323062A}" type="pres">
      <dgm:prSet presAssocID="{A8DA7898-E2CE-4360-BBAE-8230DCABDE7D}" presName="sibTrans" presStyleCnt="0"/>
      <dgm:spPr/>
    </dgm:pt>
    <dgm:pt modelId="{E1CFDBC4-90E5-4CD5-855E-CDE53DBF9E58}" type="pres">
      <dgm:prSet presAssocID="{752B62A7-6495-4A2E-8381-01F4E631E18B}" presName="node" presStyleLbl="node1" presStyleIdx="1" presStyleCnt="7">
        <dgm:presLayoutVars>
          <dgm:bulletEnabled val="1"/>
        </dgm:presLayoutVars>
      </dgm:prSet>
      <dgm:spPr/>
    </dgm:pt>
    <dgm:pt modelId="{440393AB-575C-4EEE-BD4D-858AF9E8C5CF}" type="pres">
      <dgm:prSet presAssocID="{85CE1F65-E63F-4309-81DC-9D8A067023AC}" presName="sibTrans" presStyleCnt="0"/>
      <dgm:spPr/>
    </dgm:pt>
    <dgm:pt modelId="{2A53A13F-9A14-4D1F-98A1-FE5E6F9A6C5A}" type="pres">
      <dgm:prSet presAssocID="{C01D4CEB-E934-495C-8E48-835B915EECFE}" presName="node" presStyleLbl="node1" presStyleIdx="2" presStyleCnt="7">
        <dgm:presLayoutVars>
          <dgm:bulletEnabled val="1"/>
        </dgm:presLayoutVars>
      </dgm:prSet>
      <dgm:spPr/>
    </dgm:pt>
    <dgm:pt modelId="{0CD38A35-616E-41CE-8F60-48CB826E924C}" type="pres">
      <dgm:prSet presAssocID="{1ECF9706-6A60-4CE9-A15D-0A6F3A9A67AE}" presName="sibTrans" presStyleCnt="0"/>
      <dgm:spPr/>
    </dgm:pt>
    <dgm:pt modelId="{2D91E0FC-3F07-405B-9E49-C874AA379023}" type="pres">
      <dgm:prSet presAssocID="{05C1ACA4-D7AD-4903-9F9F-D59C486B71A4}" presName="node" presStyleLbl="node1" presStyleIdx="3" presStyleCnt="7">
        <dgm:presLayoutVars>
          <dgm:bulletEnabled val="1"/>
        </dgm:presLayoutVars>
      </dgm:prSet>
      <dgm:spPr/>
    </dgm:pt>
    <dgm:pt modelId="{6299E94B-4FCD-431A-86DD-C25D559E429A}" type="pres">
      <dgm:prSet presAssocID="{E703A1E7-C20C-4E09-A69B-3013615D4F1E}" presName="sibTrans" presStyleCnt="0"/>
      <dgm:spPr/>
    </dgm:pt>
    <dgm:pt modelId="{6E8EA12B-01CD-4E0C-88C0-60358EB1DF6A}" type="pres">
      <dgm:prSet presAssocID="{A45E0F21-0D6C-4E50-BAE6-E5FBC118B128}" presName="node" presStyleLbl="node1" presStyleIdx="4" presStyleCnt="7">
        <dgm:presLayoutVars>
          <dgm:bulletEnabled val="1"/>
        </dgm:presLayoutVars>
      </dgm:prSet>
      <dgm:spPr/>
    </dgm:pt>
    <dgm:pt modelId="{3CB3453E-5477-42F1-8704-C0A1E63C7276}" type="pres">
      <dgm:prSet presAssocID="{BEDE70E8-1FF5-4327-A877-6A51FA9318A1}" presName="sibTrans" presStyleCnt="0"/>
      <dgm:spPr/>
    </dgm:pt>
    <dgm:pt modelId="{757E5B27-15C7-4819-82FD-C587524FF4FA}" type="pres">
      <dgm:prSet presAssocID="{22DE4BA3-2F5A-40BE-96EA-9B6F755723BA}" presName="node" presStyleLbl="node1" presStyleIdx="5" presStyleCnt="7">
        <dgm:presLayoutVars>
          <dgm:bulletEnabled val="1"/>
        </dgm:presLayoutVars>
      </dgm:prSet>
      <dgm:spPr/>
    </dgm:pt>
    <dgm:pt modelId="{F055DA2E-F1D0-42B0-82AB-F357573BC21A}" type="pres">
      <dgm:prSet presAssocID="{5638E3E0-4857-47E6-9252-798E49DD2761}" presName="sibTrans" presStyleCnt="0"/>
      <dgm:spPr/>
    </dgm:pt>
    <dgm:pt modelId="{1133E38C-A87E-468E-8311-567CFE6AF58B}" type="pres">
      <dgm:prSet presAssocID="{7A2B2E3F-9BF1-47D2-AB9D-B7F467852955}" presName="node" presStyleLbl="node1" presStyleIdx="6" presStyleCnt="7">
        <dgm:presLayoutVars>
          <dgm:bulletEnabled val="1"/>
        </dgm:presLayoutVars>
      </dgm:prSet>
      <dgm:spPr/>
    </dgm:pt>
  </dgm:ptLst>
  <dgm:cxnLst>
    <dgm:cxn modelId="{974D170B-24FA-4079-BCD0-EAD182D87C66}" srcId="{C0ACDC04-B52D-419F-978A-A0D440A90EFB}" destId="{752B62A7-6495-4A2E-8381-01F4E631E18B}" srcOrd="1" destOrd="0" parTransId="{AC2F670E-195F-4DF1-834F-606AFF017F83}" sibTransId="{85CE1F65-E63F-4309-81DC-9D8A067023AC}"/>
    <dgm:cxn modelId="{9A088B0D-6076-40B0-A9D6-C752FF958FAF}" srcId="{C0ACDC04-B52D-419F-978A-A0D440A90EFB}" destId="{22DE4BA3-2F5A-40BE-96EA-9B6F755723BA}" srcOrd="5" destOrd="0" parTransId="{25DCA697-9E8B-40B9-A8F7-51E1EEEACE81}" sibTransId="{5638E3E0-4857-47E6-9252-798E49DD2761}"/>
    <dgm:cxn modelId="{E18D2A0F-AEDC-42AF-A1D4-B5C911C514FF}" type="presOf" srcId="{B4A38DBD-2759-4A7A-A499-E49043EAC42B}" destId="{A8F24082-9DD9-4ABB-A42F-6EC9F5CD836B}" srcOrd="0" destOrd="0" presId="urn:microsoft.com/office/officeart/2005/8/layout/default"/>
    <dgm:cxn modelId="{BD1AE02D-E4B0-4967-B2A6-D8D53DBBDCC0}" type="presOf" srcId="{C01D4CEB-E934-495C-8E48-835B915EECFE}" destId="{2A53A13F-9A14-4D1F-98A1-FE5E6F9A6C5A}" srcOrd="0" destOrd="0" presId="urn:microsoft.com/office/officeart/2005/8/layout/default"/>
    <dgm:cxn modelId="{6C990A39-C5D3-44CE-B1AD-251DC3C2C949}" type="presOf" srcId="{7A2B2E3F-9BF1-47D2-AB9D-B7F467852955}" destId="{1133E38C-A87E-468E-8311-567CFE6AF58B}" srcOrd="0" destOrd="0" presId="urn:microsoft.com/office/officeart/2005/8/layout/default"/>
    <dgm:cxn modelId="{265B103D-9606-43DA-905D-7ADFD83BEB9B}" srcId="{C0ACDC04-B52D-419F-978A-A0D440A90EFB}" destId="{05C1ACA4-D7AD-4903-9F9F-D59C486B71A4}" srcOrd="3" destOrd="0" parTransId="{B25E8760-B6E0-4B00-9535-9F773C684645}" sibTransId="{E703A1E7-C20C-4E09-A69B-3013615D4F1E}"/>
    <dgm:cxn modelId="{D6B1596E-77C9-41CB-B6D8-1572ADC23CFF}" srcId="{C0ACDC04-B52D-419F-978A-A0D440A90EFB}" destId="{C01D4CEB-E934-495C-8E48-835B915EECFE}" srcOrd="2" destOrd="0" parTransId="{D2433FFA-6FC9-4702-BBCB-D7709675A0D5}" sibTransId="{1ECF9706-6A60-4CE9-A15D-0A6F3A9A67AE}"/>
    <dgm:cxn modelId="{4C06C47E-DDCA-4390-83D2-6171C1B0F686}" srcId="{C0ACDC04-B52D-419F-978A-A0D440A90EFB}" destId="{A45E0F21-0D6C-4E50-BAE6-E5FBC118B128}" srcOrd="4" destOrd="0" parTransId="{84B74920-0B80-4F1E-9C4D-1A5E87BD37D2}" sibTransId="{BEDE70E8-1FF5-4327-A877-6A51FA9318A1}"/>
    <dgm:cxn modelId="{10B0697F-C730-4C34-98EE-3E27FB33F1D7}" type="presOf" srcId="{A45E0F21-0D6C-4E50-BAE6-E5FBC118B128}" destId="{6E8EA12B-01CD-4E0C-88C0-60358EB1DF6A}" srcOrd="0" destOrd="0" presId="urn:microsoft.com/office/officeart/2005/8/layout/default"/>
    <dgm:cxn modelId="{4A934984-1D95-4718-8778-902FE32609E5}" type="presOf" srcId="{752B62A7-6495-4A2E-8381-01F4E631E18B}" destId="{E1CFDBC4-90E5-4CD5-855E-CDE53DBF9E58}" srcOrd="0" destOrd="0" presId="urn:microsoft.com/office/officeart/2005/8/layout/default"/>
    <dgm:cxn modelId="{2344C78C-CBE1-4F31-BA2B-05CCDAB7BB9B}" type="presOf" srcId="{22DE4BA3-2F5A-40BE-96EA-9B6F755723BA}" destId="{757E5B27-15C7-4819-82FD-C587524FF4FA}" srcOrd="0" destOrd="0" presId="urn:microsoft.com/office/officeart/2005/8/layout/default"/>
    <dgm:cxn modelId="{CB724493-8A24-424C-A7A6-65418792C429}" type="presOf" srcId="{C0ACDC04-B52D-419F-978A-A0D440A90EFB}" destId="{B1C60BEF-94D9-4879-9ACC-91ACB0E1052E}" srcOrd="0" destOrd="0" presId="urn:microsoft.com/office/officeart/2005/8/layout/default"/>
    <dgm:cxn modelId="{9E5579C1-FDE4-45C7-9986-A5734DE1776D}" srcId="{C0ACDC04-B52D-419F-978A-A0D440A90EFB}" destId="{7A2B2E3F-9BF1-47D2-AB9D-B7F467852955}" srcOrd="6" destOrd="0" parTransId="{7B6B383D-BE09-4591-974F-08FA5C49483D}" sibTransId="{2E1AC32C-FC65-4289-B931-C14CAF71C840}"/>
    <dgm:cxn modelId="{6AF692DC-40BF-4EB7-A564-C9B4ABBED7FA}" srcId="{C0ACDC04-B52D-419F-978A-A0D440A90EFB}" destId="{B4A38DBD-2759-4A7A-A499-E49043EAC42B}" srcOrd="0" destOrd="0" parTransId="{D0BF859A-089F-4B93-8FC6-B26AF7802AFC}" sibTransId="{A8DA7898-E2CE-4360-BBAE-8230DCABDE7D}"/>
    <dgm:cxn modelId="{8F839AEB-63B5-41CF-80A0-EFD842572299}" type="presOf" srcId="{05C1ACA4-D7AD-4903-9F9F-D59C486B71A4}" destId="{2D91E0FC-3F07-405B-9E49-C874AA379023}" srcOrd="0" destOrd="0" presId="urn:microsoft.com/office/officeart/2005/8/layout/default"/>
    <dgm:cxn modelId="{08729BA9-0CE3-4D26-BFCC-BC3BEF4BD399}" type="presParOf" srcId="{B1C60BEF-94D9-4879-9ACC-91ACB0E1052E}" destId="{A8F24082-9DD9-4ABB-A42F-6EC9F5CD836B}" srcOrd="0" destOrd="0" presId="urn:microsoft.com/office/officeart/2005/8/layout/default"/>
    <dgm:cxn modelId="{2B081286-E659-4D00-AB52-C854253328BE}" type="presParOf" srcId="{B1C60BEF-94D9-4879-9ACC-91ACB0E1052E}" destId="{8757D151-8B7C-4F56-BA9D-4AC1A323062A}" srcOrd="1" destOrd="0" presId="urn:microsoft.com/office/officeart/2005/8/layout/default"/>
    <dgm:cxn modelId="{6211B44E-3B19-49D9-BA3D-F713E46B82D1}" type="presParOf" srcId="{B1C60BEF-94D9-4879-9ACC-91ACB0E1052E}" destId="{E1CFDBC4-90E5-4CD5-855E-CDE53DBF9E58}" srcOrd="2" destOrd="0" presId="urn:microsoft.com/office/officeart/2005/8/layout/default"/>
    <dgm:cxn modelId="{4C5B13EC-6190-47DE-8B16-6CF5F5D75738}" type="presParOf" srcId="{B1C60BEF-94D9-4879-9ACC-91ACB0E1052E}" destId="{440393AB-575C-4EEE-BD4D-858AF9E8C5CF}" srcOrd="3" destOrd="0" presId="urn:microsoft.com/office/officeart/2005/8/layout/default"/>
    <dgm:cxn modelId="{616E9635-6E9F-4D8F-A700-C9F8396F8021}" type="presParOf" srcId="{B1C60BEF-94D9-4879-9ACC-91ACB0E1052E}" destId="{2A53A13F-9A14-4D1F-98A1-FE5E6F9A6C5A}" srcOrd="4" destOrd="0" presId="urn:microsoft.com/office/officeart/2005/8/layout/default"/>
    <dgm:cxn modelId="{07903E39-0A62-4362-8C54-922DF10D3086}" type="presParOf" srcId="{B1C60BEF-94D9-4879-9ACC-91ACB0E1052E}" destId="{0CD38A35-616E-41CE-8F60-48CB826E924C}" srcOrd="5" destOrd="0" presId="urn:microsoft.com/office/officeart/2005/8/layout/default"/>
    <dgm:cxn modelId="{A49AC453-140F-4E5D-A950-9B3AA0BD284C}" type="presParOf" srcId="{B1C60BEF-94D9-4879-9ACC-91ACB0E1052E}" destId="{2D91E0FC-3F07-405B-9E49-C874AA379023}" srcOrd="6" destOrd="0" presId="urn:microsoft.com/office/officeart/2005/8/layout/default"/>
    <dgm:cxn modelId="{B96799E2-6491-4DE5-93BB-3193F7C1374B}" type="presParOf" srcId="{B1C60BEF-94D9-4879-9ACC-91ACB0E1052E}" destId="{6299E94B-4FCD-431A-86DD-C25D559E429A}" srcOrd="7" destOrd="0" presId="urn:microsoft.com/office/officeart/2005/8/layout/default"/>
    <dgm:cxn modelId="{17A92BEB-8762-4FD4-9C0E-A1E7CE09D423}" type="presParOf" srcId="{B1C60BEF-94D9-4879-9ACC-91ACB0E1052E}" destId="{6E8EA12B-01CD-4E0C-88C0-60358EB1DF6A}" srcOrd="8" destOrd="0" presId="urn:microsoft.com/office/officeart/2005/8/layout/default"/>
    <dgm:cxn modelId="{1A35A009-C8F8-49D3-8EA0-60358EAC88CC}" type="presParOf" srcId="{B1C60BEF-94D9-4879-9ACC-91ACB0E1052E}" destId="{3CB3453E-5477-42F1-8704-C0A1E63C7276}" srcOrd="9" destOrd="0" presId="urn:microsoft.com/office/officeart/2005/8/layout/default"/>
    <dgm:cxn modelId="{41FD94DB-AE96-4314-8F9A-532D4AC1C094}" type="presParOf" srcId="{B1C60BEF-94D9-4879-9ACC-91ACB0E1052E}" destId="{757E5B27-15C7-4819-82FD-C587524FF4FA}" srcOrd="10" destOrd="0" presId="urn:microsoft.com/office/officeart/2005/8/layout/default"/>
    <dgm:cxn modelId="{1C9CB62E-1D5F-4A13-A0A6-C67ED49E70B7}" type="presParOf" srcId="{B1C60BEF-94D9-4879-9ACC-91ACB0E1052E}" destId="{F055DA2E-F1D0-42B0-82AB-F357573BC21A}" srcOrd="11" destOrd="0" presId="urn:microsoft.com/office/officeart/2005/8/layout/default"/>
    <dgm:cxn modelId="{682AFF60-01EA-45E6-AA17-2874F26559D4}" type="presParOf" srcId="{B1C60BEF-94D9-4879-9ACC-91ACB0E1052E}" destId="{1133E38C-A87E-468E-8311-567CFE6AF58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CDC04-B52D-419F-978A-A0D440A90E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01D4CEB-E934-495C-8E48-835B915EECFE}">
      <dgm:prSet/>
      <dgm:spPr/>
      <dgm:t>
        <a:bodyPr/>
        <a:lstStyle/>
        <a:p>
          <a:r>
            <a:rPr lang="en-GB"/>
            <a:t>Protection of Information</a:t>
          </a:r>
          <a:endParaRPr lang="en-US"/>
        </a:p>
      </dgm:t>
    </dgm:pt>
    <dgm:pt modelId="{D2433FFA-6FC9-4702-BBCB-D7709675A0D5}" type="parTrans" cxnId="{D6B1596E-77C9-41CB-B6D8-1572ADC23CFF}">
      <dgm:prSet/>
      <dgm:spPr/>
      <dgm:t>
        <a:bodyPr/>
        <a:lstStyle/>
        <a:p>
          <a:endParaRPr lang="en-US"/>
        </a:p>
      </dgm:t>
    </dgm:pt>
    <dgm:pt modelId="{1ECF9706-6A60-4CE9-A15D-0A6F3A9A67AE}" type="sibTrans" cxnId="{D6B1596E-77C9-41CB-B6D8-1572ADC23CFF}">
      <dgm:prSet/>
      <dgm:spPr/>
      <dgm:t>
        <a:bodyPr/>
        <a:lstStyle/>
        <a:p>
          <a:endParaRPr lang="en-US"/>
        </a:p>
      </dgm:t>
    </dgm:pt>
    <dgm:pt modelId="{22DE4BA3-2F5A-40BE-96EA-9B6F755723BA}">
      <dgm:prSet/>
      <dgm:spPr/>
      <dgm:t>
        <a:bodyPr/>
        <a:lstStyle/>
        <a:p>
          <a:r>
            <a:rPr lang="en-GB"/>
            <a:t>Backup	</a:t>
          </a:r>
          <a:endParaRPr lang="en-US"/>
        </a:p>
      </dgm:t>
    </dgm:pt>
    <dgm:pt modelId="{25DCA697-9E8B-40B9-A8F7-51E1EEEACE81}" type="parTrans" cxnId="{9A088B0D-6076-40B0-A9D6-C752FF958FAF}">
      <dgm:prSet/>
      <dgm:spPr/>
      <dgm:t>
        <a:bodyPr/>
        <a:lstStyle/>
        <a:p>
          <a:endParaRPr lang="en-US"/>
        </a:p>
      </dgm:t>
    </dgm:pt>
    <dgm:pt modelId="{5638E3E0-4857-47E6-9252-798E49DD2761}" type="sibTrans" cxnId="{9A088B0D-6076-40B0-A9D6-C752FF958FAF}">
      <dgm:prSet/>
      <dgm:spPr/>
      <dgm:t>
        <a:bodyPr/>
        <a:lstStyle/>
        <a:p>
          <a:endParaRPr lang="en-US"/>
        </a:p>
      </dgm:t>
    </dgm:pt>
    <dgm:pt modelId="{752B62A7-6495-4A2E-8381-01F4E631E18B}">
      <dgm:prSet/>
      <dgm:spPr/>
      <dgm:t>
        <a:bodyPr/>
        <a:lstStyle/>
        <a:p>
          <a:r>
            <a:rPr lang="en-GB"/>
            <a:t>Responsibilities of Manager</a:t>
          </a:r>
          <a:endParaRPr lang="en-US"/>
        </a:p>
      </dgm:t>
    </dgm:pt>
    <dgm:pt modelId="{AC2F670E-195F-4DF1-834F-606AFF017F83}" type="parTrans" cxnId="{974D170B-24FA-4079-BCD0-EAD182D87C66}">
      <dgm:prSet/>
      <dgm:spPr/>
      <dgm:t>
        <a:bodyPr/>
        <a:lstStyle/>
        <a:p>
          <a:endParaRPr lang="en-US"/>
        </a:p>
      </dgm:t>
    </dgm:pt>
    <dgm:pt modelId="{85CE1F65-E63F-4309-81DC-9D8A067023AC}" type="sibTrans" cxnId="{974D170B-24FA-4079-BCD0-EAD182D87C66}">
      <dgm:prSet/>
      <dgm:spPr/>
      <dgm:t>
        <a:bodyPr/>
        <a:lstStyle/>
        <a:p>
          <a:endParaRPr lang="en-US"/>
        </a:p>
      </dgm:t>
    </dgm:pt>
    <dgm:pt modelId="{7A2B2E3F-9BF1-47D2-AB9D-B7F467852955}">
      <dgm:prSet/>
      <dgm:spPr/>
      <dgm:t>
        <a:bodyPr/>
        <a:lstStyle/>
        <a:p>
          <a:r>
            <a:rPr lang="en-GB" dirty="0"/>
            <a:t>Cyber Awareness</a:t>
          </a:r>
          <a:endParaRPr lang="en-US" dirty="0"/>
        </a:p>
      </dgm:t>
    </dgm:pt>
    <dgm:pt modelId="{7B6B383D-BE09-4591-974F-08FA5C49483D}" type="parTrans" cxnId="{9E5579C1-FDE4-45C7-9986-A5734DE1776D}">
      <dgm:prSet/>
      <dgm:spPr/>
      <dgm:t>
        <a:bodyPr/>
        <a:lstStyle/>
        <a:p>
          <a:endParaRPr lang="en-US"/>
        </a:p>
      </dgm:t>
    </dgm:pt>
    <dgm:pt modelId="{2E1AC32C-FC65-4289-B931-C14CAF71C840}" type="sibTrans" cxnId="{9E5579C1-FDE4-45C7-9986-A5734DE1776D}">
      <dgm:prSet/>
      <dgm:spPr/>
      <dgm:t>
        <a:bodyPr/>
        <a:lstStyle/>
        <a:p>
          <a:endParaRPr lang="en-US"/>
        </a:p>
      </dgm:t>
    </dgm:pt>
    <dgm:pt modelId="{A58A48CE-EF05-4921-A4A1-5BA48239FDAC}" type="pres">
      <dgm:prSet presAssocID="{C0ACDC04-B52D-419F-978A-A0D440A90EFB}" presName="root" presStyleCnt="0">
        <dgm:presLayoutVars>
          <dgm:dir/>
          <dgm:resizeHandles val="exact"/>
        </dgm:presLayoutVars>
      </dgm:prSet>
      <dgm:spPr/>
    </dgm:pt>
    <dgm:pt modelId="{A73BC60B-3000-49C5-93C6-0B76A8A3147F}" type="pres">
      <dgm:prSet presAssocID="{C01D4CEB-E934-495C-8E48-835B915EECFE}" presName="compNode" presStyleCnt="0"/>
      <dgm:spPr/>
    </dgm:pt>
    <dgm:pt modelId="{ECB6CDBA-91B3-4447-A267-BD832C17D31B}" type="pres">
      <dgm:prSet presAssocID="{C01D4CEB-E934-495C-8E48-835B915EEC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44852D0-D6D7-4868-B440-D63158770B70}" type="pres">
      <dgm:prSet presAssocID="{C01D4CEB-E934-495C-8E48-835B915EECFE}" presName="spaceRect" presStyleCnt="0"/>
      <dgm:spPr/>
    </dgm:pt>
    <dgm:pt modelId="{379CFDB3-0887-4FAC-A156-ACCE7548AD83}" type="pres">
      <dgm:prSet presAssocID="{C01D4CEB-E934-495C-8E48-835B915EECFE}" presName="textRect" presStyleLbl="revTx" presStyleIdx="0" presStyleCnt="4">
        <dgm:presLayoutVars>
          <dgm:chMax val="1"/>
          <dgm:chPref val="1"/>
        </dgm:presLayoutVars>
      </dgm:prSet>
      <dgm:spPr/>
    </dgm:pt>
    <dgm:pt modelId="{B523DD9F-A919-4CED-8817-9107D116366C}" type="pres">
      <dgm:prSet presAssocID="{1ECF9706-6A60-4CE9-A15D-0A6F3A9A67AE}" presName="sibTrans" presStyleCnt="0"/>
      <dgm:spPr/>
    </dgm:pt>
    <dgm:pt modelId="{2ADA0D6F-ED7F-47AB-83FB-AB9AF5FCD7AD}" type="pres">
      <dgm:prSet presAssocID="{22DE4BA3-2F5A-40BE-96EA-9B6F755723BA}" presName="compNode" presStyleCnt="0"/>
      <dgm:spPr/>
    </dgm:pt>
    <dgm:pt modelId="{9713D2BD-B8F5-4CA5-8DC0-4433E510C8E2}" type="pres">
      <dgm:prSet presAssocID="{22DE4BA3-2F5A-40BE-96EA-9B6F755723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2A0963A-4BF5-40BA-8E44-7618920A613D}" type="pres">
      <dgm:prSet presAssocID="{22DE4BA3-2F5A-40BE-96EA-9B6F755723BA}" presName="spaceRect" presStyleCnt="0"/>
      <dgm:spPr/>
    </dgm:pt>
    <dgm:pt modelId="{42C14876-07FB-468E-A350-163CBE692DA0}" type="pres">
      <dgm:prSet presAssocID="{22DE4BA3-2F5A-40BE-96EA-9B6F755723BA}" presName="textRect" presStyleLbl="revTx" presStyleIdx="1" presStyleCnt="4">
        <dgm:presLayoutVars>
          <dgm:chMax val="1"/>
          <dgm:chPref val="1"/>
        </dgm:presLayoutVars>
      </dgm:prSet>
      <dgm:spPr/>
    </dgm:pt>
    <dgm:pt modelId="{1F31EA83-6BFB-4C09-B402-86B627F069DD}" type="pres">
      <dgm:prSet presAssocID="{5638E3E0-4857-47E6-9252-798E49DD2761}" presName="sibTrans" presStyleCnt="0"/>
      <dgm:spPr/>
    </dgm:pt>
    <dgm:pt modelId="{E578DF9B-1A76-4B4E-A253-673FCAAC3C0A}" type="pres">
      <dgm:prSet presAssocID="{752B62A7-6495-4A2E-8381-01F4E631E18B}" presName="compNode" presStyleCnt="0"/>
      <dgm:spPr/>
    </dgm:pt>
    <dgm:pt modelId="{A6DAD03A-9244-4B3D-87B9-778647553D30}" type="pres">
      <dgm:prSet presAssocID="{752B62A7-6495-4A2E-8381-01F4E631E1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18D25AB-2E51-4F5F-AB00-0B55898539A6}" type="pres">
      <dgm:prSet presAssocID="{752B62A7-6495-4A2E-8381-01F4E631E18B}" presName="spaceRect" presStyleCnt="0"/>
      <dgm:spPr/>
    </dgm:pt>
    <dgm:pt modelId="{071BB12D-48FA-41F5-9E69-320682B03E63}" type="pres">
      <dgm:prSet presAssocID="{752B62A7-6495-4A2E-8381-01F4E631E18B}" presName="textRect" presStyleLbl="revTx" presStyleIdx="2" presStyleCnt="4">
        <dgm:presLayoutVars>
          <dgm:chMax val="1"/>
          <dgm:chPref val="1"/>
        </dgm:presLayoutVars>
      </dgm:prSet>
      <dgm:spPr/>
    </dgm:pt>
    <dgm:pt modelId="{9170A89B-B90E-481E-89FE-51CA9B105A4B}" type="pres">
      <dgm:prSet presAssocID="{85CE1F65-E63F-4309-81DC-9D8A067023AC}" presName="sibTrans" presStyleCnt="0"/>
      <dgm:spPr/>
    </dgm:pt>
    <dgm:pt modelId="{6BF64028-264C-4882-B045-DCF83C5C0B00}" type="pres">
      <dgm:prSet presAssocID="{7A2B2E3F-9BF1-47D2-AB9D-B7F467852955}" presName="compNode" presStyleCnt="0"/>
      <dgm:spPr/>
    </dgm:pt>
    <dgm:pt modelId="{202DB39B-45E5-4AE6-8929-928B02A4BB37}" type="pres">
      <dgm:prSet presAssocID="{7A2B2E3F-9BF1-47D2-AB9D-B7F4678529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105C0D5-7E65-4374-93F3-7A79CF62EB6C}" type="pres">
      <dgm:prSet presAssocID="{7A2B2E3F-9BF1-47D2-AB9D-B7F467852955}" presName="spaceRect" presStyleCnt="0"/>
      <dgm:spPr/>
    </dgm:pt>
    <dgm:pt modelId="{57A8C718-E08B-43A5-AE54-4FF495472F63}" type="pres">
      <dgm:prSet presAssocID="{7A2B2E3F-9BF1-47D2-AB9D-B7F46785295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74D170B-24FA-4079-BCD0-EAD182D87C66}" srcId="{C0ACDC04-B52D-419F-978A-A0D440A90EFB}" destId="{752B62A7-6495-4A2E-8381-01F4E631E18B}" srcOrd="2" destOrd="0" parTransId="{AC2F670E-195F-4DF1-834F-606AFF017F83}" sibTransId="{85CE1F65-E63F-4309-81DC-9D8A067023AC}"/>
    <dgm:cxn modelId="{9A088B0D-6076-40B0-A9D6-C752FF958FAF}" srcId="{C0ACDC04-B52D-419F-978A-A0D440A90EFB}" destId="{22DE4BA3-2F5A-40BE-96EA-9B6F755723BA}" srcOrd="1" destOrd="0" parTransId="{25DCA697-9E8B-40B9-A8F7-51E1EEEACE81}" sibTransId="{5638E3E0-4857-47E6-9252-798E49DD2761}"/>
    <dgm:cxn modelId="{D6B1596E-77C9-41CB-B6D8-1572ADC23CFF}" srcId="{C0ACDC04-B52D-419F-978A-A0D440A90EFB}" destId="{C01D4CEB-E934-495C-8E48-835B915EECFE}" srcOrd="0" destOrd="0" parTransId="{D2433FFA-6FC9-4702-BBCB-D7709675A0D5}" sibTransId="{1ECF9706-6A60-4CE9-A15D-0A6F3A9A67AE}"/>
    <dgm:cxn modelId="{3AC11E56-8068-4B7A-8A93-9D711B0EB210}" type="presOf" srcId="{752B62A7-6495-4A2E-8381-01F4E631E18B}" destId="{071BB12D-48FA-41F5-9E69-320682B03E63}" srcOrd="0" destOrd="0" presId="urn:microsoft.com/office/officeart/2018/2/layout/IconLabelList"/>
    <dgm:cxn modelId="{120FB27E-0654-49DA-B99D-F4503745F71F}" type="presOf" srcId="{C01D4CEB-E934-495C-8E48-835B915EECFE}" destId="{379CFDB3-0887-4FAC-A156-ACCE7548AD83}" srcOrd="0" destOrd="0" presId="urn:microsoft.com/office/officeart/2018/2/layout/IconLabelList"/>
    <dgm:cxn modelId="{71340F82-76A7-486B-9B4C-F15C452EE2AE}" type="presOf" srcId="{7A2B2E3F-9BF1-47D2-AB9D-B7F467852955}" destId="{57A8C718-E08B-43A5-AE54-4FF495472F63}" srcOrd="0" destOrd="0" presId="urn:microsoft.com/office/officeart/2018/2/layout/IconLabelList"/>
    <dgm:cxn modelId="{9E5579C1-FDE4-45C7-9986-A5734DE1776D}" srcId="{C0ACDC04-B52D-419F-978A-A0D440A90EFB}" destId="{7A2B2E3F-9BF1-47D2-AB9D-B7F467852955}" srcOrd="3" destOrd="0" parTransId="{7B6B383D-BE09-4591-974F-08FA5C49483D}" sibTransId="{2E1AC32C-FC65-4289-B931-C14CAF71C840}"/>
    <dgm:cxn modelId="{0FCD64C2-A234-4560-96D5-8AC8C171620A}" type="presOf" srcId="{22DE4BA3-2F5A-40BE-96EA-9B6F755723BA}" destId="{42C14876-07FB-468E-A350-163CBE692DA0}" srcOrd="0" destOrd="0" presId="urn:microsoft.com/office/officeart/2018/2/layout/IconLabelList"/>
    <dgm:cxn modelId="{7028FCCC-7F5D-461E-844C-1D9F89C21641}" type="presOf" srcId="{C0ACDC04-B52D-419F-978A-A0D440A90EFB}" destId="{A58A48CE-EF05-4921-A4A1-5BA48239FDAC}" srcOrd="0" destOrd="0" presId="urn:microsoft.com/office/officeart/2018/2/layout/IconLabelList"/>
    <dgm:cxn modelId="{AE650E36-E244-404C-9EB1-D28303B9C0A2}" type="presParOf" srcId="{A58A48CE-EF05-4921-A4A1-5BA48239FDAC}" destId="{A73BC60B-3000-49C5-93C6-0B76A8A3147F}" srcOrd="0" destOrd="0" presId="urn:microsoft.com/office/officeart/2018/2/layout/IconLabelList"/>
    <dgm:cxn modelId="{027B7D8A-902F-4088-8CB9-62B88CED6AC7}" type="presParOf" srcId="{A73BC60B-3000-49C5-93C6-0B76A8A3147F}" destId="{ECB6CDBA-91B3-4447-A267-BD832C17D31B}" srcOrd="0" destOrd="0" presId="urn:microsoft.com/office/officeart/2018/2/layout/IconLabelList"/>
    <dgm:cxn modelId="{ED782E1C-90E6-43A1-BACB-8CF95B14A98B}" type="presParOf" srcId="{A73BC60B-3000-49C5-93C6-0B76A8A3147F}" destId="{E44852D0-D6D7-4868-B440-D63158770B70}" srcOrd="1" destOrd="0" presId="urn:microsoft.com/office/officeart/2018/2/layout/IconLabelList"/>
    <dgm:cxn modelId="{C0AB8FBC-078A-4033-8916-893FEF13451F}" type="presParOf" srcId="{A73BC60B-3000-49C5-93C6-0B76A8A3147F}" destId="{379CFDB3-0887-4FAC-A156-ACCE7548AD83}" srcOrd="2" destOrd="0" presId="urn:microsoft.com/office/officeart/2018/2/layout/IconLabelList"/>
    <dgm:cxn modelId="{21212E52-FF18-4161-A826-84F11984B5FA}" type="presParOf" srcId="{A58A48CE-EF05-4921-A4A1-5BA48239FDAC}" destId="{B523DD9F-A919-4CED-8817-9107D116366C}" srcOrd="1" destOrd="0" presId="urn:microsoft.com/office/officeart/2018/2/layout/IconLabelList"/>
    <dgm:cxn modelId="{C0DE383C-1D12-4A59-BEFC-5CED3BFAF2DF}" type="presParOf" srcId="{A58A48CE-EF05-4921-A4A1-5BA48239FDAC}" destId="{2ADA0D6F-ED7F-47AB-83FB-AB9AF5FCD7AD}" srcOrd="2" destOrd="0" presId="urn:microsoft.com/office/officeart/2018/2/layout/IconLabelList"/>
    <dgm:cxn modelId="{AA341DA7-9B0B-4844-9653-91DA150AF03C}" type="presParOf" srcId="{2ADA0D6F-ED7F-47AB-83FB-AB9AF5FCD7AD}" destId="{9713D2BD-B8F5-4CA5-8DC0-4433E510C8E2}" srcOrd="0" destOrd="0" presId="urn:microsoft.com/office/officeart/2018/2/layout/IconLabelList"/>
    <dgm:cxn modelId="{C6BF8241-5C4C-48A7-AD51-96C002814D10}" type="presParOf" srcId="{2ADA0D6F-ED7F-47AB-83FB-AB9AF5FCD7AD}" destId="{A2A0963A-4BF5-40BA-8E44-7618920A613D}" srcOrd="1" destOrd="0" presId="urn:microsoft.com/office/officeart/2018/2/layout/IconLabelList"/>
    <dgm:cxn modelId="{6A09C8D4-8724-490F-BDDB-EB748EDEE711}" type="presParOf" srcId="{2ADA0D6F-ED7F-47AB-83FB-AB9AF5FCD7AD}" destId="{42C14876-07FB-468E-A350-163CBE692DA0}" srcOrd="2" destOrd="0" presId="urn:microsoft.com/office/officeart/2018/2/layout/IconLabelList"/>
    <dgm:cxn modelId="{8697E842-2218-447D-A7CB-FBE3172B6566}" type="presParOf" srcId="{A58A48CE-EF05-4921-A4A1-5BA48239FDAC}" destId="{1F31EA83-6BFB-4C09-B402-86B627F069DD}" srcOrd="3" destOrd="0" presId="urn:microsoft.com/office/officeart/2018/2/layout/IconLabelList"/>
    <dgm:cxn modelId="{D89C5646-AC14-43F1-A205-BF550BC1F03A}" type="presParOf" srcId="{A58A48CE-EF05-4921-A4A1-5BA48239FDAC}" destId="{E578DF9B-1A76-4B4E-A253-673FCAAC3C0A}" srcOrd="4" destOrd="0" presId="urn:microsoft.com/office/officeart/2018/2/layout/IconLabelList"/>
    <dgm:cxn modelId="{16187FA9-473A-4E6C-870F-EE5388B688EE}" type="presParOf" srcId="{E578DF9B-1A76-4B4E-A253-673FCAAC3C0A}" destId="{A6DAD03A-9244-4B3D-87B9-778647553D30}" srcOrd="0" destOrd="0" presId="urn:microsoft.com/office/officeart/2018/2/layout/IconLabelList"/>
    <dgm:cxn modelId="{7A024270-22C6-4403-8AE2-F7F5AD25C07B}" type="presParOf" srcId="{E578DF9B-1A76-4B4E-A253-673FCAAC3C0A}" destId="{A18D25AB-2E51-4F5F-AB00-0B55898539A6}" srcOrd="1" destOrd="0" presId="urn:microsoft.com/office/officeart/2018/2/layout/IconLabelList"/>
    <dgm:cxn modelId="{26DC1C85-A23C-4C17-9FA0-C8EB28394D32}" type="presParOf" srcId="{E578DF9B-1A76-4B4E-A253-673FCAAC3C0A}" destId="{071BB12D-48FA-41F5-9E69-320682B03E63}" srcOrd="2" destOrd="0" presId="urn:microsoft.com/office/officeart/2018/2/layout/IconLabelList"/>
    <dgm:cxn modelId="{6D08F5A9-8DFD-4EB9-A759-DD48313C68C6}" type="presParOf" srcId="{A58A48CE-EF05-4921-A4A1-5BA48239FDAC}" destId="{9170A89B-B90E-481E-89FE-51CA9B105A4B}" srcOrd="5" destOrd="0" presId="urn:microsoft.com/office/officeart/2018/2/layout/IconLabelList"/>
    <dgm:cxn modelId="{E112A4F2-7197-489C-BCF8-B67DEFB4D139}" type="presParOf" srcId="{A58A48CE-EF05-4921-A4A1-5BA48239FDAC}" destId="{6BF64028-264C-4882-B045-DCF83C5C0B00}" srcOrd="6" destOrd="0" presId="urn:microsoft.com/office/officeart/2018/2/layout/IconLabelList"/>
    <dgm:cxn modelId="{25363478-3354-462E-A7A7-05E321554070}" type="presParOf" srcId="{6BF64028-264C-4882-B045-DCF83C5C0B00}" destId="{202DB39B-45E5-4AE6-8929-928B02A4BB37}" srcOrd="0" destOrd="0" presId="urn:microsoft.com/office/officeart/2018/2/layout/IconLabelList"/>
    <dgm:cxn modelId="{43C73E07-835F-4C19-8139-4F1D63615B0A}" type="presParOf" srcId="{6BF64028-264C-4882-B045-DCF83C5C0B00}" destId="{2105C0D5-7E65-4374-93F3-7A79CF62EB6C}" srcOrd="1" destOrd="0" presId="urn:microsoft.com/office/officeart/2018/2/layout/IconLabelList"/>
    <dgm:cxn modelId="{CE2991D9-3BF9-4430-977F-7A83651392D4}" type="presParOf" srcId="{6BF64028-264C-4882-B045-DCF83C5C0B00}" destId="{57A8C718-E08B-43A5-AE54-4FF495472F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ACDC04-B52D-419F-978A-A0D440A90EFB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1D4CEB-E934-495C-8E48-835B915EECF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Secure Access</a:t>
          </a:r>
          <a:endParaRPr lang="en-US" dirty="0"/>
        </a:p>
      </dgm:t>
    </dgm:pt>
    <dgm:pt modelId="{D2433FFA-6FC9-4702-BBCB-D7709675A0D5}" type="parTrans" cxnId="{D6B1596E-77C9-41CB-B6D8-1572ADC23CFF}">
      <dgm:prSet/>
      <dgm:spPr/>
      <dgm:t>
        <a:bodyPr/>
        <a:lstStyle/>
        <a:p>
          <a:endParaRPr lang="en-US"/>
        </a:p>
      </dgm:t>
    </dgm:pt>
    <dgm:pt modelId="{1ECF9706-6A60-4CE9-A15D-0A6F3A9A67AE}" type="sibTrans" cxnId="{D6B1596E-77C9-41CB-B6D8-1572ADC23CFF}">
      <dgm:prSet/>
      <dgm:spPr/>
      <dgm:t>
        <a:bodyPr/>
        <a:lstStyle/>
        <a:p>
          <a:endParaRPr lang="en-US"/>
        </a:p>
      </dgm:t>
    </dgm:pt>
    <dgm:pt modelId="{22DE4BA3-2F5A-40BE-96EA-9B6F755723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Downloading Software</a:t>
          </a:r>
        </a:p>
      </dgm:t>
    </dgm:pt>
    <dgm:pt modelId="{25DCA697-9E8B-40B9-A8F7-51E1EEEACE81}" type="parTrans" cxnId="{9A088B0D-6076-40B0-A9D6-C752FF958FAF}">
      <dgm:prSet/>
      <dgm:spPr/>
      <dgm:t>
        <a:bodyPr/>
        <a:lstStyle/>
        <a:p>
          <a:endParaRPr lang="en-US"/>
        </a:p>
      </dgm:t>
    </dgm:pt>
    <dgm:pt modelId="{5638E3E0-4857-47E6-9252-798E49DD2761}" type="sibTrans" cxnId="{9A088B0D-6076-40B0-A9D6-C752FF958FAF}">
      <dgm:prSet/>
      <dgm:spPr/>
      <dgm:t>
        <a:bodyPr/>
        <a:lstStyle/>
        <a:p>
          <a:endParaRPr lang="en-US"/>
        </a:p>
      </dgm:t>
    </dgm:pt>
    <dgm:pt modelId="{752B62A7-6495-4A2E-8381-01F4E631E18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Accessing Files</a:t>
          </a:r>
          <a:endParaRPr lang="en-US"/>
        </a:p>
      </dgm:t>
    </dgm:pt>
    <dgm:pt modelId="{AC2F670E-195F-4DF1-834F-606AFF017F83}" type="parTrans" cxnId="{974D170B-24FA-4079-BCD0-EAD182D87C66}">
      <dgm:prSet/>
      <dgm:spPr/>
      <dgm:t>
        <a:bodyPr/>
        <a:lstStyle/>
        <a:p>
          <a:endParaRPr lang="en-US"/>
        </a:p>
      </dgm:t>
    </dgm:pt>
    <dgm:pt modelId="{85CE1F65-E63F-4309-81DC-9D8A067023AC}" type="sibTrans" cxnId="{974D170B-24FA-4079-BCD0-EAD182D87C66}">
      <dgm:prSet/>
      <dgm:spPr/>
      <dgm:t>
        <a:bodyPr/>
        <a:lstStyle/>
        <a:p>
          <a:endParaRPr lang="en-US"/>
        </a:p>
      </dgm:t>
    </dgm:pt>
    <dgm:pt modelId="{7A2B2E3F-9BF1-47D2-AB9D-B7F46785295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Network Security</a:t>
          </a:r>
          <a:endParaRPr lang="en-US"/>
        </a:p>
      </dgm:t>
    </dgm:pt>
    <dgm:pt modelId="{7B6B383D-BE09-4591-974F-08FA5C49483D}" type="parTrans" cxnId="{9E5579C1-FDE4-45C7-9986-A5734DE1776D}">
      <dgm:prSet/>
      <dgm:spPr/>
      <dgm:t>
        <a:bodyPr/>
        <a:lstStyle/>
        <a:p>
          <a:endParaRPr lang="en-US"/>
        </a:p>
      </dgm:t>
    </dgm:pt>
    <dgm:pt modelId="{2E1AC32C-FC65-4289-B931-C14CAF71C840}" type="sibTrans" cxnId="{9E5579C1-FDE4-45C7-9986-A5734DE1776D}">
      <dgm:prSet/>
      <dgm:spPr/>
      <dgm:t>
        <a:bodyPr/>
        <a:lstStyle/>
        <a:p>
          <a:endParaRPr lang="en-US"/>
        </a:p>
      </dgm:t>
    </dgm:pt>
    <dgm:pt modelId="{05C1ACA4-D7AD-4903-9F9F-D59C486B71A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Dubious Websites	</a:t>
          </a:r>
          <a:endParaRPr lang="en-US"/>
        </a:p>
      </dgm:t>
    </dgm:pt>
    <dgm:pt modelId="{B25E8760-B6E0-4B00-9535-9F773C684645}" type="parTrans" cxnId="{265B103D-9606-43DA-905D-7ADFD83BEB9B}">
      <dgm:prSet/>
      <dgm:spPr/>
      <dgm:t>
        <a:bodyPr/>
        <a:lstStyle/>
        <a:p>
          <a:endParaRPr lang="en-US"/>
        </a:p>
      </dgm:t>
    </dgm:pt>
    <dgm:pt modelId="{E703A1E7-C20C-4E09-A69B-3013615D4F1E}" type="sibTrans" cxnId="{265B103D-9606-43DA-905D-7ADFD83BEB9B}">
      <dgm:prSet/>
      <dgm:spPr/>
      <dgm:t>
        <a:bodyPr/>
        <a:lstStyle/>
        <a:p>
          <a:endParaRPr lang="en-US"/>
        </a:p>
      </dgm:t>
    </dgm:pt>
    <dgm:pt modelId="{BF7A5C2D-3534-4C86-BDDD-3B83D9122691}" type="pres">
      <dgm:prSet presAssocID="{C0ACDC04-B52D-419F-978A-A0D440A90EFB}" presName="root" presStyleCnt="0">
        <dgm:presLayoutVars>
          <dgm:dir/>
          <dgm:resizeHandles val="exact"/>
        </dgm:presLayoutVars>
      </dgm:prSet>
      <dgm:spPr/>
    </dgm:pt>
    <dgm:pt modelId="{6E41A147-BCCA-4C4F-B09A-94C555621C7C}" type="pres">
      <dgm:prSet presAssocID="{C01D4CEB-E934-495C-8E48-835B915EECFE}" presName="compNode" presStyleCnt="0"/>
      <dgm:spPr/>
    </dgm:pt>
    <dgm:pt modelId="{8319C8EA-4FC2-408B-ABBF-A4890EE2610B}" type="pres">
      <dgm:prSet presAssocID="{C01D4CEB-E934-495C-8E48-835B915EECFE}" presName="bgRect" presStyleLbl="bgShp" presStyleIdx="0" presStyleCnt="5" custLinFactNeighborX="248" custLinFactNeighborY="935"/>
      <dgm:spPr/>
    </dgm:pt>
    <dgm:pt modelId="{857A106A-CAC0-48A5-9D2A-5FA201A5BA2F}" type="pres">
      <dgm:prSet presAssocID="{C01D4CEB-E934-495C-8E48-835B915EECF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5528369-9CCA-44E7-A747-F43051307D57}" type="pres">
      <dgm:prSet presAssocID="{C01D4CEB-E934-495C-8E48-835B915EECFE}" presName="spaceRect" presStyleCnt="0"/>
      <dgm:spPr/>
    </dgm:pt>
    <dgm:pt modelId="{2B607C25-A0CA-47B9-9F66-F1FD4FEF4487}" type="pres">
      <dgm:prSet presAssocID="{C01D4CEB-E934-495C-8E48-835B915EECFE}" presName="parTx" presStyleLbl="revTx" presStyleIdx="0" presStyleCnt="5">
        <dgm:presLayoutVars>
          <dgm:chMax val="0"/>
          <dgm:chPref val="0"/>
        </dgm:presLayoutVars>
      </dgm:prSet>
      <dgm:spPr/>
    </dgm:pt>
    <dgm:pt modelId="{5A852B69-780C-48F6-A2FA-9DCF16DFDAC8}" type="pres">
      <dgm:prSet presAssocID="{1ECF9706-6A60-4CE9-A15D-0A6F3A9A67AE}" presName="sibTrans" presStyleCnt="0"/>
      <dgm:spPr/>
    </dgm:pt>
    <dgm:pt modelId="{F7CF3A7D-3A32-470E-A0F6-DEDBD484701C}" type="pres">
      <dgm:prSet presAssocID="{22DE4BA3-2F5A-40BE-96EA-9B6F755723BA}" presName="compNode" presStyleCnt="0"/>
      <dgm:spPr/>
    </dgm:pt>
    <dgm:pt modelId="{F87CB690-3516-4BDB-AE3E-A3850B413193}" type="pres">
      <dgm:prSet presAssocID="{22DE4BA3-2F5A-40BE-96EA-9B6F755723BA}" presName="bgRect" presStyleLbl="bgShp" presStyleIdx="1" presStyleCnt="5"/>
      <dgm:spPr/>
    </dgm:pt>
    <dgm:pt modelId="{1BF86829-16C1-40A1-8957-739AD5136AD4}" type="pres">
      <dgm:prSet presAssocID="{22DE4BA3-2F5A-40BE-96EA-9B6F755723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4E1EFE98-7343-4C8C-A7FD-ABB81411C6CC}" type="pres">
      <dgm:prSet presAssocID="{22DE4BA3-2F5A-40BE-96EA-9B6F755723BA}" presName="spaceRect" presStyleCnt="0"/>
      <dgm:spPr/>
    </dgm:pt>
    <dgm:pt modelId="{A720B796-F26E-4C6D-9313-7B2061162C9E}" type="pres">
      <dgm:prSet presAssocID="{22DE4BA3-2F5A-40BE-96EA-9B6F755723BA}" presName="parTx" presStyleLbl="revTx" presStyleIdx="1" presStyleCnt="5">
        <dgm:presLayoutVars>
          <dgm:chMax val="0"/>
          <dgm:chPref val="0"/>
        </dgm:presLayoutVars>
      </dgm:prSet>
      <dgm:spPr/>
    </dgm:pt>
    <dgm:pt modelId="{C42980F2-7EA6-4AA7-94BF-1C9D19AC7CC1}" type="pres">
      <dgm:prSet presAssocID="{5638E3E0-4857-47E6-9252-798E49DD2761}" presName="sibTrans" presStyleCnt="0"/>
      <dgm:spPr/>
    </dgm:pt>
    <dgm:pt modelId="{8D37AE23-3046-48F5-BF3F-848942A1CD78}" type="pres">
      <dgm:prSet presAssocID="{752B62A7-6495-4A2E-8381-01F4E631E18B}" presName="compNode" presStyleCnt="0"/>
      <dgm:spPr/>
    </dgm:pt>
    <dgm:pt modelId="{18765EA6-B716-4DEE-B4CB-5F8715467DBE}" type="pres">
      <dgm:prSet presAssocID="{752B62A7-6495-4A2E-8381-01F4E631E18B}" presName="bgRect" presStyleLbl="bgShp" presStyleIdx="2" presStyleCnt="5"/>
      <dgm:spPr/>
    </dgm:pt>
    <dgm:pt modelId="{E321ACF4-C3DD-47F6-B396-A04123C352A1}" type="pres">
      <dgm:prSet presAssocID="{752B62A7-6495-4A2E-8381-01F4E631E1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F9F84A1-99CB-4266-8A65-12689E127864}" type="pres">
      <dgm:prSet presAssocID="{752B62A7-6495-4A2E-8381-01F4E631E18B}" presName="spaceRect" presStyleCnt="0"/>
      <dgm:spPr/>
    </dgm:pt>
    <dgm:pt modelId="{D6AAE86F-2632-42B2-8286-DAE696896C12}" type="pres">
      <dgm:prSet presAssocID="{752B62A7-6495-4A2E-8381-01F4E631E18B}" presName="parTx" presStyleLbl="revTx" presStyleIdx="2" presStyleCnt="5">
        <dgm:presLayoutVars>
          <dgm:chMax val="0"/>
          <dgm:chPref val="0"/>
        </dgm:presLayoutVars>
      </dgm:prSet>
      <dgm:spPr/>
    </dgm:pt>
    <dgm:pt modelId="{5F1033DD-3018-4746-BCD0-C3A15B9FB10F}" type="pres">
      <dgm:prSet presAssocID="{85CE1F65-E63F-4309-81DC-9D8A067023AC}" presName="sibTrans" presStyleCnt="0"/>
      <dgm:spPr/>
    </dgm:pt>
    <dgm:pt modelId="{4946A306-DF23-4172-8AEE-35EECC065215}" type="pres">
      <dgm:prSet presAssocID="{7A2B2E3F-9BF1-47D2-AB9D-B7F467852955}" presName="compNode" presStyleCnt="0"/>
      <dgm:spPr/>
    </dgm:pt>
    <dgm:pt modelId="{0644EF5A-9C26-48F7-ABB3-8B5ED5C83742}" type="pres">
      <dgm:prSet presAssocID="{7A2B2E3F-9BF1-47D2-AB9D-B7F467852955}" presName="bgRect" presStyleLbl="bgShp" presStyleIdx="3" presStyleCnt="5"/>
      <dgm:spPr/>
    </dgm:pt>
    <dgm:pt modelId="{DB752DF5-259A-4552-B1EB-0F3CAA7C459E}" type="pres">
      <dgm:prSet presAssocID="{7A2B2E3F-9BF1-47D2-AB9D-B7F46785295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8B22790-A2A3-4BAC-93AF-141D89B14B8A}" type="pres">
      <dgm:prSet presAssocID="{7A2B2E3F-9BF1-47D2-AB9D-B7F467852955}" presName="spaceRect" presStyleCnt="0"/>
      <dgm:spPr/>
    </dgm:pt>
    <dgm:pt modelId="{1D849B83-D515-44C4-8570-FE42246628A8}" type="pres">
      <dgm:prSet presAssocID="{7A2B2E3F-9BF1-47D2-AB9D-B7F467852955}" presName="parTx" presStyleLbl="revTx" presStyleIdx="3" presStyleCnt="5">
        <dgm:presLayoutVars>
          <dgm:chMax val="0"/>
          <dgm:chPref val="0"/>
        </dgm:presLayoutVars>
      </dgm:prSet>
      <dgm:spPr/>
    </dgm:pt>
    <dgm:pt modelId="{5852FB88-B1BA-46FB-AE5E-8E6502D97646}" type="pres">
      <dgm:prSet presAssocID="{2E1AC32C-FC65-4289-B931-C14CAF71C840}" presName="sibTrans" presStyleCnt="0"/>
      <dgm:spPr/>
    </dgm:pt>
    <dgm:pt modelId="{58E6B4F1-A39D-419A-80BB-1FB37DF0575F}" type="pres">
      <dgm:prSet presAssocID="{05C1ACA4-D7AD-4903-9F9F-D59C486B71A4}" presName="compNode" presStyleCnt="0"/>
      <dgm:spPr/>
    </dgm:pt>
    <dgm:pt modelId="{C2575F06-31B5-45A3-B2C0-34AC44236EFF}" type="pres">
      <dgm:prSet presAssocID="{05C1ACA4-D7AD-4903-9F9F-D59C486B71A4}" presName="bgRect" presStyleLbl="bgShp" presStyleIdx="4" presStyleCnt="5"/>
      <dgm:spPr/>
    </dgm:pt>
    <dgm:pt modelId="{957C3D29-F826-46AB-9F18-EDEC246E1C04}" type="pres">
      <dgm:prSet presAssocID="{05C1ACA4-D7AD-4903-9F9F-D59C486B71A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46449C7-4F05-4040-85A9-860F574D9BFD}" type="pres">
      <dgm:prSet presAssocID="{05C1ACA4-D7AD-4903-9F9F-D59C486B71A4}" presName="spaceRect" presStyleCnt="0"/>
      <dgm:spPr/>
    </dgm:pt>
    <dgm:pt modelId="{8A17BFE1-3051-4EDE-864B-363BC356B9E7}" type="pres">
      <dgm:prSet presAssocID="{05C1ACA4-D7AD-4903-9F9F-D59C486B71A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74D170B-24FA-4079-BCD0-EAD182D87C66}" srcId="{C0ACDC04-B52D-419F-978A-A0D440A90EFB}" destId="{752B62A7-6495-4A2E-8381-01F4E631E18B}" srcOrd="2" destOrd="0" parTransId="{AC2F670E-195F-4DF1-834F-606AFF017F83}" sibTransId="{85CE1F65-E63F-4309-81DC-9D8A067023AC}"/>
    <dgm:cxn modelId="{9A088B0D-6076-40B0-A9D6-C752FF958FAF}" srcId="{C0ACDC04-B52D-419F-978A-A0D440A90EFB}" destId="{22DE4BA3-2F5A-40BE-96EA-9B6F755723BA}" srcOrd="1" destOrd="0" parTransId="{25DCA697-9E8B-40B9-A8F7-51E1EEEACE81}" sibTransId="{5638E3E0-4857-47E6-9252-798E49DD2761}"/>
    <dgm:cxn modelId="{265B103D-9606-43DA-905D-7ADFD83BEB9B}" srcId="{C0ACDC04-B52D-419F-978A-A0D440A90EFB}" destId="{05C1ACA4-D7AD-4903-9F9F-D59C486B71A4}" srcOrd="4" destOrd="0" parTransId="{B25E8760-B6E0-4B00-9535-9F773C684645}" sibTransId="{E703A1E7-C20C-4E09-A69B-3013615D4F1E}"/>
    <dgm:cxn modelId="{71F8D044-01EB-4523-897A-9B56E80ADA37}" type="presOf" srcId="{C0ACDC04-B52D-419F-978A-A0D440A90EFB}" destId="{BF7A5C2D-3534-4C86-BDDD-3B83D9122691}" srcOrd="0" destOrd="0" presId="urn:microsoft.com/office/officeart/2018/2/layout/IconVerticalSolidList"/>
    <dgm:cxn modelId="{D6B1596E-77C9-41CB-B6D8-1572ADC23CFF}" srcId="{C0ACDC04-B52D-419F-978A-A0D440A90EFB}" destId="{C01D4CEB-E934-495C-8E48-835B915EECFE}" srcOrd="0" destOrd="0" parTransId="{D2433FFA-6FC9-4702-BBCB-D7709675A0D5}" sibTransId="{1ECF9706-6A60-4CE9-A15D-0A6F3A9A67AE}"/>
    <dgm:cxn modelId="{544DFA55-57DD-4125-903A-5FB97F0B2FEA}" type="presOf" srcId="{22DE4BA3-2F5A-40BE-96EA-9B6F755723BA}" destId="{A720B796-F26E-4C6D-9313-7B2061162C9E}" srcOrd="0" destOrd="0" presId="urn:microsoft.com/office/officeart/2018/2/layout/IconVerticalSolidList"/>
    <dgm:cxn modelId="{CFF1F583-B83F-4E25-9A34-730332228882}" type="presOf" srcId="{05C1ACA4-D7AD-4903-9F9F-D59C486B71A4}" destId="{8A17BFE1-3051-4EDE-864B-363BC356B9E7}" srcOrd="0" destOrd="0" presId="urn:microsoft.com/office/officeart/2018/2/layout/IconVerticalSolidList"/>
    <dgm:cxn modelId="{9E5579C1-FDE4-45C7-9986-A5734DE1776D}" srcId="{C0ACDC04-B52D-419F-978A-A0D440A90EFB}" destId="{7A2B2E3F-9BF1-47D2-AB9D-B7F467852955}" srcOrd="3" destOrd="0" parTransId="{7B6B383D-BE09-4591-974F-08FA5C49483D}" sibTransId="{2E1AC32C-FC65-4289-B931-C14CAF71C840}"/>
    <dgm:cxn modelId="{C73A5ED1-D3A4-4D47-9ACE-9D1C0085B488}" type="presOf" srcId="{C01D4CEB-E934-495C-8E48-835B915EECFE}" destId="{2B607C25-A0CA-47B9-9F66-F1FD4FEF4487}" srcOrd="0" destOrd="0" presId="urn:microsoft.com/office/officeart/2018/2/layout/IconVerticalSolidList"/>
    <dgm:cxn modelId="{0ECC79DF-EF3C-4C7D-9219-5B2B0EC4958D}" type="presOf" srcId="{752B62A7-6495-4A2E-8381-01F4E631E18B}" destId="{D6AAE86F-2632-42B2-8286-DAE696896C12}" srcOrd="0" destOrd="0" presId="urn:microsoft.com/office/officeart/2018/2/layout/IconVerticalSolidList"/>
    <dgm:cxn modelId="{E99406FC-4393-4902-B0CF-63D2808774EF}" type="presOf" srcId="{7A2B2E3F-9BF1-47D2-AB9D-B7F467852955}" destId="{1D849B83-D515-44C4-8570-FE42246628A8}" srcOrd="0" destOrd="0" presId="urn:microsoft.com/office/officeart/2018/2/layout/IconVerticalSolidList"/>
    <dgm:cxn modelId="{C324A306-F09B-4F93-974D-CC20673C761B}" type="presParOf" srcId="{BF7A5C2D-3534-4C86-BDDD-3B83D9122691}" destId="{6E41A147-BCCA-4C4F-B09A-94C555621C7C}" srcOrd="0" destOrd="0" presId="urn:microsoft.com/office/officeart/2018/2/layout/IconVerticalSolidList"/>
    <dgm:cxn modelId="{C8BC3D19-25FA-4B91-8B76-53875A603FE4}" type="presParOf" srcId="{6E41A147-BCCA-4C4F-B09A-94C555621C7C}" destId="{8319C8EA-4FC2-408B-ABBF-A4890EE2610B}" srcOrd="0" destOrd="0" presId="urn:microsoft.com/office/officeart/2018/2/layout/IconVerticalSolidList"/>
    <dgm:cxn modelId="{3B5CE300-FCE1-49EE-B219-D87FFD032CF0}" type="presParOf" srcId="{6E41A147-BCCA-4C4F-B09A-94C555621C7C}" destId="{857A106A-CAC0-48A5-9D2A-5FA201A5BA2F}" srcOrd="1" destOrd="0" presId="urn:microsoft.com/office/officeart/2018/2/layout/IconVerticalSolidList"/>
    <dgm:cxn modelId="{C7C34E9F-2B58-49D1-81F5-D371CFE6D592}" type="presParOf" srcId="{6E41A147-BCCA-4C4F-B09A-94C555621C7C}" destId="{C5528369-9CCA-44E7-A747-F43051307D57}" srcOrd="2" destOrd="0" presId="urn:microsoft.com/office/officeart/2018/2/layout/IconVerticalSolidList"/>
    <dgm:cxn modelId="{5A4704DA-5F93-4C60-8EC8-AD6BC843DED2}" type="presParOf" srcId="{6E41A147-BCCA-4C4F-B09A-94C555621C7C}" destId="{2B607C25-A0CA-47B9-9F66-F1FD4FEF4487}" srcOrd="3" destOrd="0" presId="urn:microsoft.com/office/officeart/2018/2/layout/IconVerticalSolidList"/>
    <dgm:cxn modelId="{4DC5F143-2A62-4116-B8C7-F807E9E91950}" type="presParOf" srcId="{BF7A5C2D-3534-4C86-BDDD-3B83D9122691}" destId="{5A852B69-780C-48F6-A2FA-9DCF16DFDAC8}" srcOrd="1" destOrd="0" presId="urn:microsoft.com/office/officeart/2018/2/layout/IconVerticalSolidList"/>
    <dgm:cxn modelId="{D58912E3-3B56-4FB3-8472-ACCAA493D3C6}" type="presParOf" srcId="{BF7A5C2D-3534-4C86-BDDD-3B83D9122691}" destId="{F7CF3A7D-3A32-470E-A0F6-DEDBD484701C}" srcOrd="2" destOrd="0" presId="urn:microsoft.com/office/officeart/2018/2/layout/IconVerticalSolidList"/>
    <dgm:cxn modelId="{A8C344AB-1323-490D-898C-D252F5106B91}" type="presParOf" srcId="{F7CF3A7D-3A32-470E-A0F6-DEDBD484701C}" destId="{F87CB690-3516-4BDB-AE3E-A3850B413193}" srcOrd="0" destOrd="0" presId="urn:microsoft.com/office/officeart/2018/2/layout/IconVerticalSolidList"/>
    <dgm:cxn modelId="{BE8053F5-C7EA-4441-B12B-F4568996F6B3}" type="presParOf" srcId="{F7CF3A7D-3A32-470E-A0F6-DEDBD484701C}" destId="{1BF86829-16C1-40A1-8957-739AD5136AD4}" srcOrd="1" destOrd="0" presId="urn:microsoft.com/office/officeart/2018/2/layout/IconVerticalSolidList"/>
    <dgm:cxn modelId="{5E7413B1-CE5F-4365-AB71-F8300761D726}" type="presParOf" srcId="{F7CF3A7D-3A32-470E-A0F6-DEDBD484701C}" destId="{4E1EFE98-7343-4C8C-A7FD-ABB81411C6CC}" srcOrd="2" destOrd="0" presId="urn:microsoft.com/office/officeart/2018/2/layout/IconVerticalSolidList"/>
    <dgm:cxn modelId="{A30C61E1-7A83-4E48-88BF-489378EFBC7B}" type="presParOf" srcId="{F7CF3A7D-3A32-470E-A0F6-DEDBD484701C}" destId="{A720B796-F26E-4C6D-9313-7B2061162C9E}" srcOrd="3" destOrd="0" presId="urn:microsoft.com/office/officeart/2018/2/layout/IconVerticalSolidList"/>
    <dgm:cxn modelId="{6466AF39-0DA4-4DF3-B0D3-866DC562C197}" type="presParOf" srcId="{BF7A5C2D-3534-4C86-BDDD-3B83D9122691}" destId="{C42980F2-7EA6-4AA7-94BF-1C9D19AC7CC1}" srcOrd="3" destOrd="0" presId="urn:microsoft.com/office/officeart/2018/2/layout/IconVerticalSolidList"/>
    <dgm:cxn modelId="{4DB02FB3-16F3-4C33-9E80-3413416D2B8F}" type="presParOf" srcId="{BF7A5C2D-3534-4C86-BDDD-3B83D9122691}" destId="{8D37AE23-3046-48F5-BF3F-848942A1CD78}" srcOrd="4" destOrd="0" presId="urn:microsoft.com/office/officeart/2018/2/layout/IconVerticalSolidList"/>
    <dgm:cxn modelId="{5432D1DD-0B1B-402F-80B2-BEDE8F6AA6B2}" type="presParOf" srcId="{8D37AE23-3046-48F5-BF3F-848942A1CD78}" destId="{18765EA6-B716-4DEE-B4CB-5F8715467DBE}" srcOrd="0" destOrd="0" presId="urn:microsoft.com/office/officeart/2018/2/layout/IconVerticalSolidList"/>
    <dgm:cxn modelId="{003241F8-E4C2-44DD-879D-F7B09647B669}" type="presParOf" srcId="{8D37AE23-3046-48F5-BF3F-848942A1CD78}" destId="{E321ACF4-C3DD-47F6-B396-A04123C352A1}" srcOrd="1" destOrd="0" presId="urn:microsoft.com/office/officeart/2018/2/layout/IconVerticalSolidList"/>
    <dgm:cxn modelId="{060559B4-91D6-496C-8B61-0DE47328DF4C}" type="presParOf" srcId="{8D37AE23-3046-48F5-BF3F-848942A1CD78}" destId="{2F9F84A1-99CB-4266-8A65-12689E127864}" srcOrd="2" destOrd="0" presId="urn:microsoft.com/office/officeart/2018/2/layout/IconVerticalSolidList"/>
    <dgm:cxn modelId="{90E191AC-A4FF-4B2E-9FE9-32DAE92C0EFA}" type="presParOf" srcId="{8D37AE23-3046-48F5-BF3F-848942A1CD78}" destId="{D6AAE86F-2632-42B2-8286-DAE696896C12}" srcOrd="3" destOrd="0" presId="urn:microsoft.com/office/officeart/2018/2/layout/IconVerticalSolidList"/>
    <dgm:cxn modelId="{B01DFBF4-0729-4E0F-B34E-27CA458EFF81}" type="presParOf" srcId="{BF7A5C2D-3534-4C86-BDDD-3B83D9122691}" destId="{5F1033DD-3018-4746-BCD0-C3A15B9FB10F}" srcOrd="5" destOrd="0" presId="urn:microsoft.com/office/officeart/2018/2/layout/IconVerticalSolidList"/>
    <dgm:cxn modelId="{A919A968-E491-4C12-A963-C3D1F637A4D2}" type="presParOf" srcId="{BF7A5C2D-3534-4C86-BDDD-3B83D9122691}" destId="{4946A306-DF23-4172-8AEE-35EECC065215}" srcOrd="6" destOrd="0" presId="urn:microsoft.com/office/officeart/2018/2/layout/IconVerticalSolidList"/>
    <dgm:cxn modelId="{1C09A409-B0A0-4E93-AC6B-3811B1E248F7}" type="presParOf" srcId="{4946A306-DF23-4172-8AEE-35EECC065215}" destId="{0644EF5A-9C26-48F7-ABB3-8B5ED5C83742}" srcOrd="0" destOrd="0" presId="urn:microsoft.com/office/officeart/2018/2/layout/IconVerticalSolidList"/>
    <dgm:cxn modelId="{234A7D86-0092-4A7D-96DE-F37BC44BBE08}" type="presParOf" srcId="{4946A306-DF23-4172-8AEE-35EECC065215}" destId="{DB752DF5-259A-4552-B1EB-0F3CAA7C459E}" srcOrd="1" destOrd="0" presId="urn:microsoft.com/office/officeart/2018/2/layout/IconVerticalSolidList"/>
    <dgm:cxn modelId="{0F50C007-9510-4062-A027-CDE7C3238647}" type="presParOf" srcId="{4946A306-DF23-4172-8AEE-35EECC065215}" destId="{78B22790-A2A3-4BAC-93AF-141D89B14B8A}" srcOrd="2" destOrd="0" presId="urn:microsoft.com/office/officeart/2018/2/layout/IconVerticalSolidList"/>
    <dgm:cxn modelId="{7D80A1F2-E3F5-4BCA-AFC4-896C164FE8C6}" type="presParOf" srcId="{4946A306-DF23-4172-8AEE-35EECC065215}" destId="{1D849B83-D515-44C4-8570-FE42246628A8}" srcOrd="3" destOrd="0" presId="urn:microsoft.com/office/officeart/2018/2/layout/IconVerticalSolidList"/>
    <dgm:cxn modelId="{828020D9-E773-48A0-A10B-05221FDD8FCD}" type="presParOf" srcId="{BF7A5C2D-3534-4C86-BDDD-3B83D9122691}" destId="{5852FB88-B1BA-46FB-AE5E-8E6502D97646}" srcOrd="7" destOrd="0" presId="urn:microsoft.com/office/officeart/2018/2/layout/IconVerticalSolidList"/>
    <dgm:cxn modelId="{418AB689-1E73-4796-A771-18FCB71A3B9F}" type="presParOf" srcId="{BF7A5C2D-3534-4C86-BDDD-3B83D9122691}" destId="{58E6B4F1-A39D-419A-80BB-1FB37DF0575F}" srcOrd="8" destOrd="0" presId="urn:microsoft.com/office/officeart/2018/2/layout/IconVerticalSolidList"/>
    <dgm:cxn modelId="{27B4A175-A7C4-4A43-AD15-0D7FD2271538}" type="presParOf" srcId="{58E6B4F1-A39D-419A-80BB-1FB37DF0575F}" destId="{C2575F06-31B5-45A3-B2C0-34AC44236EFF}" srcOrd="0" destOrd="0" presId="urn:microsoft.com/office/officeart/2018/2/layout/IconVerticalSolidList"/>
    <dgm:cxn modelId="{4B6593E1-A535-4B0F-9877-65BBCEB502B5}" type="presParOf" srcId="{58E6B4F1-A39D-419A-80BB-1FB37DF0575F}" destId="{957C3D29-F826-46AB-9F18-EDEC246E1C04}" srcOrd="1" destOrd="0" presId="urn:microsoft.com/office/officeart/2018/2/layout/IconVerticalSolidList"/>
    <dgm:cxn modelId="{8562E25C-8381-401F-B3E7-80C424B8A88B}" type="presParOf" srcId="{58E6B4F1-A39D-419A-80BB-1FB37DF0575F}" destId="{B46449C7-4F05-4040-85A9-860F574D9BFD}" srcOrd="2" destOrd="0" presId="urn:microsoft.com/office/officeart/2018/2/layout/IconVerticalSolidList"/>
    <dgm:cxn modelId="{463EEBE6-3343-4151-B23D-48401DA743F8}" type="presParOf" srcId="{58E6B4F1-A39D-419A-80BB-1FB37DF0575F}" destId="{8A17BFE1-3051-4EDE-864B-363BC356B9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D24EDA-2CE1-498A-AF42-7ADD78278622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3469F95-8A1D-407B-8DE9-5C09043EB3CC}">
      <dgm:prSet/>
      <dgm:spPr/>
      <dgm:t>
        <a:bodyPr/>
        <a:lstStyle/>
        <a:p>
          <a:r>
            <a:rPr lang="en-GB" b="1" dirty="0"/>
            <a:t>Encryption</a:t>
          </a:r>
          <a:endParaRPr lang="en-US" dirty="0"/>
        </a:p>
      </dgm:t>
    </dgm:pt>
    <dgm:pt modelId="{A020718B-1A84-43F1-8593-7287BEDCE6F2}" type="parTrans" cxnId="{80DBF878-6333-4C8D-99E5-322DD7BBD6B5}">
      <dgm:prSet/>
      <dgm:spPr/>
      <dgm:t>
        <a:bodyPr/>
        <a:lstStyle/>
        <a:p>
          <a:endParaRPr lang="en-US"/>
        </a:p>
      </dgm:t>
    </dgm:pt>
    <dgm:pt modelId="{5B71ED53-A059-4A9C-B474-1B420C6A4841}" type="sibTrans" cxnId="{80DBF878-6333-4C8D-99E5-322DD7BBD6B5}">
      <dgm:prSet/>
      <dgm:spPr/>
      <dgm:t>
        <a:bodyPr/>
        <a:lstStyle/>
        <a:p>
          <a:endParaRPr lang="en-US"/>
        </a:p>
      </dgm:t>
    </dgm:pt>
    <dgm:pt modelId="{42BD06FD-0FFB-4BDB-99BA-FA0D26196F75}">
      <dgm:prSet/>
      <dgm:spPr/>
      <dgm:t>
        <a:bodyPr/>
        <a:lstStyle/>
        <a:p>
          <a:r>
            <a:rPr lang="en-GB" b="1" i="0" baseline="0"/>
            <a:t>Antivirus</a:t>
          </a:r>
          <a:endParaRPr lang="en-US"/>
        </a:p>
      </dgm:t>
    </dgm:pt>
    <dgm:pt modelId="{3045CD7D-2F1A-427D-8E9E-CE8FC17A7634}" type="parTrans" cxnId="{683E07E1-4833-4278-99D6-8E829E9DF9DB}">
      <dgm:prSet/>
      <dgm:spPr/>
      <dgm:t>
        <a:bodyPr/>
        <a:lstStyle/>
        <a:p>
          <a:endParaRPr lang="en-US"/>
        </a:p>
      </dgm:t>
    </dgm:pt>
    <dgm:pt modelId="{41912718-A38E-4853-AD9D-CF3606D27BFC}" type="sibTrans" cxnId="{683E07E1-4833-4278-99D6-8E829E9DF9DB}">
      <dgm:prSet/>
      <dgm:spPr/>
      <dgm:t>
        <a:bodyPr/>
        <a:lstStyle/>
        <a:p>
          <a:endParaRPr lang="en-US"/>
        </a:p>
      </dgm:t>
    </dgm:pt>
    <dgm:pt modelId="{F75C8562-D0D1-4673-A16D-1FDD82B50889}">
      <dgm:prSet/>
      <dgm:spPr/>
      <dgm:t>
        <a:bodyPr/>
        <a:lstStyle/>
        <a:p>
          <a:r>
            <a:rPr lang="en-GB" b="1" i="0" baseline="0" dirty="0"/>
            <a:t>Switch</a:t>
          </a:r>
          <a:endParaRPr lang="en-US" dirty="0"/>
        </a:p>
      </dgm:t>
    </dgm:pt>
    <dgm:pt modelId="{FBFE3BDB-E0B2-4F20-A4FF-0CDF4FD247F8}" type="parTrans" cxnId="{7B346852-B7B9-4462-9DE8-D7B26A47E9FE}">
      <dgm:prSet/>
      <dgm:spPr/>
      <dgm:t>
        <a:bodyPr/>
        <a:lstStyle/>
        <a:p>
          <a:endParaRPr lang="en-US"/>
        </a:p>
      </dgm:t>
    </dgm:pt>
    <dgm:pt modelId="{A1DAF520-8A96-4B23-9339-8C9F18155F75}" type="sibTrans" cxnId="{7B346852-B7B9-4462-9DE8-D7B26A47E9FE}">
      <dgm:prSet/>
      <dgm:spPr/>
      <dgm:t>
        <a:bodyPr/>
        <a:lstStyle/>
        <a:p>
          <a:endParaRPr lang="en-US"/>
        </a:p>
      </dgm:t>
    </dgm:pt>
    <dgm:pt modelId="{244D8FFD-E823-471A-BDA8-D945ACB4200A}">
      <dgm:prSet/>
      <dgm:spPr/>
      <dgm:t>
        <a:bodyPr/>
        <a:lstStyle/>
        <a:p>
          <a:r>
            <a:rPr lang="en-GB" b="1" dirty="0"/>
            <a:t>Data Line</a:t>
          </a:r>
          <a:endParaRPr lang="en-US" dirty="0"/>
        </a:p>
      </dgm:t>
    </dgm:pt>
    <dgm:pt modelId="{60A7E47A-F57C-472D-9FC9-8CFCAB70242C}" type="parTrans" cxnId="{A4C2498E-B59B-45B8-BFC4-6827F76122B6}">
      <dgm:prSet/>
      <dgm:spPr/>
      <dgm:t>
        <a:bodyPr/>
        <a:lstStyle/>
        <a:p>
          <a:endParaRPr lang="en-US"/>
        </a:p>
      </dgm:t>
    </dgm:pt>
    <dgm:pt modelId="{D238B339-2A9C-4C0E-9A51-5639ADBD8CC7}" type="sibTrans" cxnId="{A4C2498E-B59B-45B8-BFC4-6827F76122B6}">
      <dgm:prSet/>
      <dgm:spPr/>
      <dgm:t>
        <a:bodyPr/>
        <a:lstStyle/>
        <a:p>
          <a:endParaRPr lang="en-US"/>
        </a:p>
      </dgm:t>
    </dgm:pt>
    <dgm:pt modelId="{C37F1E29-A992-4ADB-9729-A2514CEE3C36}">
      <dgm:prSet/>
      <dgm:spPr/>
      <dgm:t>
        <a:bodyPr/>
        <a:lstStyle/>
        <a:p>
          <a:r>
            <a:rPr lang="en-GB" b="1" i="0" baseline="0"/>
            <a:t>Remote Desktop Protocol (RDP)</a:t>
          </a:r>
          <a:endParaRPr lang="en-US"/>
        </a:p>
      </dgm:t>
    </dgm:pt>
    <dgm:pt modelId="{971E4FAB-0AAF-4D16-853E-7BCB3B2AFA3C}" type="parTrans" cxnId="{851C9411-9961-4A7F-B889-3A07FD463F2D}">
      <dgm:prSet/>
      <dgm:spPr/>
      <dgm:t>
        <a:bodyPr/>
        <a:lstStyle/>
        <a:p>
          <a:endParaRPr lang="en-US"/>
        </a:p>
      </dgm:t>
    </dgm:pt>
    <dgm:pt modelId="{9A3E0921-EF58-4A63-A85C-90C0F42338D2}" type="sibTrans" cxnId="{851C9411-9961-4A7F-B889-3A07FD463F2D}">
      <dgm:prSet/>
      <dgm:spPr/>
      <dgm:t>
        <a:bodyPr/>
        <a:lstStyle/>
        <a:p>
          <a:endParaRPr lang="en-US"/>
        </a:p>
      </dgm:t>
    </dgm:pt>
    <dgm:pt modelId="{84375099-CB15-4910-A8CC-A60681B393BB}">
      <dgm:prSet/>
      <dgm:spPr/>
      <dgm:t>
        <a:bodyPr/>
        <a:lstStyle/>
        <a:p>
          <a:r>
            <a:rPr lang="en-GB" b="1"/>
            <a:t>Firewall</a:t>
          </a:r>
          <a:endParaRPr lang="en-US"/>
        </a:p>
      </dgm:t>
    </dgm:pt>
    <dgm:pt modelId="{4EF440EE-8239-4192-AA12-91844569DF54}" type="parTrans" cxnId="{30BAE414-970F-427F-B9DE-753597ADBCBB}">
      <dgm:prSet/>
      <dgm:spPr/>
      <dgm:t>
        <a:bodyPr/>
        <a:lstStyle/>
        <a:p>
          <a:endParaRPr lang="en-US"/>
        </a:p>
      </dgm:t>
    </dgm:pt>
    <dgm:pt modelId="{7C9E56FD-531F-43A6-9637-211DB6996BAA}" type="sibTrans" cxnId="{30BAE414-970F-427F-B9DE-753597ADBCBB}">
      <dgm:prSet/>
      <dgm:spPr/>
      <dgm:t>
        <a:bodyPr/>
        <a:lstStyle/>
        <a:p>
          <a:endParaRPr lang="en-US"/>
        </a:p>
      </dgm:t>
    </dgm:pt>
    <dgm:pt modelId="{E00A8060-1898-4239-831D-6C6BD71E07F2}">
      <dgm:prSet/>
      <dgm:spPr/>
      <dgm:t>
        <a:bodyPr/>
        <a:lstStyle/>
        <a:p>
          <a:r>
            <a:rPr lang="en-GB" b="1" i="0" baseline="0" dirty="0"/>
            <a:t>Company Laptops equipped with VPN</a:t>
          </a:r>
          <a:endParaRPr lang="en-US" dirty="0"/>
        </a:p>
      </dgm:t>
    </dgm:pt>
    <dgm:pt modelId="{F6036A93-FE3E-4E3A-B1F6-3D45CD70883A}" type="parTrans" cxnId="{E078E26B-83A6-49BA-9B67-D8D1BC3F68C8}">
      <dgm:prSet/>
      <dgm:spPr/>
      <dgm:t>
        <a:bodyPr/>
        <a:lstStyle/>
        <a:p>
          <a:endParaRPr lang="en-US"/>
        </a:p>
      </dgm:t>
    </dgm:pt>
    <dgm:pt modelId="{C8B045C6-BF97-4DBF-98B5-55CAC03896F1}" type="sibTrans" cxnId="{E078E26B-83A6-49BA-9B67-D8D1BC3F68C8}">
      <dgm:prSet/>
      <dgm:spPr/>
      <dgm:t>
        <a:bodyPr/>
        <a:lstStyle/>
        <a:p>
          <a:endParaRPr lang="en-US"/>
        </a:p>
      </dgm:t>
    </dgm:pt>
    <dgm:pt modelId="{97D89C46-FE0D-4605-8BD1-1BF5FC8A5281}">
      <dgm:prSet/>
      <dgm:spPr/>
      <dgm:t>
        <a:bodyPr/>
        <a:lstStyle/>
        <a:p>
          <a:r>
            <a:rPr lang="en-GB" b="1"/>
            <a:t>Removable Media</a:t>
          </a:r>
          <a:endParaRPr lang="en-US"/>
        </a:p>
      </dgm:t>
    </dgm:pt>
    <dgm:pt modelId="{E8974F0C-6FF8-4C08-81D2-1AC6B9B756CC}" type="parTrans" cxnId="{4B11EF71-706C-422D-A13F-AF1863A2504A}">
      <dgm:prSet/>
      <dgm:spPr/>
      <dgm:t>
        <a:bodyPr/>
        <a:lstStyle/>
        <a:p>
          <a:endParaRPr lang="en-US"/>
        </a:p>
      </dgm:t>
    </dgm:pt>
    <dgm:pt modelId="{D6394F33-B414-4822-9B62-B2CF23249222}" type="sibTrans" cxnId="{4B11EF71-706C-422D-A13F-AF1863A2504A}">
      <dgm:prSet/>
      <dgm:spPr/>
      <dgm:t>
        <a:bodyPr/>
        <a:lstStyle/>
        <a:p>
          <a:endParaRPr lang="en-US"/>
        </a:p>
      </dgm:t>
    </dgm:pt>
    <dgm:pt modelId="{448FC226-6599-4E83-ADDE-C57ED5868AEA}">
      <dgm:prSet/>
      <dgm:spPr/>
      <dgm:t>
        <a:bodyPr/>
        <a:lstStyle/>
        <a:p>
          <a:r>
            <a:rPr lang="en-GB" b="1" i="0" baseline="0" dirty="0"/>
            <a:t>Two-factor Authentication or 2FA?</a:t>
          </a:r>
          <a:endParaRPr lang="en-US" dirty="0"/>
        </a:p>
      </dgm:t>
    </dgm:pt>
    <dgm:pt modelId="{C9AF3B3A-23F3-489B-A076-EC8BD19FBB85}" type="parTrans" cxnId="{1C63BA98-2D4A-4EF7-B69C-38E93EBAF953}">
      <dgm:prSet/>
      <dgm:spPr/>
      <dgm:t>
        <a:bodyPr/>
        <a:lstStyle/>
        <a:p>
          <a:endParaRPr lang="en-US"/>
        </a:p>
      </dgm:t>
    </dgm:pt>
    <dgm:pt modelId="{3FC654FF-9010-48E0-A8C3-CCB896DF9040}" type="sibTrans" cxnId="{1C63BA98-2D4A-4EF7-B69C-38E93EBAF953}">
      <dgm:prSet/>
      <dgm:spPr/>
      <dgm:t>
        <a:bodyPr/>
        <a:lstStyle/>
        <a:p>
          <a:endParaRPr lang="en-US"/>
        </a:p>
      </dgm:t>
    </dgm:pt>
    <dgm:pt modelId="{F22B6175-3F19-41BB-8675-1B18A26E3537}">
      <dgm:prSet/>
      <dgm:spPr/>
      <dgm:t>
        <a:bodyPr/>
        <a:lstStyle/>
        <a:p>
          <a:r>
            <a:rPr lang="en-GB" b="1" i="0" baseline="0" dirty="0"/>
            <a:t>CAPTCHAs?</a:t>
          </a:r>
          <a:endParaRPr lang="en-US" dirty="0"/>
        </a:p>
      </dgm:t>
    </dgm:pt>
    <dgm:pt modelId="{99CB5702-2EBF-4776-A817-CBCDB8DE6A84}" type="parTrans" cxnId="{DA10C709-B6C2-45B8-9879-8539CF44955D}">
      <dgm:prSet/>
      <dgm:spPr/>
      <dgm:t>
        <a:bodyPr/>
        <a:lstStyle/>
        <a:p>
          <a:endParaRPr lang="en-US"/>
        </a:p>
      </dgm:t>
    </dgm:pt>
    <dgm:pt modelId="{3BC4665C-4599-46A6-B748-39E88E508C42}" type="sibTrans" cxnId="{DA10C709-B6C2-45B8-9879-8539CF44955D}">
      <dgm:prSet/>
      <dgm:spPr/>
      <dgm:t>
        <a:bodyPr/>
        <a:lstStyle/>
        <a:p>
          <a:endParaRPr lang="en-US"/>
        </a:p>
      </dgm:t>
    </dgm:pt>
    <dgm:pt modelId="{8B24A687-F7E2-48B2-B639-25960A2BE4F9}" type="pres">
      <dgm:prSet presAssocID="{ADD24EDA-2CE1-498A-AF42-7ADD78278622}" presName="vert0" presStyleCnt="0">
        <dgm:presLayoutVars>
          <dgm:dir/>
          <dgm:animOne val="branch"/>
          <dgm:animLvl val="lvl"/>
        </dgm:presLayoutVars>
      </dgm:prSet>
      <dgm:spPr/>
    </dgm:pt>
    <dgm:pt modelId="{D01E49EF-3C9D-402B-93EB-08485E703E17}" type="pres">
      <dgm:prSet presAssocID="{03469F95-8A1D-407B-8DE9-5C09043EB3CC}" presName="thickLine" presStyleLbl="alignNode1" presStyleIdx="0" presStyleCnt="10"/>
      <dgm:spPr/>
    </dgm:pt>
    <dgm:pt modelId="{9CCACCC3-40AD-4FBA-8A59-C617E8C772EE}" type="pres">
      <dgm:prSet presAssocID="{03469F95-8A1D-407B-8DE9-5C09043EB3CC}" presName="horz1" presStyleCnt="0"/>
      <dgm:spPr/>
    </dgm:pt>
    <dgm:pt modelId="{99E33306-38A5-4A56-9175-904EA26F7FBA}" type="pres">
      <dgm:prSet presAssocID="{03469F95-8A1D-407B-8DE9-5C09043EB3CC}" presName="tx1" presStyleLbl="revTx" presStyleIdx="0" presStyleCnt="10"/>
      <dgm:spPr/>
    </dgm:pt>
    <dgm:pt modelId="{9A506440-928D-44B1-81F2-A3822CFB6F86}" type="pres">
      <dgm:prSet presAssocID="{03469F95-8A1D-407B-8DE9-5C09043EB3CC}" presName="vert1" presStyleCnt="0"/>
      <dgm:spPr/>
    </dgm:pt>
    <dgm:pt modelId="{00544EEC-2DC3-484B-9BE6-CFE779639DB9}" type="pres">
      <dgm:prSet presAssocID="{42BD06FD-0FFB-4BDB-99BA-FA0D26196F75}" presName="thickLine" presStyleLbl="alignNode1" presStyleIdx="1" presStyleCnt="10"/>
      <dgm:spPr/>
    </dgm:pt>
    <dgm:pt modelId="{F6760B90-FBEF-41E3-A50B-ED5BFC976B1D}" type="pres">
      <dgm:prSet presAssocID="{42BD06FD-0FFB-4BDB-99BA-FA0D26196F75}" presName="horz1" presStyleCnt="0"/>
      <dgm:spPr/>
    </dgm:pt>
    <dgm:pt modelId="{2DD38B00-4105-43B6-8373-7D758AD20328}" type="pres">
      <dgm:prSet presAssocID="{42BD06FD-0FFB-4BDB-99BA-FA0D26196F75}" presName="tx1" presStyleLbl="revTx" presStyleIdx="1" presStyleCnt="10"/>
      <dgm:spPr/>
    </dgm:pt>
    <dgm:pt modelId="{EF5551E1-4E70-481F-BEA6-7161C280DA65}" type="pres">
      <dgm:prSet presAssocID="{42BD06FD-0FFB-4BDB-99BA-FA0D26196F75}" presName="vert1" presStyleCnt="0"/>
      <dgm:spPr/>
    </dgm:pt>
    <dgm:pt modelId="{35E85C50-6187-476F-8359-73ABCF6B78CA}" type="pres">
      <dgm:prSet presAssocID="{F75C8562-D0D1-4673-A16D-1FDD82B50889}" presName="thickLine" presStyleLbl="alignNode1" presStyleIdx="2" presStyleCnt="10"/>
      <dgm:spPr/>
    </dgm:pt>
    <dgm:pt modelId="{72E1F588-745C-4B3E-8B17-819DAF2B1F50}" type="pres">
      <dgm:prSet presAssocID="{F75C8562-D0D1-4673-A16D-1FDD82B50889}" presName="horz1" presStyleCnt="0"/>
      <dgm:spPr/>
    </dgm:pt>
    <dgm:pt modelId="{1C7B73CD-4B2E-41ED-B704-B0C8BCAC537D}" type="pres">
      <dgm:prSet presAssocID="{F75C8562-D0D1-4673-A16D-1FDD82B50889}" presName="tx1" presStyleLbl="revTx" presStyleIdx="2" presStyleCnt="10"/>
      <dgm:spPr/>
    </dgm:pt>
    <dgm:pt modelId="{5938F65D-8150-4FAC-AD97-D790D6F176DE}" type="pres">
      <dgm:prSet presAssocID="{F75C8562-D0D1-4673-A16D-1FDD82B50889}" presName="vert1" presStyleCnt="0"/>
      <dgm:spPr/>
    </dgm:pt>
    <dgm:pt modelId="{5248BAF4-5DAA-450E-A3B3-A71AD2933B5E}" type="pres">
      <dgm:prSet presAssocID="{244D8FFD-E823-471A-BDA8-D945ACB4200A}" presName="thickLine" presStyleLbl="alignNode1" presStyleIdx="3" presStyleCnt="10"/>
      <dgm:spPr/>
    </dgm:pt>
    <dgm:pt modelId="{BD4D94C2-8356-49B6-81F0-5BA5B4F1DF10}" type="pres">
      <dgm:prSet presAssocID="{244D8FFD-E823-471A-BDA8-D945ACB4200A}" presName="horz1" presStyleCnt="0"/>
      <dgm:spPr/>
    </dgm:pt>
    <dgm:pt modelId="{C8C2A742-F11D-4FF4-A34A-C0E8BD3E6C54}" type="pres">
      <dgm:prSet presAssocID="{244D8FFD-E823-471A-BDA8-D945ACB4200A}" presName="tx1" presStyleLbl="revTx" presStyleIdx="3" presStyleCnt="10"/>
      <dgm:spPr/>
    </dgm:pt>
    <dgm:pt modelId="{D1E21E21-9BDA-4243-920A-53F8DBA1E3FB}" type="pres">
      <dgm:prSet presAssocID="{244D8FFD-E823-471A-BDA8-D945ACB4200A}" presName="vert1" presStyleCnt="0"/>
      <dgm:spPr/>
    </dgm:pt>
    <dgm:pt modelId="{D8E418D1-C60B-4DA1-9E71-47515A88081E}" type="pres">
      <dgm:prSet presAssocID="{C37F1E29-A992-4ADB-9729-A2514CEE3C36}" presName="thickLine" presStyleLbl="alignNode1" presStyleIdx="4" presStyleCnt="10"/>
      <dgm:spPr/>
    </dgm:pt>
    <dgm:pt modelId="{9F5A5E4E-0974-4769-B286-0AA2AE13C3C8}" type="pres">
      <dgm:prSet presAssocID="{C37F1E29-A992-4ADB-9729-A2514CEE3C36}" presName="horz1" presStyleCnt="0"/>
      <dgm:spPr/>
    </dgm:pt>
    <dgm:pt modelId="{BF509BF4-DC7F-4B16-97AF-E2D6542CDD78}" type="pres">
      <dgm:prSet presAssocID="{C37F1E29-A992-4ADB-9729-A2514CEE3C36}" presName="tx1" presStyleLbl="revTx" presStyleIdx="4" presStyleCnt="10"/>
      <dgm:spPr/>
    </dgm:pt>
    <dgm:pt modelId="{7D8738A3-5734-4551-B890-7A7B71DACDBB}" type="pres">
      <dgm:prSet presAssocID="{C37F1E29-A992-4ADB-9729-A2514CEE3C36}" presName="vert1" presStyleCnt="0"/>
      <dgm:spPr/>
    </dgm:pt>
    <dgm:pt modelId="{650710A5-E039-4B89-828E-AF534B46A6A4}" type="pres">
      <dgm:prSet presAssocID="{84375099-CB15-4910-A8CC-A60681B393BB}" presName="thickLine" presStyleLbl="alignNode1" presStyleIdx="5" presStyleCnt="10"/>
      <dgm:spPr/>
    </dgm:pt>
    <dgm:pt modelId="{FB006E77-5E30-4F04-9C47-E060E831296D}" type="pres">
      <dgm:prSet presAssocID="{84375099-CB15-4910-A8CC-A60681B393BB}" presName="horz1" presStyleCnt="0"/>
      <dgm:spPr/>
    </dgm:pt>
    <dgm:pt modelId="{0B4B26A7-FB25-4AB5-91B8-03736DB228D3}" type="pres">
      <dgm:prSet presAssocID="{84375099-CB15-4910-A8CC-A60681B393BB}" presName="tx1" presStyleLbl="revTx" presStyleIdx="5" presStyleCnt="10"/>
      <dgm:spPr/>
    </dgm:pt>
    <dgm:pt modelId="{6ED6B433-E60D-4E78-8E13-204B25CE9362}" type="pres">
      <dgm:prSet presAssocID="{84375099-CB15-4910-A8CC-A60681B393BB}" presName="vert1" presStyleCnt="0"/>
      <dgm:spPr/>
    </dgm:pt>
    <dgm:pt modelId="{73CB583E-5CFF-41D4-B0D2-396A8439EB7F}" type="pres">
      <dgm:prSet presAssocID="{E00A8060-1898-4239-831D-6C6BD71E07F2}" presName="thickLine" presStyleLbl="alignNode1" presStyleIdx="6" presStyleCnt="10"/>
      <dgm:spPr/>
    </dgm:pt>
    <dgm:pt modelId="{49BD16A2-FDAD-4891-9BC6-2AB11EF3DE96}" type="pres">
      <dgm:prSet presAssocID="{E00A8060-1898-4239-831D-6C6BD71E07F2}" presName="horz1" presStyleCnt="0"/>
      <dgm:spPr/>
    </dgm:pt>
    <dgm:pt modelId="{3BFD76BE-1410-4173-A5DC-5177DAA70866}" type="pres">
      <dgm:prSet presAssocID="{E00A8060-1898-4239-831D-6C6BD71E07F2}" presName="tx1" presStyleLbl="revTx" presStyleIdx="6" presStyleCnt="10"/>
      <dgm:spPr/>
    </dgm:pt>
    <dgm:pt modelId="{0A75D978-0BDB-4CAB-B825-156DC1216EB4}" type="pres">
      <dgm:prSet presAssocID="{E00A8060-1898-4239-831D-6C6BD71E07F2}" presName="vert1" presStyleCnt="0"/>
      <dgm:spPr/>
    </dgm:pt>
    <dgm:pt modelId="{5D4620D9-9B37-48FB-A019-9D50D710F79F}" type="pres">
      <dgm:prSet presAssocID="{97D89C46-FE0D-4605-8BD1-1BF5FC8A5281}" presName="thickLine" presStyleLbl="alignNode1" presStyleIdx="7" presStyleCnt="10"/>
      <dgm:spPr/>
    </dgm:pt>
    <dgm:pt modelId="{3BC0502C-B2D4-44C7-9DBC-6E88D3884721}" type="pres">
      <dgm:prSet presAssocID="{97D89C46-FE0D-4605-8BD1-1BF5FC8A5281}" presName="horz1" presStyleCnt="0"/>
      <dgm:spPr/>
    </dgm:pt>
    <dgm:pt modelId="{624558BE-00C2-40A0-8AA1-9C6FA5A0064B}" type="pres">
      <dgm:prSet presAssocID="{97D89C46-FE0D-4605-8BD1-1BF5FC8A5281}" presName="tx1" presStyleLbl="revTx" presStyleIdx="7" presStyleCnt="10"/>
      <dgm:spPr/>
    </dgm:pt>
    <dgm:pt modelId="{603C62EC-3789-4EE9-8E97-D180BF8D2CB1}" type="pres">
      <dgm:prSet presAssocID="{97D89C46-FE0D-4605-8BD1-1BF5FC8A5281}" presName="vert1" presStyleCnt="0"/>
      <dgm:spPr/>
    </dgm:pt>
    <dgm:pt modelId="{7D4CA1F5-5B19-421C-AA27-F5E9F23AEA16}" type="pres">
      <dgm:prSet presAssocID="{448FC226-6599-4E83-ADDE-C57ED5868AEA}" presName="thickLine" presStyleLbl="alignNode1" presStyleIdx="8" presStyleCnt="10"/>
      <dgm:spPr/>
    </dgm:pt>
    <dgm:pt modelId="{692DFEC3-3ACC-413F-ACEB-1FEAE477CB17}" type="pres">
      <dgm:prSet presAssocID="{448FC226-6599-4E83-ADDE-C57ED5868AEA}" presName="horz1" presStyleCnt="0"/>
      <dgm:spPr/>
    </dgm:pt>
    <dgm:pt modelId="{0FACED91-3C79-49D0-A999-DC5ED2F03A54}" type="pres">
      <dgm:prSet presAssocID="{448FC226-6599-4E83-ADDE-C57ED5868AEA}" presName="tx1" presStyleLbl="revTx" presStyleIdx="8" presStyleCnt="10"/>
      <dgm:spPr/>
    </dgm:pt>
    <dgm:pt modelId="{6F0E0B88-8F1C-4F9E-A658-207FF9B0C1A2}" type="pres">
      <dgm:prSet presAssocID="{448FC226-6599-4E83-ADDE-C57ED5868AEA}" presName="vert1" presStyleCnt="0"/>
      <dgm:spPr/>
    </dgm:pt>
    <dgm:pt modelId="{9A1DA8E4-F87D-4DBE-A865-BC5A254526EF}" type="pres">
      <dgm:prSet presAssocID="{F22B6175-3F19-41BB-8675-1B18A26E3537}" presName="thickLine" presStyleLbl="alignNode1" presStyleIdx="9" presStyleCnt="10"/>
      <dgm:spPr/>
    </dgm:pt>
    <dgm:pt modelId="{829674BA-C5E0-427D-9337-680C85CF579B}" type="pres">
      <dgm:prSet presAssocID="{F22B6175-3F19-41BB-8675-1B18A26E3537}" presName="horz1" presStyleCnt="0"/>
      <dgm:spPr/>
    </dgm:pt>
    <dgm:pt modelId="{C00DB87F-43EE-4DF1-A0C5-E202EDCF8F89}" type="pres">
      <dgm:prSet presAssocID="{F22B6175-3F19-41BB-8675-1B18A26E3537}" presName="tx1" presStyleLbl="revTx" presStyleIdx="9" presStyleCnt="10"/>
      <dgm:spPr/>
    </dgm:pt>
    <dgm:pt modelId="{2C79447E-ABFD-4D3F-A0DE-9D172016F2D9}" type="pres">
      <dgm:prSet presAssocID="{F22B6175-3F19-41BB-8675-1B18A26E3537}" presName="vert1" presStyleCnt="0"/>
      <dgm:spPr/>
    </dgm:pt>
  </dgm:ptLst>
  <dgm:cxnLst>
    <dgm:cxn modelId="{69663401-C0AE-44D2-B7B7-757C75466261}" type="presOf" srcId="{448FC226-6599-4E83-ADDE-C57ED5868AEA}" destId="{0FACED91-3C79-49D0-A999-DC5ED2F03A54}" srcOrd="0" destOrd="0" presId="urn:microsoft.com/office/officeart/2008/layout/LinedList"/>
    <dgm:cxn modelId="{DA10C709-B6C2-45B8-9879-8539CF44955D}" srcId="{ADD24EDA-2CE1-498A-AF42-7ADD78278622}" destId="{F22B6175-3F19-41BB-8675-1B18A26E3537}" srcOrd="9" destOrd="0" parTransId="{99CB5702-2EBF-4776-A817-CBCDB8DE6A84}" sibTransId="{3BC4665C-4599-46A6-B748-39E88E508C42}"/>
    <dgm:cxn modelId="{851C9411-9961-4A7F-B889-3A07FD463F2D}" srcId="{ADD24EDA-2CE1-498A-AF42-7ADD78278622}" destId="{C37F1E29-A992-4ADB-9729-A2514CEE3C36}" srcOrd="4" destOrd="0" parTransId="{971E4FAB-0AAF-4D16-853E-7BCB3B2AFA3C}" sibTransId="{9A3E0921-EF58-4A63-A85C-90C0F42338D2}"/>
    <dgm:cxn modelId="{32B03B13-68F2-40F7-AAD9-B3D60D13BBD3}" type="presOf" srcId="{E00A8060-1898-4239-831D-6C6BD71E07F2}" destId="{3BFD76BE-1410-4173-A5DC-5177DAA70866}" srcOrd="0" destOrd="0" presId="urn:microsoft.com/office/officeart/2008/layout/LinedList"/>
    <dgm:cxn modelId="{30BAE414-970F-427F-B9DE-753597ADBCBB}" srcId="{ADD24EDA-2CE1-498A-AF42-7ADD78278622}" destId="{84375099-CB15-4910-A8CC-A60681B393BB}" srcOrd="5" destOrd="0" parTransId="{4EF440EE-8239-4192-AA12-91844569DF54}" sibTransId="{7C9E56FD-531F-43A6-9637-211DB6996BAA}"/>
    <dgm:cxn modelId="{42D1C53D-543E-4B30-A994-3083393841DA}" type="presOf" srcId="{03469F95-8A1D-407B-8DE9-5C09043EB3CC}" destId="{99E33306-38A5-4A56-9175-904EA26F7FBA}" srcOrd="0" destOrd="0" presId="urn:microsoft.com/office/officeart/2008/layout/LinedList"/>
    <dgm:cxn modelId="{E078E26B-83A6-49BA-9B67-D8D1BC3F68C8}" srcId="{ADD24EDA-2CE1-498A-AF42-7ADD78278622}" destId="{E00A8060-1898-4239-831D-6C6BD71E07F2}" srcOrd="6" destOrd="0" parTransId="{F6036A93-FE3E-4E3A-B1F6-3D45CD70883A}" sibTransId="{C8B045C6-BF97-4DBF-98B5-55CAC03896F1}"/>
    <dgm:cxn modelId="{4B11EF71-706C-422D-A13F-AF1863A2504A}" srcId="{ADD24EDA-2CE1-498A-AF42-7ADD78278622}" destId="{97D89C46-FE0D-4605-8BD1-1BF5FC8A5281}" srcOrd="7" destOrd="0" parTransId="{E8974F0C-6FF8-4C08-81D2-1AC6B9B756CC}" sibTransId="{D6394F33-B414-4822-9B62-B2CF23249222}"/>
    <dgm:cxn modelId="{9DC83972-B6BA-4AD6-9EC9-1F9BD5BB81B5}" type="presOf" srcId="{C37F1E29-A992-4ADB-9729-A2514CEE3C36}" destId="{BF509BF4-DC7F-4B16-97AF-E2D6542CDD78}" srcOrd="0" destOrd="0" presId="urn:microsoft.com/office/officeart/2008/layout/LinedList"/>
    <dgm:cxn modelId="{7B346852-B7B9-4462-9DE8-D7B26A47E9FE}" srcId="{ADD24EDA-2CE1-498A-AF42-7ADD78278622}" destId="{F75C8562-D0D1-4673-A16D-1FDD82B50889}" srcOrd="2" destOrd="0" parTransId="{FBFE3BDB-E0B2-4F20-A4FF-0CDF4FD247F8}" sibTransId="{A1DAF520-8A96-4B23-9339-8C9F18155F75}"/>
    <dgm:cxn modelId="{80DBF878-6333-4C8D-99E5-322DD7BBD6B5}" srcId="{ADD24EDA-2CE1-498A-AF42-7ADD78278622}" destId="{03469F95-8A1D-407B-8DE9-5C09043EB3CC}" srcOrd="0" destOrd="0" parTransId="{A020718B-1A84-43F1-8593-7287BEDCE6F2}" sibTransId="{5B71ED53-A059-4A9C-B474-1B420C6A4841}"/>
    <dgm:cxn modelId="{0FC31A5A-1392-4904-A463-8E9E96EECF58}" type="presOf" srcId="{42BD06FD-0FFB-4BDB-99BA-FA0D26196F75}" destId="{2DD38B00-4105-43B6-8373-7D758AD20328}" srcOrd="0" destOrd="0" presId="urn:microsoft.com/office/officeart/2008/layout/LinedList"/>
    <dgm:cxn modelId="{CE1A665A-103D-428A-97E4-7BEA790465F9}" type="presOf" srcId="{ADD24EDA-2CE1-498A-AF42-7ADD78278622}" destId="{8B24A687-F7E2-48B2-B639-25960A2BE4F9}" srcOrd="0" destOrd="0" presId="urn:microsoft.com/office/officeart/2008/layout/LinedList"/>
    <dgm:cxn modelId="{A4C2498E-B59B-45B8-BFC4-6827F76122B6}" srcId="{ADD24EDA-2CE1-498A-AF42-7ADD78278622}" destId="{244D8FFD-E823-471A-BDA8-D945ACB4200A}" srcOrd="3" destOrd="0" parTransId="{60A7E47A-F57C-472D-9FC9-8CFCAB70242C}" sibTransId="{D238B339-2A9C-4C0E-9A51-5639ADBD8CC7}"/>
    <dgm:cxn modelId="{1C63BA98-2D4A-4EF7-B69C-38E93EBAF953}" srcId="{ADD24EDA-2CE1-498A-AF42-7ADD78278622}" destId="{448FC226-6599-4E83-ADDE-C57ED5868AEA}" srcOrd="8" destOrd="0" parTransId="{C9AF3B3A-23F3-489B-A076-EC8BD19FBB85}" sibTransId="{3FC654FF-9010-48E0-A8C3-CCB896DF9040}"/>
    <dgm:cxn modelId="{748011BE-F99F-4008-9758-4414A70355E1}" type="presOf" srcId="{F22B6175-3F19-41BB-8675-1B18A26E3537}" destId="{C00DB87F-43EE-4DF1-A0C5-E202EDCF8F89}" srcOrd="0" destOrd="0" presId="urn:microsoft.com/office/officeart/2008/layout/LinedList"/>
    <dgm:cxn modelId="{73115CC3-D5FE-4999-A712-CBCA9A333BEB}" type="presOf" srcId="{84375099-CB15-4910-A8CC-A60681B393BB}" destId="{0B4B26A7-FB25-4AB5-91B8-03736DB228D3}" srcOrd="0" destOrd="0" presId="urn:microsoft.com/office/officeart/2008/layout/LinedList"/>
    <dgm:cxn modelId="{1F9623CD-FF1B-4A70-BC63-310295706585}" type="presOf" srcId="{244D8FFD-E823-471A-BDA8-D945ACB4200A}" destId="{C8C2A742-F11D-4FF4-A34A-C0E8BD3E6C54}" srcOrd="0" destOrd="0" presId="urn:microsoft.com/office/officeart/2008/layout/LinedList"/>
    <dgm:cxn modelId="{EC7998D3-F43D-4B18-BC5A-EFCA5D052553}" type="presOf" srcId="{97D89C46-FE0D-4605-8BD1-1BF5FC8A5281}" destId="{624558BE-00C2-40A0-8AA1-9C6FA5A0064B}" srcOrd="0" destOrd="0" presId="urn:microsoft.com/office/officeart/2008/layout/LinedList"/>
    <dgm:cxn modelId="{EFFADBDE-D1F7-4333-B727-1A0B1F3A6C46}" type="presOf" srcId="{F75C8562-D0D1-4673-A16D-1FDD82B50889}" destId="{1C7B73CD-4B2E-41ED-B704-B0C8BCAC537D}" srcOrd="0" destOrd="0" presId="urn:microsoft.com/office/officeart/2008/layout/LinedList"/>
    <dgm:cxn modelId="{683E07E1-4833-4278-99D6-8E829E9DF9DB}" srcId="{ADD24EDA-2CE1-498A-AF42-7ADD78278622}" destId="{42BD06FD-0FFB-4BDB-99BA-FA0D26196F75}" srcOrd="1" destOrd="0" parTransId="{3045CD7D-2F1A-427D-8E9E-CE8FC17A7634}" sibTransId="{41912718-A38E-4853-AD9D-CF3606D27BFC}"/>
    <dgm:cxn modelId="{64E63A05-7BB3-4478-BC0E-FB0D1995370F}" type="presParOf" srcId="{8B24A687-F7E2-48B2-B639-25960A2BE4F9}" destId="{D01E49EF-3C9D-402B-93EB-08485E703E17}" srcOrd="0" destOrd="0" presId="urn:microsoft.com/office/officeart/2008/layout/LinedList"/>
    <dgm:cxn modelId="{9744C909-C851-4D53-8E23-A4741523765D}" type="presParOf" srcId="{8B24A687-F7E2-48B2-B639-25960A2BE4F9}" destId="{9CCACCC3-40AD-4FBA-8A59-C617E8C772EE}" srcOrd="1" destOrd="0" presId="urn:microsoft.com/office/officeart/2008/layout/LinedList"/>
    <dgm:cxn modelId="{29971583-A5A3-42B2-AD4D-916A74131EB8}" type="presParOf" srcId="{9CCACCC3-40AD-4FBA-8A59-C617E8C772EE}" destId="{99E33306-38A5-4A56-9175-904EA26F7FBA}" srcOrd="0" destOrd="0" presId="urn:microsoft.com/office/officeart/2008/layout/LinedList"/>
    <dgm:cxn modelId="{6A6827DC-591F-41FC-949E-A38A090D6759}" type="presParOf" srcId="{9CCACCC3-40AD-4FBA-8A59-C617E8C772EE}" destId="{9A506440-928D-44B1-81F2-A3822CFB6F86}" srcOrd="1" destOrd="0" presId="urn:microsoft.com/office/officeart/2008/layout/LinedList"/>
    <dgm:cxn modelId="{3520AEA0-4B6C-425E-97BC-81C4C762A16D}" type="presParOf" srcId="{8B24A687-F7E2-48B2-B639-25960A2BE4F9}" destId="{00544EEC-2DC3-484B-9BE6-CFE779639DB9}" srcOrd="2" destOrd="0" presId="urn:microsoft.com/office/officeart/2008/layout/LinedList"/>
    <dgm:cxn modelId="{0571D6E5-E5D1-4F8A-BF20-3F9D405FC99C}" type="presParOf" srcId="{8B24A687-F7E2-48B2-B639-25960A2BE4F9}" destId="{F6760B90-FBEF-41E3-A50B-ED5BFC976B1D}" srcOrd="3" destOrd="0" presId="urn:microsoft.com/office/officeart/2008/layout/LinedList"/>
    <dgm:cxn modelId="{52C52F7A-E37C-4E3F-A81A-81D47230F151}" type="presParOf" srcId="{F6760B90-FBEF-41E3-A50B-ED5BFC976B1D}" destId="{2DD38B00-4105-43B6-8373-7D758AD20328}" srcOrd="0" destOrd="0" presId="urn:microsoft.com/office/officeart/2008/layout/LinedList"/>
    <dgm:cxn modelId="{E9A1DFA2-459F-46F3-9E68-931038E6FB6E}" type="presParOf" srcId="{F6760B90-FBEF-41E3-A50B-ED5BFC976B1D}" destId="{EF5551E1-4E70-481F-BEA6-7161C280DA65}" srcOrd="1" destOrd="0" presId="urn:microsoft.com/office/officeart/2008/layout/LinedList"/>
    <dgm:cxn modelId="{E7B186A0-B8F9-4370-AFBE-28C50CBD9450}" type="presParOf" srcId="{8B24A687-F7E2-48B2-B639-25960A2BE4F9}" destId="{35E85C50-6187-476F-8359-73ABCF6B78CA}" srcOrd="4" destOrd="0" presId="urn:microsoft.com/office/officeart/2008/layout/LinedList"/>
    <dgm:cxn modelId="{64B06C00-5366-4DAF-BC8E-2BA52A60EAE2}" type="presParOf" srcId="{8B24A687-F7E2-48B2-B639-25960A2BE4F9}" destId="{72E1F588-745C-4B3E-8B17-819DAF2B1F50}" srcOrd="5" destOrd="0" presId="urn:microsoft.com/office/officeart/2008/layout/LinedList"/>
    <dgm:cxn modelId="{2E796EEB-6538-4A01-9349-AACB6245BE32}" type="presParOf" srcId="{72E1F588-745C-4B3E-8B17-819DAF2B1F50}" destId="{1C7B73CD-4B2E-41ED-B704-B0C8BCAC537D}" srcOrd="0" destOrd="0" presId="urn:microsoft.com/office/officeart/2008/layout/LinedList"/>
    <dgm:cxn modelId="{607D31D2-9F79-476A-B4FF-22B312AF4A4D}" type="presParOf" srcId="{72E1F588-745C-4B3E-8B17-819DAF2B1F50}" destId="{5938F65D-8150-4FAC-AD97-D790D6F176DE}" srcOrd="1" destOrd="0" presId="urn:microsoft.com/office/officeart/2008/layout/LinedList"/>
    <dgm:cxn modelId="{FA92752A-E306-4C9E-8525-B613C80753FE}" type="presParOf" srcId="{8B24A687-F7E2-48B2-B639-25960A2BE4F9}" destId="{5248BAF4-5DAA-450E-A3B3-A71AD2933B5E}" srcOrd="6" destOrd="0" presId="urn:microsoft.com/office/officeart/2008/layout/LinedList"/>
    <dgm:cxn modelId="{158803A7-EC79-4194-B6EB-0FB0BA751F45}" type="presParOf" srcId="{8B24A687-F7E2-48B2-B639-25960A2BE4F9}" destId="{BD4D94C2-8356-49B6-81F0-5BA5B4F1DF10}" srcOrd="7" destOrd="0" presId="urn:microsoft.com/office/officeart/2008/layout/LinedList"/>
    <dgm:cxn modelId="{F88D746D-FC93-4B92-9961-5C0546F35FB1}" type="presParOf" srcId="{BD4D94C2-8356-49B6-81F0-5BA5B4F1DF10}" destId="{C8C2A742-F11D-4FF4-A34A-C0E8BD3E6C54}" srcOrd="0" destOrd="0" presId="urn:microsoft.com/office/officeart/2008/layout/LinedList"/>
    <dgm:cxn modelId="{0D3359AC-D4D9-4C77-8F80-8E9C9FEA9693}" type="presParOf" srcId="{BD4D94C2-8356-49B6-81F0-5BA5B4F1DF10}" destId="{D1E21E21-9BDA-4243-920A-53F8DBA1E3FB}" srcOrd="1" destOrd="0" presId="urn:microsoft.com/office/officeart/2008/layout/LinedList"/>
    <dgm:cxn modelId="{8D144E10-4C45-4247-AAA2-6BDEC1A6F972}" type="presParOf" srcId="{8B24A687-F7E2-48B2-B639-25960A2BE4F9}" destId="{D8E418D1-C60B-4DA1-9E71-47515A88081E}" srcOrd="8" destOrd="0" presId="urn:microsoft.com/office/officeart/2008/layout/LinedList"/>
    <dgm:cxn modelId="{CA34A20F-2A7A-4E0C-BF07-825BD17D35DC}" type="presParOf" srcId="{8B24A687-F7E2-48B2-B639-25960A2BE4F9}" destId="{9F5A5E4E-0974-4769-B286-0AA2AE13C3C8}" srcOrd="9" destOrd="0" presId="urn:microsoft.com/office/officeart/2008/layout/LinedList"/>
    <dgm:cxn modelId="{D9AF4EAE-BB6C-44ED-85C0-6BC698CBCF08}" type="presParOf" srcId="{9F5A5E4E-0974-4769-B286-0AA2AE13C3C8}" destId="{BF509BF4-DC7F-4B16-97AF-E2D6542CDD78}" srcOrd="0" destOrd="0" presId="urn:microsoft.com/office/officeart/2008/layout/LinedList"/>
    <dgm:cxn modelId="{D5F78388-1ECC-4659-9C25-2868A29D5366}" type="presParOf" srcId="{9F5A5E4E-0974-4769-B286-0AA2AE13C3C8}" destId="{7D8738A3-5734-4551-B890-7A7B71DACDBB}" srcOrd="1" destOrd="0" presId="urn:microsoft.com/office/officeart/2008/layout/LinedList"/>
    <dgm:cxn modelId="{77F5C8A9-ED8B-4FB9-A989-F598BE045484}" type="presParOf" srcId="{8B24A687-F7E2-48B2-B639-25960A2BE4F9}" destId="{650710A5-E039-4B89-828E-AF534B46A6A4}" srcOrd="10" destOrd="0" presId="urn:microsoft.com/office/officeart/2008/layout/LinedList"/>
    <dgm:cxn modelId="{7190FAA7-CEB3-482E-9CC9-F5400951CA07}" type="presParOf" srcId="{8B24A687-F7E2-48B2-B639-25960A2BE4F9}" destId="{FB006E77-5E30-4F04-9C47-E060E831296D}" srcOrd="11" destOrd="0" presId="urn:microsoft.com/office/officeart/2008/layout/LinedList"/>
    <dgm:cxn modelId="{600BC58B-A16C-4B5D-871A-5E28FAC4E712}" type="presParOf" srcId="{FB006E77-5E30-4F04-9C47-E060E831296D}" destId="{0B4B26A7-FB25-4AB5-91B8-03736DB228D3}" srcOrd="0" destOrd="0" presId="urn:microsoft.com/office/officeart/2008/layout/LinedList"/>
    <dgm:cxn modelId="{689D00AE-FF96-4E06-81BC-77A8A808C8E9}" type="presParOf" srcId="{FB006E77-5E30-4F04-9C47-E060E831296D}" destId="{6ED6B433-E60D-4E78-8E13-204B25CE9362}" srcOrd="1" destOrd="0" presId="urn:microsoft.com/office/officeart/2008/layout/LinedList"/>
    <dgm:cxn modelId="{5EF8197D-CBE5-46B5-AD2E-383EB488AF49}" type="presParOf" srcId="{8B24A687-F7E2-48B2-B639-25960A2BE4F9}" destId="{73CB583E-5CFF-41D4-B0D2-396A8439EB7F}" srcOrd="12" destOrd="0" presId="urn:microsoft.com/office/officeart/2008/layout/LinedList"/>
    <dgm:cxn modelId="{837821DE-DCCD-44AE-A842-86FE9295BDAC}" type="presParOf" srcId="{8B24A687-F7E2-48B2-B639-25960A2BE4F9}" destId="{49BD16A2-FDAD-4891-9BC6-2AB11EF3DE96}" srcOrd="13" destOrd="0" presId="urn:microsoft.com/office/officeart/2008/layout/LinedList"/>
    <dgm:cxn modelId="{177A4B0E-6207-4041-B9FC-576791126345}" type="presParOf" srcId="{49BD16A2-FDAD-4891-9BC6-2AB11EF3DE96}" destId="{3BFD76BE-1410-4173-A5DC-5177DAA70866}" srcOrd="0" destOrd="0" presId="urn:microsoft.com/office/officeart/2008/layout/LinedList"/>
    <dgm:cxn modelId="{E4F5D212-DE56-4FC0-9271-5AD7A605522A}" type="presParOf" srcId="{49BD16A2-FDAD-4891-9BC6-2AB11EF3DE96}" destId="{0A75D978-0BDB-4CAB-B825-156DC1216EB4}" srcOrd="1" destOrd="0" presId="urn:microsoft.com/office/officeart/2008/layout/LinedList"/>
    <dgm:cxn modelId="{F3D9F37B-D1EB-4EBF-BDF0-1FEE58EB1A39}" type="presParOf" srcId="{8B24A687-F7E2-48B2-B639-25960A2BE4F9}" destId="{5D4620D9-9B37-48FB-A019-9D50D710F79F}" srcOrd="14" destOrd="0" presId="urn:microsoft.com/office/officeart/2008/layout/LinedList"/>
    <dgm:cxn modelId="{604B4F9C-9FE3-4EE5-939C-E2678FF61143}" type="presParOf" srcId="{8B24A687-F7E2-48B2-B639-25960A2BE4F9}" destId="{3BC0502C-B2D4-44C7-9DBC-6E88D3884721}" srcOrd="15" destOrd="0" presId="urn:microsoft.com/office/officeart/2008/layout/LinedList"/>
    <dgm:cxn modelId="{02F495FB-B75C-4F7B-AF7F-94BC4A183489}" type="presParOf" srcId="{3BC0502C-B2D4-44C7-9DBC-6E88D3884721}" destId="{624558BE-00C2-40A0-8AA1-9C6FA5A0064B}" srcOrd="0" destOrd="0" presId="urn:microsoft.com/office/officeart/2008/layout/LinedList"/>
    <dgm:cxn modelId="{331332DA-08DC-4E58-B851-E3E210EB1123}" type="presParOf" srcId="{3BC0502C-B2D4-44C7-9DBC-6E88D3884721}" destId="{603C62EC-3789-4EE9-8E97-D180BF8D2CB1}" srcOrd="1" destOrd="0" presId="urn:microsoft.com/office/officeart/2008/layout/LinedList"/>
    <dgm:cxn modelId="{8521EC7E-41DD-4546-A1A2-56BB6F607FA6}" type="presParOf" srcId="{8B24A687-F7E2-48B2-B639-25960A2BE4F9}" destId="{7D4CA1F5-5B19-421C-AA27-F5E9F23AEA16}" srcOrd="16" destOrd="0" presId="urn:microsoft.com/office/officeart/2008/layout/LinedList"/>
    <dgm:cxn modelId="{8F7C3CE6-ED3E-49EC-A6E8-1A97F0D44213}" type="presParOf" srcId="{8B24A687-F7E2-48B2-B639-25960A2BE4F9}" destId="{692DFEC3-3ACC-413F-ACEB-1FEAE477CB17}" srcOrd="17" destOrd="0" presId="urn:microsoft.com/office/officeart/2008/layout/LinedList"/>
    <dgm:cxn modelId="{21E5FFDC-ED7B-4F32-9F69-5B163CD45FC9}" type="presParOf" srcId="{692DFEC3-3ACC-413F-ACEB-1FEAE477CB17}" destId="{0FACED91-3C79-49D0-A999-DC5ED2F03A54}" srcOrd="0" destOrd="0" presId="urn:microsoft.com/office/officeart/2008/layout/LinedList"/>
    <dgm:cxn modelId="{BEF6740A-D84B-4F36-A8AA-72EE7F839E77}" type="presParOf" srcId="{692DFEC3-3ACC-413F-ACEB-1FEAE477CB17}" destId="{6F0E0B88-8F1C-4F9E-A658-207FF9B0C1A2}" srcOrd="1" destOrd="0" presId="urn:microsoft.com/office/officeart/2008/layout/LinedList"/>
    <dgm:cxn modelId="{AC4962B7-99A8-4015-B773-4558904B839E}" type="presParOf" srcId="{8B24A687-F7E2-48B2-B639-25960A2BE4F9}" destId="{9A1DA8E4-F87D-4DBE-A865-BC5A254526EF}" srcOrd="18" destOrd="0" presId="urn:microsoft.com/office/officeart/2008/layout/LinedList"/>
    <dgm:cxn modelId="{573A3CD0-D057-44D9-93CF-F66BB7DA0E42}" type="presParOf" srcId="{8B24A687-F7E2-48B2-B639-25960A2BE4F9}" destId="{829674BA-C5E0-427D-9337-680C85CF579B}" srcOrd="19" destOrd="0" presId="urn:microsoft.com/office/officeart/2008/layout/LinedList"/>
    <dgm:cxn modelId="{696F015F-D8B7-4A6F-8ACD-2BD5C0340EA2}" type="presParOf" srcId="{829674BA-C5E0-427D-9337-680C85CF579B}" destId="{C00DB87F-43EE-4DF1-A0C5-E202EDCF8F89}" srcOrd="0" destOrd="0" presId="urn:microsoft.com/office/officeart/2008/layout/LinedList"/>
    <dgm:cxn modelId="{E52F3690-61F5-442A-9BFA-F498BE821FE7}" type="presParOf" srcId="{829674BA-C5E0-427D-9337-680C85CF579B}" destId="{2C79447E-ABFD-4D3F-A0DE-9D172016F2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24082-9DD9-4ABB-A42F-6EC9F5CD836B}">
      <dsp:nvSpPr>
        <dsp:cNvPr id="0" name=""/>
        <dsp:cNvSpPr/>
      </dsp:nvSpPr>
      <dsp:spPr>
        <a:xfrm>
          <a:off x="3105" y="412238"/>
          <a:ext cx="2463657" cy="14781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1" kern="1200" dirty="0">
              <a:latin typeface="Garamond" panose="02020404030301010803" pitchFamily="18" charset="0"/>
            </a:rPr>
            <a:t>Entrance and Exit</a:t>
          </a:r>
          <a:endParaRPr lang="en-US" sz="3000" b="1" kern="1200" dirty="0">
            <a:latin typeface="Garamond" panose="02020404030301010803" pitchFamily="18" charset="0"/>
          </a:endParaRPr>
        </a:p>
      </dsp:txBody>
      <dsp:txXfrm>
        <a:off x="3105" y="412238"/>
        <a:ext cx="2463657" cy="1478194"/>
      </dsp:txXfrm>
    </dsp:sp>
    <dsp:sp modelId="{E1CFDBC4-90E5-4CD5-855E-CDE53DBF9E58}">
      <dsp:nvSpPr>
        <dsp:cNvPr id="0" name=""/>
        <dsp:cNvSpPr/>
      </dsp:nvSpPr>
      <dsp:spPr>
        <a:xfrm>
          <a:off x="2713128" y="412238"/>
          <a:ext cx="2463657" cy="1478194"/>
        </a:xfrm>
        <a:prstGeom prst="rect">
          <a:avLst/>
        </a:prstGeom>
        <a:gradFill rotWithShape="0">
          <a:gsLst>
            <a:gs pos="0">
              <a:schemeClr val="accent2">
                <a:hueOff val="633319"/>
                <a:satOff val="722"/>
                <a:lumOff val="1144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2">
                <a:hueOff val="633319"/>
                <a:satOff val="722"/>
                <a:lumOff val="114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Garamond" panose="02020404030301010803" pitchFamily="18" charset="0"/>
            </a:rPr>
            <a:t>Reception Area</a:t>
          </a:r>
        </a:p>
      </dsp:txBody>
      <dsp:txXfrm>
        <a:off x="2713128" y="412238"/>
        <a:ext cx="2463657" cy="1478194"/>
      </dsp:txXfrm>
    </dsp:sp>
    <dsp:sp modelId="{2A53A13F-9A14-4D1F-98A1-FE5E6F9A6C5A}">
      <dsp:nvSpPr>
        <dsp:cNvPr id="0" name=""/>
        <dsp:cNvSpPr/>
      </dsp:nvSpPr>
      <dsp:spPr>
        <a:xfrm>
          <a:off x="5423151" y="412238"/>
          <a:ext cx="2463657" cy="1478194"/>
        </a:xfrm>
        <a:prstGeom prst="rect">
          <a:avLst/>
        </a:prstGeom>
        <a:gradFill rotWithShape="0">
          <a:gsLst>
            <a:gs pos="0">
              <a:schemeClr val="accent2">
                <a:hueOff val="1266638"/>
                <a:satOff val="1444"/>
                <a:lumOff val="2288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2">
                <a:hueOff val="1266638"/>
                <a:satOff val="1444"/>
                <a:lumOff val="228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1" kern="1200" dirty="0">
              <a:latin typeface="Garamond" panose="02020404030301010803" pitchFamily="18" charset="0"/>
            </a:rPr>
            <a:t>Identification</a:t>
          </a:r>
          <a:endParaRPr lang="en-US" sz="3000" b="1" kern="1200" dirty="0">
            <a:latin typeface="Garamond" panose="02020404030301010803" pitchFamily="18" charset="0"/>
          </a:endParaRPr>
        </a:p>
      </dsp:txBody>
      <dsp:txXfrm>
        <a:off x="5423151" y="412238"/>
        <a:ext cx="2463657" cy="1478194"/>
      </dsp:txXfrm>
    </dsp:sp>
    <dsp:sp modelId="{2D91E0FC-3F07-405B-9E49-C874AA379023}">
      <dsp:nvSpPr>
        <dsp:cNvPr id="0" name=""/>
        <dsp:cNvSpPr/>
      </dsp:nvSpPr>
      <dsp:spPr>
        <a:xfrm>
          <a:off x="8133175" y="412238"/>
          <a:ext cx="2463657" cy="1478194"/>
        </a:xfrm>
        <a:prstGeom prst="rect">
          <a:avLst/>
        </a:prstGeom>
        <a:gradFill rotWithShape="0">
          <a:gsLst>
            <a:gs pos="0">
              <a:schemeClr val="accent2">
                <a:hueOff val="1899957"/>
                <a:satOff val="2167"/>
                <a:lumOff val="3431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2">
                <a:hueOff val="1899957"/>
                <a:satOff val="2167"/>
                <a:lumOff val="3431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1" kern="1200" dirty="0">
              <a:latin typeface="Garamond" panose="02020404030301010803" pitchFamily="18" charset="0"/>
            </a:rPr>
            <a:t>Security Camera</a:t>
          </a:r>
          <a:endParaRPr lang="en-US" sz="3000" b="1" kern="1200" dirty="0">
            <a:latin typeface="Garamond" panose="02020404030301010803" pitchFamily="18" charset="0"/>
          </a:endParaRPr>
        </a:p>
      </dsp:txBody>
      <dsp:txXfrm>
        <a:off x="8133175" y="412238"/>
        <a:ext cx="2463657" cy="1478194"/>
      </dsp:txXfrm>
    </dsp:sp>
    <dsp:sp modelId="{6E8EA12B-01CD-4E0C-88C0-60358EB1DF6A}">
      <dsp:nvSpPr>
        <dsp:cNvPr id="0" name=""/>
        <dsp:cNvSpPr/>
      </dsp:nvSpPr>
      <dsp:spPr>
        <a:xfrm>
          <a:off x="1358117" y="2136798"/>
          <a:ext cx="2463657" cy="1478194"/>
        </a:xfrm>
        <a:prstGeom prst="rect">
          <a:avLst/>
        </a:prstGeom>
        <a:gradFill rotWithShape="0">
          <a:gsLst>
            <a:gs pos="0">
              <a:schemeClr val="accent2">
                <a:hueOff val="2533276"/>
                <a:satOff val="2889"/>
                <a:lumOff val="4575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2">
                <a:hueOff val="2533276"/>
                <a:satOff val="2889"/>
                <a:lumOff val="4575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1" kern="1200" dirty="0">
              <a:latin typeface="Garamond" panose="02020404030301010803" pitchFamily="18" charset="0"/>
            </a:rPr>
            <a:t>Security Guard</a:t>
          </a:r>
          <a:endParaRPr lang="en-US" sz="3000" b="1" kern="1200" dirty="0">
            <a:latin typeface="Garamond" panose="02020404030301010803" pitchFamily="18" charset="0"/>
          </a:endParaRPr>
        </a:p>
      </dsp:txBody>
      <dsp:txXfrm>
        <a:off x="1358117" y="2136798"/>
        <a:ext cx="2463657" cy="1478194"/>
      </dsp:txXfrm>
    </dsp:sp>
    <dsp:sp modelId="{757E5B27-15C7-4819-82FD-C587524FF4FA}">
      <dsp:nvSpPr>
        <dsp:cNvPr id="0" name=""/>
        <dsp:cNvSpPr/>
      </dsp:nvSpPr>
      <dsp:spPr>
        <a:xfrm>
          <a:off x="4068140" y="2136798"/>
          <a:ext cx="2463657" cy="1478194"/>
        </a:xfrm>
        <a:prstGeom prst="rect">
          <a:avLst/>
        </a:prstGeom>
        <a:gradFill rotWithShape="0">
          <a:gsLst>
            <a:gs pos="0">
              <a:schemeClr val="accent2">
                <a:hueOff val="3166595"/>
                <a:satOff val="3611"/>
                <a:lumOff val="5719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2">
                <a:hueOff val="3166595"/>
                <a:satOff val="3611"/>
                <a:lumOff val="5719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1" kern="1200" dirty="0">
              <a:latin typeface="Garamond" panose="02020404030301010803" pitchFamily="18" charset="0"/>
            </a:rPr>
            <a:t>Data Centre Security	</a:t>
          </a:r>
          <a:endParaRPr lang="en-US" sz="3000" b="1" kern="1200" dirty="0">
            <a:latin typeface="Garamond" panose="02020404030301010803" pitchFamily="18" charset="0"/>
          </a:endParaRPr>
        </a:p>
      </dsp:txBody>
      <dsp:txXfrm>
        <a:off x="4068140" y="2136798"/>
        <a:ext cx="2463657" cy="1478194"/>
      </dsp:txXfrm>
    </dsp:sp>
    <dsp:sp modelId="{1133E38C-A87E-468E-8311-567CFE6AF58B}">
      <dsp:nvSpPr>
        <dsp:cNvPr id="0" name=""/>
        <dsp:cNvSpPr/>
      </dsp:nvSpPr>
      <dsp:spPr>
        <a:xfrm>
          <a:off x="6778163" y="2136798"/>
          <a:ext cx="2463657" cy="1478194"/>
        </a:xfrm>
        <a:prstGeom prst="rect">
          <a:avLst/>
        </a:prstGeom>
        <a:gradFill rotWithShape="0">
          <a:gsLst>
            <a:gs pos="0">
              <a:schemeClr val="accent2">
                <a:hueOff val="3799914"/>
                <a:satOff val="4333"/>
                <a:lumOff val="6863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2">
                <a:hueOff val="3799914"/>
                <a:satOff val="4333"/>
                <a:lumOff val="6863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1" kern="1200" dirty="0">
              <a:latin typeface="Garamond" panose="02020404030301010803" pitchFamily="18" charset="0"/>
            </a:rPr>
            <a:t>Fires and Flooding</a:t>
          </a:r>
          <a:endParaRPr lang="en-US" sz="3000" b="1" kern="1200" dirty="0">
            <a:latin typeface="Garamond" panose="02020404030301010803" pitchFamily="18" charset="0"/>
          </a:endParaRPr>
        </a:p>
      </dsp:txBody>
      <dsp:txXfrm>
        <a:off x="6778163" y="2136798"/>
        <a:ext cx="2463657" cy="1478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6CDBA-91B3-4447-A267-BD832C17D31B}">
      <dsp:nvSpPr>
        <dsp:cNvPr id="0" name=""/>
        <dsp:cNvSpPr/>
      </dsp:nvSpPr>
      <dsp:spPr>
        <a:xfrm>
          <a:off x="1165672" y="1115086"/>
          <a:ext cx="933420" cy="93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CFDB3-0887-4FAC-A156-ACCE7548AD83}">
      <dsp:nvSpPr>
        <dsp:cNvPr id="0" name=""/>
        <dsp:cNvSpPr/>
      </dsp:nvSpPr>
      <dsp:spPr>
        <a:xfrm>
          <a:off x="595248" y="234038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Protection of Information</a:t>
          </a:r>
          <a:endParaRPr lang="en-US" sz="2200" kern="1200"/>
        </a:p>
      </dsp:txBody>
      <dsp:txXfrm>
        <a:off x="595248" y="2340381"/>
        <a:ext cx="2074267" cy="720000"/>
      </dsp:txXfrm>
    </dsp:sp>
    <dsp:sp modelId="{9713D2BD-B8F5-4CA5-8DC0-4433E510C8E2}">
      <dsp:nvSpPr>
        <dsp:cNvPr id="0" name=""/>
        <dsp:cNvSpPr/>
      </dsp:nvSpPr>
      <dsp:spPr>
        <a:xfrm>
          <a:off x="3602936" y="1115086"/>
          <a:ext cx="933420" cy="93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14876-07FB-468E-A350-163CBE692DA0}">
      <dsp:nvSpPr>
        <dsp:cNvPr id="0" name=""/>
        <dsp:cNvSpPr/>
      </dsp:nvSpPr>
      <dsp:spPr>
        <a:xfrm>
          <a:off x="3032513" y="234038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Backup	</a:t>
          </a:r>
          <a:endParaRPr lang="en-US" sz="2200" kern="1200"/>
        </a:p>
      </dsp:txBody>
      <dsp:txXfrm>
        <a:off x="3032513" y="2340381"/>
        <a:ext cx="2074267" cy="720000"/>
      </dsp:txXfrm>
    </dsp:sp>
    <dsp:sp modelId="{A6DAD03A-9244-4B3D-87B9-778647553D30}">
      <dsp:nvSpPr>
        <dsp:cNvPr id="0" name=""/>
        <dsp:cNvSpPr/>
      </dsp:nvSpPr>
      <dsp:spPr>
        <a:xfrm>
          <a:off x="6040200" y="1115086"/>
          <a:ext cx="933420" cy="93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BB12D-48FA-41F5-9E69-320682B03E63}">
      <dsp:nvSpPr>
        <dsp:cNvPr id="0" name=""/>
        <dsp:cNvSpPr/>
      </dsp:nvSpPr>
      <dsp:spPr>
        <a:xfrm>
          <a:off x="5469777" y="234038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Responsibilities of Manager</a:t>
          </a:r>
          <a:endParaRPr lang="en-US" sz="2200" kern="1200"/>
        </a:p>
      </dsp:txBody>
      <dsp:txXfrm>
        <a:off x="5469777" y="2340381"/>
        <a:ext cx="2074267" cy="720000"/>
      </dsp:txXfrm>
    </dsp:sp>
    <dsp:sp modelId="{202DB39B-45E5-4AE6-8929-928B02A4BB37}">
      <dsp:nvSpPr>
        <dsp:cNvPr id="0" name=""/>
        <dsp:cNvSpPr/>
      </dsp:nvSpPr>
      <dsp:spPr>
        <a:xfrm>
          <a:off x="8477465" y="1115086"/>
          <a:ext cx="933420" cy="93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8C718-E08B-43A5-AE54-4FF495472F63}">
      <dsp:nvSpPr>
        <dsp:cNvPr id="0" name=""/>
        <dsp:cNvSpPr/>
      </dsp:nvSpPr>
      <dsp:spPr>
        <a:xfrm>
          <a:off x="7907041" y="234038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Cyber Awareness</a:t>
          </a:r>
          <a:endParaRPr lang="en-US" sz="2200" kern="1200" dirty="0"/>
        </a:p>
      </dsp:txBody>
      <dsp:txXfrm>
        <a:off x="7907041" y="2340381"/>
        <a:ext cx="207426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9C8EA-4FC2-408B-ABBF-A4890EE2610B}">
      <dsp:nvSpPr>
        <dsp:cNvPr id="0" name=""/>
        <dsp:cNvSpPr/>
      </dsp:nvSpPr>
      <dsp:spPr>
        <a:xfrm>
          <a:off x="0" y="8883"/>
          <a:ext cx="3580897" cy="6325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A106A-CAC0-48A5-9D2A-5FA201A5BA2F}">
      <dsp:nvSpPr>
        <dsp:cNvPr id="0" name=""/>
        <dsp:cNvSpPr/>
      </dsp:nvSpPr>
      <dsp:spPr>
        <a:xfrm>
          <a:off x="191340" y="145289"/>
          <a:ext cx="347892" cy="3478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07C25-A0CA-47B9-9F66-F1FD4FEF4487}">
      <dsp:nvSpPr>
        <dsp:cNvPr id="0" name=""/>
        <dsp:cNvSpPr/>
      </dsp:nvSpPr>
      <dsp:spPr>
        <a:xfrm>
          <a:off x="730574" y="2969"/>
          <a:ext cx="2850322" cy="63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43" tIns="66943" rIns="66943" bIns="669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Secure Access</a:t>
          </a:r>
          <a:endParaRPr lang="en-US" sz="1900" kern="1200" dirty="0"/>
        </a:p>
      </dsp:txBody>
      <dsp:txXfrm>
        <a:off x="730574" y="2969"/>
        <a:ext cx="2850322" cy="632531"/>
      </dsp:txXfrm>
    </dsp:sp>
    <dsp:sp modelId="{F87CB690-3516-4BDB-AE3E-A3850B413193}">
      <dsp:nvSpPr>
        <dsp:cNvPr id="0" name=""/>
        <dsp:cNvSpPr/>
      </dsp:nvSpPr>
      <dsp:spPr>
        <a:xfrm>
          <a:off x="0" y="793634"/>
          <a:ext cx="3580897" cy="6325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86829-16C1-40A1-8957-739AD5136AD4}">
      <dsp:nvSpPr>
        <dsp:cNvPr id="0" name=""/>
        <dsp:cNvSpPr/>
      </dsp:nvSpPr>
      <dsp:spPr>
        <a:xfrm>
          <a:off x="191340" y="935953"/>
          <a:ext cx="347892" cy="3478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0B796-F26E-4C6D-9313-7B2061162C9E}">
      <dsp:nvSpPr>
        <dsp:cNvPr id="0" name=""/>
        <dsp:cNvSpPr/>
      </dsp:nvSpPr>
      <dsp:spPr>
        <a:xfrm>
          <a:off x="730574" y="793634"/>
          <a:ext cx="2850322" cy="63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43" tIns="66943" rIns="66943" bIns="669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Downloading Software</a:t>
          </a:r>
        </a:p>
      </dsp:txBody>
      <dsp:txXfrm>
        <a:off x="730574" y="793634"/>
        <a:ext cx="2850322" cy="632531"/>
      </dsp:txXfrm>
    </dsp:sp>
    <dsp:sp modelId="{18765EA6-B716-4DEE-B4CB-5F8715467DBE}">
      <dsp:nvSpPr>
        <dsp:cNvPr id="0" name=""/>
        <dsp:cNvSpPr/>
      </dsp:nvSpPr>
      <dsp:spPr>
        <a:xfrm>
          <a:off x="0" y="1584298"/>
          <a:ext cx="3580897" cy="6325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1ACF4-C3DD-47F6-B396-A04123C352A1}">
      <dsp:nvSpPr>
        <dsp:cNvPr id="0" name=""/>
        <dsp:cNvSpPr/>
      </dsp:nvSpPr>
      <dsp:spPr>
        <a:xfrm>
          <a:off x="191340" y="1726618"/>
          <a:ext cx="347892" cy="3478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AE86F-2632-42B2-8286-DAE696896C12}">
      <dsp:nvSpPr>
        <dsp:cNvPr id="0" name=""/>
        <dsp:cNvSpPr/>
      </dsp:nvSpPr>
      <dsp:spPr>
        <a:xfrm>
          <a:off x="730574" y="1584298"/>
          <a:ext cx="2850322" cy="63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43" tIns="66943" rIns="66943" bIns="669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Accessing Files</a:t>
          </a:r>
          <a:endParaRPr lang="en-US" sz="1900" kern="1200"/>
        </a:p>
      </dsp:txBody>
      <dsp:txXfrm>
        <a:off x="730574" y="1584298"/>
        <a:ext cx="2850322" cy="632531"/>
      </dsp:txXfrm>
    </dsp:sp>
    <dsp:sp modelId="{0644EF5A-9C26-48F7-ABB3-8B5ED5C83742}">
      <dsp:nvSpPr>
        <dsp:cNvPr id="0" name=""/>
        <dsp:cNvSpPr/>
      </dsp:nvSpPr>
      <dsp:spPr>
        <a:xfrm>
          <a:off x="0" y="2374963"/>
          <a:ext cx="3580897" cy="6325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52DF5-259A-4552-B1EB-0F3CAA7C459E}">
      <dsp:nvSpPr>
        <dsp:cNvPr id="0" name=""/>
        <dsp:cNvSpPr/>
      </dsp:nvSpPr>
      <dsp:spPr>
        <a:xfrm>
          <a:off x="191340" y="2517282"/>
          <a:ext cx="347892" cy="3478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49B83-D515-44C4-8570-FE42246628A8}">
      <dsp:nvSpPr>
        <dsp:cNvPr id="0" name=""/>
        <dsp:cNvSpPr/>
      </dsp:nvSpPr>
      <dsp:spPr>
        <a:xfrm>
          <a:off x="730574" y="2374963"/>
          <a:ext cx="2850322" cy="63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43" tIns="66943" rIns="66943" bIns="669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Network Security</a:t>
          </a:r>
          <a:endParaRPr lang="en-US" sz="1900" kern="1200"/>
        </a:p>
      </dsp:txBody>
      <dsp:txXfrm>
        <a:off x="730574" y="2374963"/>
        <a:ext cx="2850322" cy="632531"/>
      </dsp:txXfrm>
    </dsp:sp>
    <dsp:sp modelId="{C2575F06-31B5-45A3-B2C0-34AC44236EFF}">
      <dsp:nvSpPr>
        <dsp:cNvPr id="0" name=""/>
        <dsp:cNvSpPr/>
      </dsp:nvSpPr>
      <dsp:spPr>
        <a:xfrm>
          <a:off x="0" y="3165627"/>
          <a:ext cx="3580897" cy="6325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C3D29-F826-46AB-9F18-EDEC246E1C04}">
      <dsp:nvSpPr>
        <dsp:cNvPr id="0" name=""/>
        <dsp:cNvSpPr/>
      </dsp:nvSpPr>
      <dsp:spPr>
        <a:xfrm>
          <a:off x="191340" y="3307947"/>
          <a:ext cx="347892" cy="3478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7BFE1-3051-4EDE-864B-363BC356B9E7}">
      <dsp:nvSpPr>
        <dsp:cNvPr id="0" name=""/>
        <dsp:cNvSpPr/>
      </dsp:nvSpPr>
      <dsp:spPr>
        <a:xfrm>
          <a:off x="730574" y="3165627"/>
          <a:ext cx="2850322" cy="63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43" tIns="66943" rIns="66943" bIns="669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Dubious Websites	</a:t>
          </a:r>
          <a:endParaRPr lang="en-US" sz="1900" kern="1200"/>
        </a:p>
      </dsp:txBody>
      <dsp:txXfrm>
        <a:off x="730574" y="3165627"/>
        <a:ext cx="2850322" cy="632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E49EF-3C9D-402B-93EB-08485E703E17}">
      <dsp:nvSpPr>
        <dsp:cNvPr id="0" name=""/>
        <dsp:cNvSpPr/>
      </dsp:nvSpPr>
      <dsp:spPr>
        <a:xfrm>
          <a:off x="0" y="412"/>
          <a:ext cx="628187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33306-38A5-4A56-9175-904EA26F7FBA}">
      <dsp:nvSpPr>
        <dsp:cNvPr id="0" name=""/>
        <dsp:cNvSpPr/>
      </dsp:nvSpPr>
      <dsp:spPr>
        <a:xfrm>
          <a:off x="0" y="412"/>
          <a:ext cx="6281873" cy="33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Encryption</a:t>
          </a:r>
          <a:endParaRPr lang="en-US" sz="1600" kern="1200" dirty="0"/>
        </a:p>
      </dsp:txBody>
      <dsp:txXfrm>
        <a:off x="0" y="412"/>
        <a:ext cx="6281873" cy="337476"/>
      </dsp:txXfrm>
    </dsp:sp>
    <dsp:sp modelId="{00544EEC-2DC3-484B-9BE6-CFE779639DB9}">
      <dsp:nvSpPr>
        <dsp:cNvPr id="0" name=""/>
        <dsp:cNvSpPr/>
      </dsp:nvSpPr>
      <dsp:spPr>
        <a:xfrm>
          <a:off x="0" y="337888"/>
          <a:ext cx="6281873" cy="0"/>
        </a:xfrm>
        <a:prstGeom prst="line">
          <a:avLst/>
        </a:prstGeom>
        <a:solidFill>
          <a:schemeClr val="accent3">
            <a:hueOff val="322002"/>
            <a:satOff val="803"/>
            <a:lumOff val="-240"/>
            <a:alphaOff val="0"/>
          </a:schemeClr>
        </a:solidFill>
        <a:ln w="15875" cap="flat" cmpd="sng" algn="ctr">
          <a:solidFill>
            <a:schemeClr val="accent3">
              <a:hueOff val="322002"/>
              <a:satOff val="803"/>
              <a:lumOff val="-2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38B00-4105-43B6-8373-7D758AD20328}">
      <dsp:nvSpPr>
        <dsp:cNvPr id="0" name=""/>
        <dsp:cNvSpPr/>
      </dsp:nvSpPr>
      <dsp:spPr>
        <a:xfrm>
          <a:off x="0" y="337888"/>
          <a:ext cx="6281873" cy="33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baseline="0"/>
            <a:t>Antivirus</a:t>
          </a:r>
          <a:endParaRPr lang="en-US" sz="1600" kern="1200"/>
        </a:p>
      </dsp:txBody>
      <dsp:txXfrm>
        <a:off x="0" y="337888"/>
        <a:ext cx="6281873" cy="337476"/>
      </dsp:txXfrm>
    </dsp:sp>
    <dsp:sp modelId="{35E85C50-6187-476F-8359-73ABCF6B78CA}">
      <dsp:nvSpPr>
        <dsp:cNvPr id="0" name=""/>
        <dsp:cNvSpPr/>
      </dsp:nvSpPr>
      <dsp:spPr>
        <a:xfrm>
          <a:off x="0" y="675365"/>
          <a:ext cx="6281873" cy="0"/>
        </a:xfrm>
        <a:prstGeom prst="line">
          <a:avLst/>
        </a:prstGeom>
        <a:solidFill>
          <a:schemeClr val="accent3">
            <a:hueOff val="644004"/>
            <a:satOff val="1606"/>
            <a:lumOff val="-479"/>
            <a:alphaOff val="0"/>
          </a:schemeClr>
        </a:solidFill>
        <a:ln w="15875" cap="flat" cmpd="sng" algn="ctr">
          <a:solidFill>
            <a:schemeClr val="accent3">
              <a:hueOff val="644004"/>
              <a:satOff val="1606"/>
              <a:lumOff val="-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B73CD-4B2E-41ED-B704-B0C8BCAC537D}">
      <dsp:nvSpPr>
        <dsp:cNvPr id="0" name=""/>
        <dsp:cNvSpPr/>
      </dsp:nvSpPr>
      <dsp:spPr>
        <a:xfrm>
          <a:off x="0" y="675365"/>
          <a:ext cx="6281873" cy="33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baseline="0" dirty="0"/>
            <a:t>Switch</a:t>
          </a:r>
          <a:endParaRPr lang="en-US" sz="1600" kern="1200" dirty="0"/>
        </a:p>
      </dsp:txBody>
      <dsp:txXfrm>
        <a:off x="0" y="675365"/>
        <a:ext cx="6281873" cy="337476"/>
      </dsp:txXfrm>
    </dsp:sp>
    <dsp:sp modelId="{5248BAF4-5DAA-450E-A3B3-A71AD2933B5E}">
      <dsp:nvSpPr>
        <dsp:cNvPr id="0" name=""/>
        <dsp:cNvSpPr/>
      </dsp:nvSpPr>
      <dsp:spPr>
        <a:xfrm>
          <a:off x="0" y="1012842"/>
          <a:ext cx="6281873" cy="0"/>
        </a:xfrm>
        <a:prstGeom prst="line">
          <a:avLst/>
        </a:prstGeom>
        <a:solidFill>
          <a:schemeClr val="accent3">
            <a:hueOff val="966007"/>
            <a:satOff val="2410"/>
            <a:lumOff val="-719"/>
            <a:alphaOff val="0"/>
          </a:schemeClr>
        </a:solidFill>
        <a:ln w="15875" cap="flat" cmpd="sng" algn="ctr">
          <a:solidFill>
            <a:schemeClr val="accent3">
              <a:hueOff val="966007"/>
              <a:satOff val="2410"/>
              <a:lumOff val="-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2A742-F11D-4FF4-A34A-C0E8BD3E6C54}">
      <dsp:nvSpPr>
        <dsp:cNvPr id="0" name=""/>
        <dsp:cNvSpPr/>
      </dsp:nvSpPr>
      <dsp:spPr>
        <a:xfrm>
          <a:off x="0" y="1012842"/>
          <a:ext cx="6281873" cy="33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Data Line</a:t>
          </a:r>
          <a:endParaRPr lang="en-US" sz="1600" kern="1200" dirty="0"/>
        </a:p>
      </dsp:txBody>
      <dsp:txXfrm>
        <a:off x="0" y="1012842"/>
        <a:ext cx="6281873" cy="337476"/>
      </dsp:txXfrm>
    </dsp:sp>
    <dsp:sp modelId="{D8E418D1-C60B-4DA1-9E71-47515A88081E}">
      <dsp:nvSpPr>
        <dsp:cNvPr id="0" name=""/>
        <dsp:cNvSpPr/>
      </dsp:nvSpPr>
      <dsp:spPr>
        <a:xfrm>
          <a:off x="0" y="1350319"/>
          <a:ext cx="6281873" cy="0"/>
        </a:xfrm>
        <a:prstGeom prst="line">
          <a:avLst/>
        </a:prstGeom>
        <a:solidFill>
          <a:schemeClr val="accent3">
            <a:hueOff val="1288009"/>
            <a:satOff val="3213"/>
            <a:lumOff val="-959"/>
            <a:alphaOff val="0"/>
          </a:schemeClr>
        </a:solidFill>
        <a:ln w="15875" cap="flat" cmpd="sng" algn="ctr">
          <a:solidFill>
            <a:schemeClr val="accent3">
              <a:hueOff val="1288009"/>
              <a:satOff val="3213"/>
              <a:lumOff val="-9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09BF4-DC7F-4B16-97AF-E2D6542CDD78}">
      <dsp:nvSpPr>
        <dsp:cNvPr id="0" name=""/>
        <dsp:cNvSpPr/>
      </dsp:nvSpPr>
      <dsp:spPr>
        <a:xfrm>
          <a:off x="0" y="1350319"/>
          <a:ext cx="6281873" cy="33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baseline="0"/>
            <a:t>Remote Desktop Protocol (RDP)</a:t>
          </a:r>
          <a:endParaRPr lang="en-US" sz="1600" kern="1200"/>
        </a:p>
      </dsp:txBody>
      <dsp:txXfrm>
        <a:off x="0" y="1350319"/>
        <a:ext cx="6281873" cy="337476"/>
      </dsp:txXfrm>
    </dsp:sp>
    <dsp:sp modelId="{650710A5-E039-4B89-828E-AF534B46A6A4}">
      <dsp:nvSpPr>
        <dsp:cNvPr id="0" name=""/>
        <dsp:cNvSpPr/>
      </dsp:nvSpPr>
      <dsp:spPr>
        <a:xfrm>
          <a:off x="0" y="1687796"/>
          <a:ext cx="6281873" cy="0"/>
        </a:xfrm>
        <a:prstGeom prst="line">
          <a:avLst/>
        </a:prstGeom>
        <a:solidFill>
          <a:schemeClr val="accent3">
            <a:hueOff val="1610011"/>
            <a:satOff val="4016"/>
            <a:lumOff val="-1198"/>
            <a:alphaOff val="0"/>
          </a:schemeClr>
        </a:solidFill>
        <a:ln w="15875" cap="flat" cmpd="sng" algn="ctr">
          <a:solidFill>
            <a:schemeClr val="accent3">
              <a:hueOff val="1610011"/>
              <a:satOff val="4016"/>
              <a:lumOff val="-11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B26A7-FB25-4AB5-91B8-03736DB228D3}">
      <dsp:nvSpPr>
        <dsp:cNvPr id="0" name=""/>
        <dsp:cNvSpPr/>
      </dsp:nvSpPr>
      <dsp:spPr>
        <a:xfrm>
          <a:off x="0" y="1687796"/>
          <a:ext cx="6281873" cy="33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Firewall</a:t>
          </a:r>
          <a:endParaRPr lang="en-US" sz="1600" kern="1200"/>
        </a:p>
      </dsp:txBody>
      <dsp:txXfrm>
        <a:off x="0" y="1687796"/>
        <a:ext cx="6281873" cy="337476"/>
      </dsp:txXfrm>
    </dsp:sp>
    <dsp:sp modelId="{73CB583E-5CFF-41D4-B0D2-396A8439EB7F}">
      <dsp:nvSpPr>
        <dsp:cNvPr id="0" name=""/>
        <dsp:cNvSpPr/>
      </dsp:nvSpPr>
      <dsp:spPr>
        <a:xfrm>
          <a:off x="0" y="2025273"/>
          <a:ext cx="6281873" cy="0"/>
        </a:xfrm>
        <a:prstGeom prst="line">
          <a:avLst/>
        </a:prstGeom>
        <a:solidFill>
          <a:schemeClr val="accent3">
            <a:hueOff val="1932013"/>
            <a:satOff val="4819"/>
            <a:lumOff val="-1438"/>
            <a:alphaOff val="0"/>
          </a:schemeClr>
        </a:solidFill>
        <a:ln w="15875" cap="flat" cmpd="sng" algn="ctr">
          <a:solidFill>
            <a:schemeClr val="accent3">
              <a:hueOff val="1932013"/>
              <a:satOff val="4819"/>
              <a:lumOff val="-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D76BE-1410-4173-A5DC-5177DAA70866}">
      <dsp:nvSpPr>
        <dsp:cNvPr id="0" name=""/>
        <dsp:cNvSpPr/>
      </dsp:nvSpPr>
      <dsp:spPr>
        <a:xfrm>
          <a:off x="0" y="2025273"/>
          <a:ext cx="6281873" cy="33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baseline="0" dirty="0"/>
            <a:t>Company Laptops equipped with VPN</a:t>
          </a:r>
          <a:endParaRPr lang="en-US" sz="1600" kern="1200" dirty="0"/>
        </a:p>
      </dsp:txBody>
      <dsp:txXfrm>
        <a:off x="0" y="2025273"/>
        <a:ext cx="6281873" cy="337476"/>
      </dsp:txXfrm>
    </dsp:sp>
    <dsp:sp modelId="{5D4620D9-9B37-48FB-A019-9D50D710F79F}">
      <dsp:nvSpPr>
        <dsp:cNvPr id="0" name=""/>
        <dsp:cNvSpPr/>
      </dsp:nvSpPr>
      <dsp:spPr>
        <a:xfrm>
          <a:off x="0" y="2362750"/>
          <a:ext cx="6281873" cy="0"/>
        </a:xfrm>
        <a:prstGeom prst="line">
          <a:avLst/>
        </a:prstGeom>
        <a:solidFill>
          <a:schemeClr val="accent3">
            <a:hueOff val="2254015"/>
            <a:satOff val="5623"/>
            <a:lumOff val="-1678"/>
            <a:alphaOff val="0"/>
          </a:schemeClr>
        </a:solidFill>
        <a:ln w="15875" cap="flat" cmpd="sng" algn="ctr">
          <a:solidFill>
            <a:schemeClr val="accent3">
              <a:hueOff val="2254015"/>
              <a:satOff val="5623"/>
              <a:lumOff val="-1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558BE-00C2-40A0-8AA1-9C6FA5A0064B}">
      <dsp:nvSpPr>
        <dsp:cNvPr id="0" name=""/>
        <dsp:cNvSpPr/>
      </dsp:nvSpPr>
      <dsp:spPr>
        <a:xfrm>
          <a:off x="0" y="2362750"/>
          <a:ext cx="6281873" cy="33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Removable Media</a:t>
          </a:r>
          <a:endParaRPr lang="en-US" sz="1600" kern="1200"/>
        </a:p>
      </dsp:txBody>
      <dsp:txXfrm>
        <a:off x="0" y="2362750"/>
        <a:ext cx="6281873" cy="337476"/>
      </dsp:txXfrm>
    </dsp:sp>
    <dsp:sp modelId="{7D4CA1F5-5B19-421C-AA27-F5E9F23AEA16}">
      <dsp:nvSpPr>
        <dsp:cNvPr id="0" name=""/>
        <dsp:cNvSpPr/>
      </dsp:nvSpPr>
      <dsp:spPr>
        <a:xfrm>
          <a:off x="0" y="2700227"/>
          <a:ext cx="6281873" cy="0"/>
        </a:xfrm>
        <a:prstGeom prst="line">
          <a:avLst/>
        </a:prstGeom>
        <a:solidFill>
          <a:schemeClr val="accent3">
            <a:hueOff val="2576017"/>
            <a:satOff val="6426"/>
            <a:lumOff val="-1917"/>
            <a:alphaOff val="0"/>
          </a:schemeClr>
        </a:solidFill>
        <a:ln w="15875" cap="flat" cmpd="sng" algn="ctr">
          <a:solidFill>
            <a:schemeClr val="accent3">
              <a:hueOff val="2576017"/>
              <a:satOff val="6426"/>
              <a:lumOff val="-19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CED91-3C79-49D0-A999-DC5ED2F03A54}">
      <dsp:nvSpPr>
        <dsp:cNvPr id="0" name=""/>
        <dsp:cNvSpPr/>
      </dsp:nvSpPr>
      <dsp:spPr>
        <a:xfrm>
          <a:off x="0" y="2700227"/>
          <a:ext cx="6281873" cy="33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baseline="0" dirty="0"/>
            <a:t>Two-factor Authentication or 2FA?</a:t>
          </a:r>
          <a:endParaRPr lang="en-US" sz="1600" kern="1200" dirty="0"/>
        </a:p>
      </dsp:txBody>
      <dsp:txXfrm>
        <a:off x="0" y="2700227"/>
        <a:ext cx="6281873" cy="337476"/>
      </dsp:txXfrm>
    </dsp:sp>
    <dsp:sp modelId="{9A1DA8E4-F87D-4DBE-A865-BC5A254526EF}">
      <dsp:nvSpPr>
        <dsp:cNvPr id="0" name=""/>
        <dsp:cNvSpPr/>
      </dsp:nvSpPr>
      <dsp:spPr>
        <a:xfrm>
          <a:off x="0" y="3037704"/>
          <a:ext cx="6281873" cy="0"/>
        </a:xfrm>
        <a:prstGeom prst="line">
          <a:avLst/>
        </a:prstGeom>
        <a:solidFill>
          <a:schemeClr val="accent3">
            <a:hueOff val="2898019"/>
            <a:satOff val="7229"/>
            <a:lumOff val="-2157"/>
            <a:alphaOff val="0"/>
          </a:schemeClr>
        </a:solidFill>
        <a:ln w="15875" cap="flat" cmpd="sng" algn="ctr">
          <a:solidFill>
            <a:schemeClr val="accent3">
              <a:hueOff val="2898019"/>
              <a:satOff val="7229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DB87F-43EE-4DF1-A0C5-E202EDCF8F89}">
      <dsp:nvSpPr>
        <dsp:cNvPr id="0" name=""/>
        <dsp:cNvSpPr/>
      </dsp:nvSpPr>
      <dsp:spPr>
        <a:xfrm>
          <a:off x="0" y="3037704"/>
          <a:ext cx="6281873" cy="33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baseline="0" dirty="0"/>
            <a:t>CAPTCHAs?</a:t>
          </a:r>
          <a:endParaRPr lang="en-US" sz="1600" kern="1200" dirty="0"/>
        </a:p>
      </dsp:txBody>
      <dsp:txXfrm>
        <a:off x="0" y="3037704"/>
        <a:ext cx="6281873" cy="337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184DA70-C731-4C70-880D-CCD4705E623C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4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7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587DA83-5663-4C9C-B9AA-0B40A3DAFF81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2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669AF7-7BEB-44E4-9852-375E34362B5B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5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AAAC38D-0552-4C82-B593-E6124DFADBE2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4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DF0F1C-5577-4ACB-BB62-DF8F3C494C7E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9667345-2558-425A-8533-9BFDBCE15005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3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907D986-8816-4272-A432-0437A28A9828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9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2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9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A17D615-1394-4658-9590-9022F62D6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E07FB0A-C89F-4BB9-849D-20E98C22E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AC964818-8B3D-4D37-A1A9-2543356EF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6F9D3FEF-024D-4A22-9A50-CE3C65793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88E0512B-187F-4D7C-8071-E0D2290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F0AFB43C-A5DA-419B-8152-263CCCDC5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373752EA-8BC2-437C-AF76-73C86464C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801100C7-EE1E-4A5E-BB5E-92649BB4E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FCEDF26C-D7C3-4D65-9947-BDF154BAB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C35AF583-0EF0-4F98-8538-CE685E070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368AFD0D-45AC-4653-BE29-4F1172E10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6438CC29-BF55-41CD-AAA8-49D78F3BB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6A6E0CE8-49F3-4548-8406-3458F2FF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E4CFC039-EC6B-46A4-83D7-A911821EC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DB630E96-6498-40BC-A4C0-C6BEF956B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65AE7716-DB70-4BD7-AAC5-0120012FB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7E5E7089-D280-4F95-9353-2CDA3F6A9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8B292DAD-B743-4C97-9C23-943618D4C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D6461074-285F-4983-9304-74D10A7CF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F90880AB-2D3F-4E91-8F02-D83C79F02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592E0C8A-2965-4EA6-A917-3DFC9F66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3442" y="4994031"/>
            <a:ext cx="5704809" cy="125674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  <a:ea typeface="Verdana" panose="020B0604030504040204" pitchFamily="34" charset="0"/>
              </a:rPr>
              <a:t>CYBER SECURITY ANALYSIS OF </a:t>
            </a:r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  <a:ea typeface="Verdana" panose="020B0604030504040204" pitchFamily="34" charset="0"/>
              </a:rPr>
              <a:t>“GREEN ROOMS”</a:t>
            </a:r>
          </a:p>
        </p:txBody>
      </p:sp>
      <p:sp>
        <p:nvSpPr>
          <p:cNvPr id="81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598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598BB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Businessperson on a computer">
            <a:extLst>
              <a:ext uri="{FF2B5EF4-FFF2-40B4-BE49-F238E27FC236}">
                <a16:creationId xmlns:a16="http://schemas.microsoft.com/office/drawing/2014/main" id="{29BC682F-CDA3-47D7-8DD6-CEBB11304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5640" y="1120792"/>
            <a:ext cx="5760720" cy="30998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4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4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3048193"/>
            <a:ext cx="8247189" cy="1330286"/>
          </a:xfrm>
        </p:spPr>
        <p:txBody>
          <a:bodyPr>
            <a:normAutofit fontScale="90000"/>
          </a:bodyPr>
          <a:lstStyle/>
          <a:p>
            <a:pPr lvl="0" algn="just"/>
            <a:r>
              <a:rPr lang="en-GB" sz="2800" b="1" dirty="0">
                <a:solidFill>
                  <a:schemeClr val="tx1"/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According to the latest Cyber Security Breaches Survey 2021, “four in ten businesses (39%) and a quarter of charities (26%) report having cyber security breaches or attacks in the last 12 months.”</a:t>
            </a:r>
            <a:endParaRPr lang="en-US" sz="2800" b="1" dirty="0">
              <a:solidFill>
                <a:schemeClr val="tx1"/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- </a:t>
            </a:r>
            <a:r>
              <a:rPr lang="en-US" sz="1600" i="1" dirty="0">
                <a:solidFill>
                  <a:schemeClr val="tx1"/>
                </a:solidFill>
                <a:latin typeface="Garamond" panose="02020404030301010803" pitchFamily="18" charset="0"/>
              </a:rPr>
              <a:t>https://www.gov.uk/government/statistics/cyber-security-breaches-survey-2021/cyber-security-breaches-survey-2021</a:t>
            </a:r>
          </a:p>
        </p:txBody>
      </p:sp>
      <p:sp>
        <p:nvSpPr>
          <p:cNvPr id="73" name="Isosceles Triangle 6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3A443-294B-445A-8800-36348C074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C8B465-3B66-4260-BB99-1B5436C5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44A7F58-688E-4FAB-8F35-E1317E0DB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F725EA-A7F4-43D1-8763-CCF81730A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7916536-9ECD-46FA-9321-9BC1FE6F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0594951-6157-4770-B4CC-51E856E48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1C659B4-5413-4C0E-94C0-77A62D13C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8898917-C433-46E2-B64C-9959DCBE4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74EDBCC-8167-46A3-88C0-700B69737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67E927E-7541-4F1F-A650-7EA34A924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DD1CA3A-F54D-4B52-B5BE-1C1A034C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F2C1832-F5EA-4570-B140-C9865C395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70A83B1-3E47-43D5-8ECA-AF855C582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BB2BA416-762A-4171-B3AE-8D821070D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4488F53-1FA7-42B8-BBB3-D9B7CECFF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C652F543-6B84-4EB0-BA9A-FEE0FE8241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C01ECC6-2CEF-411B-9452-1CFE016A4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E9C8CCE-FD1A-4B8A-B0DD-CCA106162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2B88552-9617-441B-804E-7665EEDB0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F9BF7E7-292E-4502-8707-719880804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2861330-5217-4BBD-A029-50D39E36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6E86A53-83A6-4FC9-95CC-A82F6A53E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68211-CA23-4F84-8EF1-532049651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D8BEB4-8D6B-44F3-BB02-D294C0D8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642" y="406400"/>
            <a:ext cx="5042189" cy="116021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Garamond" panose="02020404030301010803" pitchFamily="18" charset="0"/>
              </a:rPr>
              <a:t>Physical Controls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EAF735-19F6-4CBE-AAD1-8C0488FE3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188918"/>
              </p:ext>
            </p:extLst>
          </p:nvPr>
        </p:nvGraphicFramePr>
        <p:xfrm>
          <a:off x="781235" y="2028825"/>
          <a:ext cx="10599938" cy="402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77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F24082-9DD9-4ABB-A42F-6EC9F5CD8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8F24082-9DD9-4ABB-A42F-6EC9F5CD8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CFDBC4-90E5-4CD5-855E-CDE53DBF9E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E1CFDBC4-90E5-4CD5-855E-CDE53DBF9E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53A13F-9A14-4D1F-98A1-FE5E6F9A6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2A53A13F-9A14-4D1F-98A1-FE5E6F9A6C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91E0FC-3F07-405B-9E49-C874AA3790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2D91E0FC-3F07-405B-9E49-C874AA3790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8EA12B-01CD-4E0C-88C0-60358EB1DF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6E8EA12B-01CD-4E0C-88C0-60358EB1DF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7E5B27-15C7-4819-82FD-C587524FF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757E5B27-15C7-4819-82FD-C587524FF4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33E38C-A87E-468E-8311-567CFE6AF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1133E38C-A87E-468E-8311-567CFE6AF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0F2DE27-1297-4129-8109-8A8F621F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3576CE-E327-4733-A289-BEFB35F75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F2E2475-8B34-4000-B8B4-D1C0480EA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AFF0158B-67CA-4E5D-82E9-032946005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E791B238-571A-4C82-9B16-63D94A891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70F10DD1-A998-4B23-8C15-31B7FD35E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E6BBC61-DC1C-44DA-9B00-6F69CE21D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06CAA79-7669-426E-AB78-3E141D475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A6EE275-29A0-4962-AFA6-FAD32DF5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2274EE13-0D62-4489-9B61-C616736FA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471730B6-C7FB-45ED-BCC5-40FD45BF2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D6FE80FB-C4EF-4D79-9559-D63549F1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C9CBAF19-21AE-40E8-8965-D5E6042F2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EBA99019-E134-4FD1-9B9C-5F2DCAAA9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00B654CA-DF8B-44BB-BF62-5B028D522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32411C03-987B-42CB-833D-E31A2790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5F9F126A-997B-4B39-8984-6563BA5D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9617DFE-E17F-4F67-9D22-C4197939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E5441641-3AA6-42CE-8E3B-D39246DDE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A578EBB-B60C-404B-B968-F9D46DC8B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6A6D1E40-DD2C-4558-954C-47EC7417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6C40FCAF-C578-4360-9094-9F66028B7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63EAC42D-DC17-4FCB-B8F4-6AFBDA29C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D8BEB4-8D6B-44F3-BB02-D294C0D8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133" y="471386"/>
            <a:ext cx="8673427" cy="104894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Garamond" panose="02020404030301010803" pitchFamily="18" charset="0"/>
              </a:rPr>
              <a:t>Procedural Controls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EAF735-19F6-4CBE-AAD1-8C0488FE3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768909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4557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B6CDBA-91B3-4447-A267-BD832C17D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CB6CDBA-91B3-4447-A267-BD832C17D3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9CFDB3-0887-4FAC-A156-ACCE7548AD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379CFDB3-0887-4FAC-A156-ACCE7548AD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13D2BD-B8F5-4CA5-8DC0-4433E510C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9713D2BD-B8F5-4CA5-8DC0-4433E510C8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C14876-07FB-468E-A350-163CBE692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42C14876-07FB-468E-A350-163CBE692D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DAD03A-9244-4B3D-87B9-778647553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A6DAD03A-9244-4B3D-87B9-778647553D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1BB12D-48FA-41F5-9E69-320682B03E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71BB12D-48FA-41F5-9E69-320682B03E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2DB39B-45E5-4AE6-8929-928B02A4B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202DB39B-45E5-4AE6-8929-928B02A4B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A8C718-E08B-43A5-AE54-4FF495472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57A8C718-E08B-43A5-AE54-4FF495472F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9">
            <a:extLst>
              <a:ext uri="{FF2B5EF4-FFF2-40B4-BE49-F238E27FC236}">
                <a16:creationId xmlns:a16="http://schemas.microsoft.com/office/drawing/2014/main" id="{B953A443-294B-445A-8800-36348C074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">
            <a:extLst>
              <a:ext uri="{FF2B5EF4-FFF2-40B4-BE49-F238E27FC236}">
                <a16:creationId xmlns:a16="http://schemas.microsoft.com/office/drawing/2014/main" id="{78C8B465-3B66-4260-BB99-1B5436C5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A44A7F58-688E-4FAB-8F35-E1317E0DB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C3F725EA-A7F4-43D1-8763-CCF81730A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37916536-9ECD-46FA-9321-9BC1FE6F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60594951-6157-4770-B4CC-51E856E48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61C659B4-5413-4C0E-94C0-77A62D13C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F8898917-C433-46E2-B64C-9959DCBE4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A74EDBCC-8167-46A3-88C0-700B69737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A67E927E-7541-4F1F-A650-7EA34A924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BDD1CA3A-F54D-4B52-B5BE-1C1A034C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4F2C1832-F5EA-4570-B140-C9865C395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070A83B1-3E47-43D5-8ECA-AF855C582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BB2BA416-762A-4171-B3AE-8D821070D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44488F53-1FA7-42B8-BBB3-D9B7CECFF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C652F543-6B84-4EB0-BA9A-FEE0FE8241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4C01ECC6-2CEF-411B-9452-1CFE016A4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1E9C8CCE-FD1A-4B8A-B0DD-CCA106162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12B88552-9617-441B-804E-7665EEDB0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FF9BF7E7-292E-4502-8707-719880804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82861330-5217-4BBD-A029-50D39E36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id="{D6E86A53-83A6-4FC9-95CC-A82F6A53E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id="{ED068211-CA23-4F84-8EF1-532049651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D8BEB4-8D6B-44F3-BB02-D294C0D8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128" y="214444"/>
            <a:ext cx="4600703" cy="122826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Garamond" panose="02020404030301010803" pitchFamily="18" charset="0"/>
              </a:rPr>
              <a:t>Technical Controls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EAF735-19F6-4CBE-AAD1-8C0488FE3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62868"/>
              </p:ext>
            </p:extLst>
          </p:nvPr>
        </p:nvGraphicFramePr>
        <p:xfrm>
          <a:off x="4561081" y="1528435"/>
          <a:ext cx="3580897" cy="3801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50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19C8EA-4FC2-408B-ABBF-A4890EE26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319C8EA-4FC2-408B-ABBF-A4890EE261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7A106A-CAC0-48A5-9D2A-5FA201A5B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857A106A-CAC0-48A5-9D2A-5FA201A5BA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607C25-A0CA-47B9-9F66-F1FD4FEF4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2B607C25-A0CA-47B9-9F66-F1FD4FEF44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7CB690-3516-4BDB-AE3E-A3850B4131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F87CB690-3516-4BDB-AE3E-A3850B4131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F86829-16C1-40A1-8957-739AD5136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1BF86829-16C1-40A1-8957-739AD5136A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20B796-F26E-4C6D-9313-7B2061162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A720B796-F26E-4C6D-9313-7B2061162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21ACF4-C3DD-47F6-B396-A04123C35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E321ACF4-C3DD-47F6-B396-A04123C35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765EA6-B716-4DEE-B4CB-5F8715467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8765EA6-B716-4DEE-B4CB-5F8715467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AAE86F-2632-42B2-8286-DAE696896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D6AAE86F-2632-42B2-8286-DAE696896C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752DF5-259A-4552-B1EB-0F3CAA7C4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DB752DF5-259A-4552-B1EB-0F3CAA7C4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44EF5A-9C26-48F7-ABB3-8B5ED5C83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graphicEl>
                                              <a:dgm id="{0644EF5A-9C26-48F7-ABB3-8B5ED5C83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849B83-D515-44C4-8570-FE4224662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1D849B83-D515-44C4-8570-FE42246628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7C3D29-F826-46AB-9F18-EDEC246E1C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957C3D29-F826-46AB-9F18-EDEC246E1C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575F06-31B5-45A3-B2C0-34AC44236E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C2575F06-31B5-45A3-B2C0-34AC44236E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17BFE1-3051-4EDE-864B-363BC356B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8A17BFE1-3051-4EDE-864B-363BC356B9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7718DC77-B672-4BA0-8369-866B3EBFC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F2BE32A-9243-4A7C-B01B-EA1F265BF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96" name="Freeform 5">
              <a:extLst>
                <a:ext uri="{FF2B5EF4-FFF2-40B4-BE49-F238E27FC236}">
                  <a16:creationId xmlns:a16="http://schemas.microsoft.com/office/drawing/2014/main" id="{C6425463-0BA4-4463-BD50-1E75DEFAE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">
              <a:extLst>
                <a:ext uri="{FF2B5EF4-FFF2-40B4-BE49-F238E27FC236}">
                  <a16:creationId xmlns:a16="http://schemas.microsoft.com/office/drawing/2014/main" id="{A04A72E5-A1E3-4257-A1FD-ADE80FD33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7">
              <a:extLst>
                <a:ext uri="{FF2B5EF4-FFF2-40B4-BE49-F238E27FC236}">
                  <a16:creationId xmlns:a16="http://schemas.microsoft.com/office/drawing/2014/main" id="{02FE3B34-924B-4E4B-AB7E-3A19D56BC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8">
              <a:extLst>
                <a:ext uri="{FF2B5EF4-FFF2-40B4-BE49-F238E27FC236}">
                  <a16:creationId xmlns:a16="http://schemas.microsoft.com/office/drawing/2014/main" id="{3CCA5AE7-AC9C-405C-B975-579B237D8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9">
              <a:extLst>
                <a:ext uri="{FF2B5EF4-FFF2-40B4-BE49-F238E27FC236}">
                  <a16:creationId xmlns:a16="http://schemas.microsoft.com/office/drawing/2014/main" id="{F855990B-30F1-4B10-AEA1-A49BE2F00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">
              <a:extLst>
                <a:ext uri="{FF2B5EF4-FFF2-40B4-BE49-F238E27FC236}">
                  <a16:creationId xmlns:a16="http://schemas.microsoft.com/office/drawing/2014/main" id="{9BA63448-6C17-4E66-AFAD-4373346C3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1">
              <a:extLst>
                <a:ext uri="{FF2B5EF4-FFF2-40B4-BE49-F238E27FC236}">
                  <a16:creationId xmlns:a16="http://schemas.microsoft.com/office/drawing/2014/main" id="{8F206201-8CF8-4F3D-9744-A3C242C53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2">
              <a:extLst>
                <a:ext uri="{FF2B5EF4-FFF2-40B4-BE49-F238E27FC236}">
                  <a16:creationId xmlns:a16="http://schemas.microsoft.com/office/drawing/2014/main" id="{D23BC02A-86B4-4A14-A856-759AD768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3">
              <a:extLst>
                <a:ext uri="{FF2B5EF4-FFF2-40B4-BE49-F238E27FC236}">
                  <a16:creationId xmlns:a16="http://schemas.microsoft.com/office/drawing/2014/main" id="{E84004E0-9517-4D88-B213-94FC2740E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4">
              <a:extLst>
                <a:ext uri="{FF2B5EF4-FFF2-40B4-BE49-F238E27FC236}">
                  <a16:creationId xmlns:a16="http://schemas.microsoft.com/office/drawing/2014/main" id="{C47D7179-8A7E-4E83-AD95-00121C00F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">
              <a:extLst>
                <a:ext uri="{FF2B5EF4-FFF2-40B4-BE49-F238E27FC236}">
                  <a16:creationId xmlns:a16="http://schemas.microsoft.com/office/drawing/2014/main" id="{115CCB07-52C5-4541-89AE-B323F80B3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6">
              <a:extLst>
                <a:ext uri="{FF2B5EF4-FFF2-40B4-BE49-F238E27FC236}">
                  <a16:creationId xmlns:a16="http://schemas.microsoft.com/office/drawing/2014/main" id="{AA854437-1A91-427D-A536-479B48B67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7">
              <a:extLst>
                <a:ext uri="{FF2B5EF4-FFF2-40B4-BE49-F238E27FC236}">
                  <a16:creationId xmlns:a16="http://schemas.microsoft.com/office/drawing/2014/main" id="{32919A23-32DA-41E9-AF30-98F9578FC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8">
              <a:extLst>
                <a:ext uri="{FF2B5EF4-FFF2-40B4-BE49-F238E27FC236}">
                  <a16:creationId xmlns:a16="http://schemas.microsoft.com/office/drawing/2014/main" id="{1BB386DB-F6AE-4D2C-AC04-08343BE57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9">
              <a:extLst>
                <a:ext uri="{FF2B5EF4-FFF2-40B4-BE49-F238E27FC236}">
                  <a16:creationId xmlns:a16="http://schemas.microsoft.com/office/drawing/2014/main" id="{5D3BFF7C-C8BC-4D1D-96F1-7E8FD1972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0">
              <a:extLst>
                <a:ext uri="{FF2B5EF4-FFF2-40B4-BE49-F238E27FC236}">
                  <a16:creationId xmlns:a16="http://schemas.microsoft.com/office/drawing/2014/main" id="{BE3F5B2D-0889-4B2F-982F-D79F32AC0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1">
              <a:extLst>
                <a:ext uri="{FF2B5EF4-FFF2-40B4-BE49-F238E27FC236}">
                  <a16:creationId xmlns:a16="http://schemas.microsoft.com/office/drawing/2014/main" id="{F1DF6F7C-A294-4014-A913-7051594D6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2">
              <a:extLst>
                <a:ext uri="{FF2B5EF4-FFF2-40B4-BE49-F238E27FC236}">
                  <a16:creationId xmlns:a16="http://schemas.microsoft.com/office/drawing/2014/main" id="{92EF6D88-CDAB-4A9D-A5B5-50AD6D629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3">
              <a:extLst>
                <a:ext uri="{FF2B5EF4-FFF2-40B4-BE49-F238E27FC236}">
                  <a16:creationId xmlns:a16="http://schemas.microsoft.com/office/drawing/2014/main" id="{F52E142C-D2A8-4A3E-95ED-222DE0C8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4">
              <a:extLst>
                <a:ext uri="{FF2B5EF4-FFF2-40B4-BE49-F238E27FC236}">
                  <a16:creationId xmlns:a16="http://schemas.microsoft.com/office/drawing/2014/main" id="{B7763614-C957-4A34-962F-1DD67EAB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5">
              <a:extLst>
                <a:ext uri="{FF2B5EF4-FFF2-40B4-BE49-F238E27FC236}">
                  <a16:creationId xmlns:a16="http://schemas.microsoft.com/office/drawing/2014/main" id="{77EE36E2-BD10-451D-AA0E-DB5778A58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29FED38-679C-4DFC-B7E2-94D94B8B1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EED12B1-3F09-4DBF-8B77-45B9A7EEB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2">
              <a:extLst>
                <a:ext uri="{FF2B5EF4-FFF2-40B4-BE49-F238E27FC236}">
                  <a16:creationId xmlns:a16="http://schemas.microsoft.com/office/drawing/2014/main" id="{90844B15-8D2E-4A26-8D98-6DC35FCEE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AF84256-1C32-431A-B97A-B2A7BC06D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8758A6-29E2-4913-84B0-E75F90C9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GB" dirty="0"/>
              <a:t>Network Security</a:t>
            </a:r>
          </a:p>
        </p:txBody>
      </p:sp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4826E238-1981-482E-B940-BD6E9FB29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180728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Laptop Secure">
            <a:extLst>
              <a:ext uri="{FF2B5EF4-FFF2-40B4-BE49-F238E27FC236}">
                <a16:creationId xmlns:a16="http://schemas.microsoft.com/office/drawing/2014/main" id="{98DDCA38-66F3-4940-8084-D987DF003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0168" y="977197"/>
            <a:ext cx="1472542" cy="1472542"/>
          </a:xfrm>
          <a:prstGeom prst="rect">
            <a:avLst/>
          </a:prstGeom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25" name="Rectangle 1">
            <a:extLst>
              <a:ext uri="{FF2B5EF4-FFF2-40B4-BE49-F238E27FC236}">
                <a16:creationId xmlns:a16="http://schemas.microsoft.com/office/drawing/2014/main" id="{B978E866-C9B2-451D-B552-EE0568526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88645"/>
              </p:ext>
            </p:extLst>
          </p:nvPr>
        </p:nvGraphicFramePr>
        <p:xfrm>
          <a:off x="5118447" y="3091882"/>
          <a:ext cx="6281873" cy="3375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3169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D01E49EF-3C9D-402B-93EB-08485E703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">
                                            <p:graphicEl>
                                              <a:dgm id="{D01E49EF-3C9D-402B-93EB-08485E703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99E33306-38A5-4A56-9175-904EA26F7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">
                                            <p:graphicEl>
                                              <a:dgm id="{99E33306-38A5-4A56-9175-904EA26F7F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00544EEC-2DC3-484B-9BE6-CFE779639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">
                                            <p:graphicEl>
                                              <a:dgm id="{00544EEC-2DC3-484B-9BE6-CFE779639D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2DD38B00-4105-43B6-8373-7D758AD203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">
                                            <p:graphicEl>
                                              <a:dgm id="{2DD38B00-4105-43B6-8373-7D758AD203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35E85C50-6187-476F-8359-73ABCF6B7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">
                                            <p:graphicEl>
                                              <a:dgm id="{35E85C50-6187-476F-8359-73ABCF6B78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1C7B73CD-4B2E-41ED-B704-B0C8BCAC53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">
                                            <p:graphicEl>
                                              <a:dgm id="{1C7B73CD-4B2E-41ED-B704-B0C8BCAC53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5248BAF4-5DAA-450E-A3B3-A71AD2933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5">
                                            <p:graphicEl>
                                              <a:dgm id="{5248BAF4-5DAA-450E-A3B3-A71AD2933B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C8C2A742-F11D-4FF4-A34A-C0E8BD3E6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5">
                                            <p:graphicEl>
                                              <a:dgm id="{C8C2A742-F11D-4FF4-A34A-C0E8BD3E6C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D8E418D1-C60B-4DA1-9E71-47515A880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5">
                                            <p:graphicEl>
                                              <a:dgm id="{D8E418D1-C60B-4DA1-9E71-47515A8808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BF509BF4-DC7F-4B16-97AF-E2D6542CDD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5">
                                            <p:graphicEl>
                                              <a:dgm id="{BF509BF4-DC7F-4B16-97AF-E2D6542CDD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650710A5-E039-4B89-828E-AF534B46A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5">
                                            <p:graphicEl>
                                              <a:dgm id="{650710A5-E039-4B89-828E-AF534B46A6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0B4B26A7-FB25-4AB5-91B8-03736DB22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5">
                                            <p:graphicEl>
                                              <a:dgm id="{0B4B26A7-FB25-4AB5-91B8-03736DB228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73CB583E-5CFF-41D4-B0D2-396A8439EB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5">
                                            <p:graphicEl>
                                              <a:dgm id="{73CB583E-5CFF-41D4-B0D2-396A8439EB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3BFD76BE-1410-4173-A5DC-5177DAA708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5">
                                            <p:graphicEl>
                                              <a:dgm id="{3BFD76BE-1410-4173-A5DC-5177DAA708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5D4620D9-9B37-48FB-A019-9D50D710F7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5">
                                            <p:graphicEl>
                                              <a:dgm id="{5D4620D9-9B37-48FB-A019-9D50D710F7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624558BE-00C2-40A0-8AA1-9C6FA5A00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5">
                                            <p:graphicEl>
                                              <a:dgm id="{624558BE-00C2-40A0-8AA1-9C6FA5A00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7D4CA1F5-5B19-421C-AA27-F5E9F23AEA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5">
                                            <p:graphicEl>
                                              <a:dgm id="{7D4CA1F5-5B19-421C-AA27-F5E9F23AEA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0FACED91-3C79-49D0-A999-DC5ED2F03A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5">
                                            <p:graphicEl>
                                              <a:dgm id="{0FACED91-3C79-49D0-A999-DC5ED2F03A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9A1DA8E4-F87D-4DBE-A865-BC5A25452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5">
                                            <p:graphicEl>
                                              <a:dgm id="{9A1DA8E4-F87D-4DBE-A865-BC5A254526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graphicEl>
                                              <a:dgm id="{C00DB87F-43EE-4DF1-A0C5-E202EDCF8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5">
                                            <p:graphicEl>
                                              <a:dgm id="{C00DB87F-43EE-4DF1-A0C5-E202EDCF8F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D77BF60-CC87-4027-B3A1-21222A987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39E3CBF9-BAA3-4654-9C20-8457916C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DF86235A-7821-4C9B-B00C-A6D4997E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DE04CFF3-0067-40C4-A502-FD43E6373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3037DCE4-244D-4455-814F-C32C5AAF0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BB37AF1A-E10D-47F9-8CB6-CAC43089D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80286243-26F2-40E9-83FD-D4200A16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D90A700B-85BC-45F8-9652-72A72176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BA84F2EA-FBDD-4B0B-8EEB-3112A023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2B14D210-D95B-44BE-94CF-B8A899AFC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97AA8A3-5D0D-4295-B878-4876554F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DA6907CB-7510-4979-A274-5F202AC4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CDC01392-803F-446A-B518-EE3CA21A7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648F6318-9253-44DE-9F80-3AAA08F15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2AEF689E-C7B9-4F8D-905C-142D1FC6F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7FC3467E-0EFC-4845-B9D9-015017B4E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7C220884-350B-4680-B923-7DD73FCBE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0A1E7EC2-949A-4D2A-8140-AD021D38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5464AFDF-444D-41C6-866D-234594CB5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F4AFC20A-B8F4-4340-8EE6-C281F05A9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4">
              <a:extLst>
                <a:ext uri="{FF2B5EF4-FFF2-40B4-BE49-F238E27FC236}">
                  <a16:creationId xmlns:a16="http://schemas.microsoft.com/office/drawing/2014/main" id="{55325372-8B9A-46B7-99C5-AD2EFBD67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5">
              <a:extLst>
                <a:ext uri="{FF2B5EF4-FFF2-40B4-BE49-F238E27FC236}">
                  <a16:creationId xmlns:a16="http://schemas.microsoft.com/office/drawing/2014/main" id="{8CE6AB0E-E26C-4FCA-9021-D1F2CFDDE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D2348D4-E1BA-4B8B-8E09-1F8CAC80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D155FD3-C0DD-42A7-8657-4C87201CD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22">
              <a:extLst>
                <a:ext uri="{FF2B5EF4-FFF2-40B4-BE49-F238E27FC236}">
                  <a16:creationId xmlns:a16="http://schemas.microsoft.com/office/drawing/2014/main" id="{BA7C20E1-83E3-4B4B-9C0E-AAF4383EE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2D16DDD-7A4B-45BF-92D2-3C3EB690F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BF1AB5B0-263B-4251-A882-934C776F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78ABF88-46E8-4029-AB46-E4771F47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A593930E-DC99-4A6F-8D1B-FCB4393EC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A9F599E6-CA6D-46B2-AA6A-CB51C9674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A12B52D1-9634-439A-BF00-9A83528A2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BDC62A16-3789-4407-98CB-FE9204C07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5B3E90E5-D147-40EE-A247-7E7FA76D9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4B6FABF9-7C96-401D-B639-971F46EFF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317ABAB0-8B6B-4191-9022-B4387F6B6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4D27EFFC-691E-43D3-A8B0-072BD810E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556C61FB-950E-48E2-9BA3-C08FB7277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9EE5CF75-7832-472F-9A10-C6940AE7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B25CB582-3404-4E8B-88DF-C913EA233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BD3AE87A-86BB-4608-98F3-F97A5FB3D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D3C04704-0E90-43BD-8C48-CB17683BF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00590DBF-511F-42DE-8D80-9DA44D4C4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92D85413-70BF-48F7-BA51-5CA843FD3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C4BC7756-F570-451B-A402-3667C0BB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BDAC7596-8288-4C88-849A-1AAD5FFD5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DBDDB9B0-48C6-4884-AE49-0CDC0770C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FE44F16A-C4EC-43CB-A4B0-05825FDB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4">
              <a:extLst>
                <a:ext uri="{FF2B5EF4-FFF2-40B4-BE49-F238E27FC236}">
                  <a16:creationId xmlns:a16="http://schemas.microsoft.com/office/drawing/2014/main" id="{B1D66A51-8EB2-47CB-8909-5879319D8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E5A9A04F-DABB-442E-BFF9-C2A735C63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4A8EC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 Security, Online, Computer, Cyber, Network">
            <a:extLst>
              <a:ext uri="{FF2B5EF4-FFF2-40B4-BE49-F238E27FC236}">
                <a16:creationId xmlns:a16="http://schemas.microsoft.com/office/drawing/2014/main" id="{67D64E71-47BE-4E41-B2D9-8432D36DF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34" r="-2" b="-2"/>
          <a:stretch/>
        </p:blipFill>
        <p:spPr bwMode="auto">
          <a:xfrm>
            <a:off x="1103257" y="2416047"/>
            <a:ext cx="4626864" cy="334670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053D82-A349-4C23-AF8A-364000C68D03}"/>
              </a:ext>
            </a:extLst>
          </p:cNvPr>
          <p:cNvSpPr txBox="1"/>
          <p:nvPr/>
        </p:nvSpPr>
        <p:spPr>
          <a:xfrm>
            <a:off x="6380703" y="2228850"/>
            <a:ext cx="5028928" cy="369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rgbClr val="4A8ECB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8044907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140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Book Antiqua</vt:lpstr>
      <vt:lpstr>Calibri Light</vt:lpstr>
      <vt:lpstr>Garamond</vt:lpstr>
      <vt:lpstr>Rockwell</vt:lpstr>
      <vt:lpstr>Wingdings</vt:lpstr>
      <vt:lpstr>Atlas</vt:lpstr>
      <vt:lpstr>PowerPoint Presentation</vt:lpstr>
      <vt:lpstr>According to the latest Cyber Security Breaches Survey 2021, “four in ten businesses (39%) and a quarter of charities (26%) report having cyber security breaches or attacks in the last 12 months.”</vt:lpstr>
      <vt:lpstr>Physical Controls</vt:lpstr>
      <vt:lpstr>Procedural Controls</vt:lpstr>
      <vt:lpstr>Technical Controls</vt:lpstr>
      <vt:lpstr>Network Security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2021-10-09T08:31:35Z</dcterms:created>
  <dcterms:modified xsi:type="dcterms:W3CDTF">2021-10-09T08:31:45Z</dcterms:modified>
</cp:coreProperties>
</file>