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sis Light"/>
      <p:regular r:id="rId16"/>
      <p:bold r:id="rId17"/>
    </p:embeddedFont>
    <p:embeddedFont>
      <p:font typeface="Dosis"/>
      <p:regular r:id="rId18"/>
      <p:bold r:id="rId19"/>
    </p:embeddedFont>
    <p:embeddedFont>
      <p:font typeface="Staatliches"/>
      <p:regular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Abel"/>
      <p:regular r:id="rId25"/>
    </p:embeddedFont>
    <p:embeddedFont>
      <p:font typeface="Squada One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Fira Sans Condensed Extra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5" roundtripDataSignature="AMtx7miYhNekL7HXpJyk+AifGQu3fN2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quadaOne-regular.fntdata"/><Relationship Id="rId25" Type="http://schemas.openxmlformats.org/officeDocument/2006/relationships/font" Target="fonts/Abel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ExtraLight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ExtraLight-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ExtraLight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FiraSansCondensedExtra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sisLight-bold.fntdata"/><Relationship Id="rId16" Type="http://schemas.openxmlformats.org/officeDocument/2006/relationships/font" Target="fonts/DosisLight-regular.fntdata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2d62f32be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112d62f32b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2d62f32b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112d62f32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2d62f32be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12d62f32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2d62f32be_0_3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12d62f32b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1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40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40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40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0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40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40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40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40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40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40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40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40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40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1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2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chemeClr val="accen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43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3" name="Google Shape;93;p43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43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5" name="Google Shape;95;p43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43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7" name="Google Shape;97;p4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3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4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4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44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44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i="0" lang="en" sz="900" u="none" cap="none" strike="noStrike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i="0" lang="en" sz="900" u="none" cap="none" strike="noStrike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9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0" i="0" lang="en" sz="900" u="none" cap="none" strike="noStrike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i="0" lang="en" sz="900" u="none" cap="none" strike="noStrike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i="0" lang="en" sz="900" u="none" cap="none" strike="noStrike">
                <a:solidFill>
                  <a:srgbClr val="FAFAFA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900" u="none" cap="none" strike="noStrike">
              <a:solidFill>
                <a:srgbClr val="FAFAFA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Char char="●"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2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3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3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accen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" name="Google Shape;25;p3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" name="Google Shape;27;p3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3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3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3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34"/>
          <p:cNvSpPr txBox="1"/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6" name="Google Shape;36;p34"/>
          <p:cNvSpPr txBox="1"/>
          <p:nvPr>
            <p:ph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7" name="Google Shape;37;p34"/>
          <p:cNvSpPr txBox="1"/>
          <p:nvPr>
            <p:ph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8" name="Google Shape;38;p34"/>
          <p:cNvSpPr txBox="1"/>
          <p:nvPr>
            <p:ph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9" name="Google Shape;39;p34"/>
          <p:cNvSpPr txBox="1"/>
          <p:nvPr>
            <p:ph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0" name="Google Shape;40;p34"/>
          <p:cNvSpPr txBox="1"/>
          <p:nvPr>
            <p:ph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5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44" name="Google Shape;44;p35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chemeClr val="accen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6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6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chemeClr val="accen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2" name="Google Shape;52;p37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3" name="Google Shape;53;p37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7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37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7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7" name="Google Shape;57;p37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8" name="Google Shape;58;p37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9" name="Google Shape;59;p37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7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4" name="Google Shape;64;p3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●"/>
              <a:defRPr b="0" i="0" sz="11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○"/>
              <a:defRPr b="0" i="0" sz="11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■"/>
              <a:defRPr b="0" i="0" sz="11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●"/>
              <a:defRPr b="0" i="0" sz="11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○"/>
              <a:defRPr b="0" i="0" sz="11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■"/>
              <a:defRPr b="0" i="0" sz="11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●"/>
              <a:defRPr b="0" i="0" sz="11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○"/>
              <a:defRPr b="0" i="0" sz="11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Light"/>
              <a:buChar char="■"/>
              <a:defRPr b="0" i="0" sz="11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5159087" y="4151768"/>
            <a:ext cx="333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3"/>
                </a:solidFill>
              </a:rPr>
              <a:t>Yasmin Neres de Souza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" name="Google Shape;112;p1"/>
          <p:cNvSpPr txBox="1"/>
          <p:nvPr>
            <p:ph type="ctrTitle"/>
          </p:nvPr>
        </p:nvSpPr>
        <p:spPr>
          <a:xfrm>
            <a:off x="4902097" y="1975185"/>
            <a:ext cx="4363213" cy="20465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8000"/>
              <a:t>Api </a:t>
            </a:r>
            <a:r>
              <a:rPr lang="en" sz="4800"/>
              <a:t>meteorologica</a:t>
            </a:r>
            <a:endParaRPr sz="8000"/>
          </a:p>
        </p:txBody>
      </p:sp>
      <p:grpSp>
        <p:nvGrpSpPr>
          <p:cNvPr id="113" name="Google Shape;113;p1"/>
          <p:cNvGrpSpPr/>
          <p:nvPr/>
        </p:nvGrpSpPr>
        <p:grpSpPr>
          <a:xfrm>
            <a:off x="642073" y="173335"/>
            <a:ext cx="3395541" cy="3521497"/>
            <a:chOff x="4778639" y="938100"/>
            <a:chExt cx="3054917" cy="3168239"/>
          </a:xfrm>
        </p:grpSpPr>
        <p:grpSp>
          <p:nvGrpSpPr>
            <p:cNvPr id="114" name="Google Shape;114;p1"/>
            <p:cNvGrpSpPr/>
            <p:nvPr/>
          </p:nvGrpSpPr>
          <p:grpSpPr>
            <a:xfrm>
              <a:off x="7144034" y="2156930"/>
              <a:ext cx="326413" cy="477672"/>
              <a:chOff x="7144034" y="2156930"/>
              <a:chExt cx="326413" cy="477672"/>
            </a:xfrm>
          </p:grpSpPr>
          <p:sp>
            <p:nvSpPr>
              <p:cNvPr id="115" name="Google Shape;115;p1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rect b="b" l="l" r="r" t="t"/>
                <a:pathLst>
                  <a:path extrusionOk="0" h="10274" w="5363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 flipH="1" rot="1013989">
                <a:off x="7193816" y="2233553"/>
                <a:ext cx="226849" cy="376200"/>
              </a:xfrm>
              <a:custGeom>
                <a:rect b="b" l="l" r="r" t="t"/>
                <a:pathLst>
                  <a:path extrusionOk="0" h="10597" w="639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" name="Google Shape;117;p1"/>
            <p:cNvSpPr/>
            <p:nvPr/>
          </p:nvSpPr>
          <p:spPr>
            <a:xfrm>
              <a:off x="4799968" y="2360289"/>
              <a:ext cx="3010651" cy="1746050"/>
            </a:xfrm>
            <a:custGeom>
              <a:rect b="b" l="l" r="r" t="t"/>
              <a:pathLst>
                <a:path extrusionOk="0" h="39701" w="68455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7314724" y="2206451"/>
              <a:ext cx="518832" cy="576314"/>
            </a:xfrm>
            <a:custGeom>
              <a:rect b="b" l="l" r="r" t="t"/>
              <a:pathLst>
                <a:path extrusionOk="0" h="13104" w="11797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7467990" y="2236400"/>
              <a:ext cx="281032" cy="466056"/>
            </a:xfrm>
            <a:custGeom>
              <a:rect b="b" l="l" r="r" t="t"/>
              <a:pathLst>
                <a:path extrusionOk="0" h="10597" w="639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7509858" y="2342741"/>
              <a:ext cx="63111" cy="99087"/>
            </a:xfrm>
            <a:custGeom>
              <a:rect b="b" l="l" r="r" t="t"/>
              <a:pathLst>
                <a:path extrusionOk="0" h="2253" w="1435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7533299" y="2481055"/>
              <a:ext cx="187047" cy="29555"/>
            </a:xfrm>
            <a:custGeom>
              <a:rect b="b" l="l" r="r" t="t"/>
              <a:pathLst>
                <a:path extrusionOk="0" h="672" w="4253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921475" y="3214385"/>
              <a:ext cx="1359067" cy="660320"/>
            </a:xfrm>
            <a:custGeom>
              <a:rect b="b" l="l" r="r" t="t"/>
              <a:pathLst>
                <a:path extrusionOk="0" h="14783" w="30428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778639" y="3182078"/>
              <a:ext cx="1556188" cy="748803"/>
            </a:xfrm>
            <a:custGeom>
              <a:rect b="b" l="l" r="r" t="t"/>
              <a:pathLst>
                <a:path extrusionOk="0" h="17026" w="35384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316500" y="2807775"/>
              <a:ext cx="1420839" cy="963559"/>
            </a:xfrm>
            <a:custGeom>
              <a:rect b="b" l="l" r="r" t="t"/>
              <a:pathLst>
                <a:path extrusionOk="0" h="21703" w="31701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266925" y="3350475"/>
              <a:ext cx="521781" cy="452051"/>
            </a:xfrm>
            <a:custGeom>
              <a:rect b="b" l="l" r="r" t="t"/>
              <a:pathLst>
                <a:path extrusionOk="0" h="10217" w="11793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5265001" y="2770348"/>
              <a:ext cx="518788" cy="449168"/>
            </a:xfrm>
            <a:custGeom>
              <a:rect b="b" l="l" r="r" t="t"/>
              <a:pathLst>
                <a:path extrusionOk="0" h="10213" w="11796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6260300" y="2284971"/>
              <a:ext cx="1394218" cy="940744"/>
            </a:xfrm>
            <a:custGeom>
              <a:rect b="b" l="l" r="r" t="t"/>
              <a:pathLst>
                <a:path extrusionOk="0" h="21100" w="31271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205049" y="2208693"/>
              <a:ext cx="1556320" cy="1048351"/>
            </a:xfrm>
            <a:custGeom>
              <a:rect b="b" l="l" r="r" t="t"/>
              <a:pathLst>
                <a:path extrusionOk="0" h="23837" w="35387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767950" y="2669275"/>
              <a:ext cx="1463143" cy="691092"/>
            </a:xfrm>
            <a:custGeom>
              <a:rect b="b" l="l" r="r" t="t"/>
              <a:pathLst>
                <a:path extrusionOk="0" h="15321" w="32435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718731" y="2639335"/>
              <a:ext cx="551377" cy="168487"/>
            </a:xfrm>
            <a:custGeom>
              <a:rect b="b" l="l" r="r" t="t"/>
              <a:pathLst>
                <a:path extrusionOk="0" h="3831" w="12537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861258" y="2556654"/>
              <a:ext cx="279405" cy="326156"/>
            </a:xfrm>
            <a:custGeom>
              <a:rect b="b" l="l" r="r" t="t"/>
              <a:pathLst>
                <a:path extrusionOk="0" h="7416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964388" y="2690966"/>
              <a:ext cx="680942" cy="360152"/>
            </a:xfrm>
            <a:custGeom>
              <a:rect b="b" l="l" r="r" t="t"/>
              <a:pathLst>
                <a:path extrusionOk="0" h="8189" w="15483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751443" y="2898018"/>
              <a:ext cx="509948" cy="321494"/>
            </a:xfrm>
            <a:custGeom>
              <a:rect b="b" l="l" r="r" t="t"/>
              <a:pathLst>
                <a:path extrusionOk="0" h="7310" w="11595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783732" y="2752228"/>
              <a:ext cx="446265" cy="205211"/>
            </a:xfrm>
            <a:custGeom>
              <a:rect b="b" l="l" r="r" t="t"/>
              <a:pathLst>
                <a:path extrusionOk="0" h="4666" w="10147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057500" y="2706007"/>
              <a:ext cx="103925" cy="69972"/>
            </a:xfrm>
            <a:custGeom>
              <a:rect b="b" l="l" r="r" t="t"/>
              <a:pathLst>
                <a:path extrusionOk="0" h="1591" w="2363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172505" y="2676717"/>
              <a:ext cx="356810" cy="212160"/>
            </a:xfrm>
            <a:custGeom>
              <a:rect b="b" l="l" r="r" t="t"/>
              <a:pathLst>
                <a:path extrusionOk="0" h="4824" w="8113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6756236" y="2957390"/>
              <a:ext cx="453962" cy="294974"/>
            </a:xfrm>
            <a:custGeom>
              <a:rect b="b" l="l" r="r" t="t"/>
              <a:pathLst>
                <a:path extrusionOk="0" h="6707" w="10322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6346309" y="2857866"/>
              <a:ext cx="474808" cy="367805"/>
            </a:xfrm>
            <a:custGeom>
              <a:rect b="b" l="l" r="r" t="t"/>
              <a:pathLst>
                <a:path extrusionOk="0" h="8363" w="10796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6093079" y="2937863"/>
              <a:ext cx="593114" cy="300427"/>
            </a:xfrm>
            <a:custGeom>
              <a:rect b="b" l="l" r="r" t="t"/>
              <a:pathLst>
                <a:path extrusionOk="0" h="6831" w="13486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6594130" y="3239426"/>
              <a:ext cx="267179" cy="111093"/>
            </a:xfrm>
            <a:custGeom>
              <a:rect b="b" l="l" r="r" t="t"/>
              <a:pathLst>
                <a:path extrusionOk="0" h="2526" w="6075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6871021" y="3265550"/>
              <a:ext cx="112193" cy="31710"/>
            </a:xfrm>
            <a:custGeom>
              <a:rect b="b" l="l" r="r" t="t"/>
              <a:pathLst>
                <a:path extrusionOk="0" h="721" w="2551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861258" y="2556654"/>
              <a:ext cx="279405" cy="326200"/>
            </a:xfrm>
            <a:custGeom>
              <a:rect b="b" l="l" r="r" t="t"/>
              <a:pathLst>
                <a:path extrusionOk="0" h="7417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974943" y="2690966"/>
              <a:ext cx="670387" cy="360152"/>
            </a:xfrm>
            <a:custGeom>
              <a:rect b="b" l="l" r="r" t="t"/>
              <a:pathLst>
                <a:path extrusionOk="0" h="8189" w="15243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577154" y="2404707"/>
              <a:ext cx="49434" cy="365694"/>
            </a:xfrm>
            <a:custGeom>
              <a:rect b="b" l="l" r="r" t="t"/>
              <a:pathLst>
                <a:path extrusionOk="0" h="8315" w="1124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755005" y="2898106"/>
              <a:ext cx="506386" cy="321406"/>
            </a:xfrm>
            <a:custGeom>
              <a:rect b="b" l="l" r="r" t="t"/>
              <a:pathLst>
                <a:path extrusionOk="0" h="7308" w="11514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931905" y="3239426"/>
              <a:ext cx="384605" cy="177899"/>
            </a:xfrm>
            <a:custGeom>
              <a:rect b="b" l="l" r="r" t="t"/>
              <a:pathLst>
                <a:path extrusionOk="0" h="4045" w="8745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297413" y="3219460"/>
              <a:ext cx="276062" cy="165937"/>
            </a:xfrm>
            <a:custGeom>
              <a:rect b="b" l="l" r="r" t="t"/>
              <a:pathLst>
                <a:path extrusionOk="0" h="3773" w="6277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151491" y="3392956"/>
              <a:ext cx="626583" cy="252841"/>
            </a:xfrm>
            <a:custGeom>
              <a:rect b="b" l="l" r="r" t="t"/>
              <a:pathLst>
                <a:path extrusionOk="0" h="5749" w="14247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905289" y="3609113"/>
              <a:ext cx="307024" cy="251478"/>
            </a:xfrm>
            <a:custGeom>
              <a:rect b="b" l="l" r="r" t="t"/>
              <a:pathLst>
                <a:path extrusionOk="0" h="5718" w="6981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5541628" y="3511831"/>
              <a:ext cx="408486" cy="338558"/>
            </a:xfrm>
            <a:custGeom>
              <a:rect b="b" l="l" r="r" t="t"/>
              <a:pathLst>
                <a:path extrusionOk="0" h="7698" w="9288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6183895" y="1995132"/>
              <a:ext cx="382934" cy="681470"/>
            </a:xfrm>
            <a:custGeom>
              <a:rect b="b" l="l" r="r" t="t"/>
              <a:pathLst>
                <a:path extrusionOk="0" h="15495" w="8707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257164" y="2037396"/>
              <a:ext cx="366090" cy="642812"/>
            </a:xfrm>
            <a:custGeom>
              <a:rect b="b" l="l" r="r" t="t"/>
              <a:pathLst>
                <a:path extrusionOk="0" h="14616" w="8324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993667" y="3675610"/>
              <a:ext cx="572224" cy="400306"/>
            </a:xfrm>
            <a:custGeom>
              <a:rect b="b" l="l" r="r" t="t"/>
              <a:pathLst>
                <a:path extrusionOk="0" h="9102" w="13011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991908" y="3671256"/>
              <a:ext cx="576402" cy="328047"/>
            </a:xfrm>
            <a:custGeom>
              <a:rect b="b" l="l" r="r" t="t"/>
              <a:pathLst>
                <a:path extrusionOk="0" h="7459" w="13106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151227" y="1167450"/>
              <a:ext cx="822998" cy="1082436"/>
            </a:xfrm>
            <a:custGeom>
              <a:rect b="b" l="l" r="r" t="t"/>
              <a:pathLst>
                <a:path extrusionOk="0" h="24612" w="18713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557944" y="938100"/>
              <a:ext cx="234062" cy="335391"/>
            </a:xfrm>
            <a:custGeom>
              <a:rect b="b" l="l" r="r" t="t"/>
              <a:pathLst>
                <a:path extrusionOk="0" h="7626" w="5322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298161" y="1252241"/>
              <a:ext cx="793619" cy="1024822"/>
            </a:xfrm>
            <a:custGeom>
              <a:rect b="b" l="l" r="r" t="t"/>
              <a:pathLst>
                <a:path extrusionOk="0" h="23302" w="18045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406657" y="1360781"/>
              <a:ext cx="576578" cy="807781"/>
            </a:xfrm>
            <a:custGeom>
              <a:rect b="b" l="l" r="r" t="t"/>
              <a:pathLst>
                <a:path extrusionOk="0" h="18367" w="1311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5406657" y="1360781"/>
              <a:ext cx="503043" cy="765296"/>
            </a:xfrm>
            <a:custGeom>
              <a:rect b="b" l="l" r="r" t="t"/>
              <a:pathLst>
                <a:path extrusionOk="0" h="17401" w="11438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5558912" y="1656671"/>
              <a:ext cx="84661" cy="105992"/>
            </a:xfrm>
            <a:custGeom>
              <a:rect b="b" l="l" r="r" t="t"/>
              <a:pathLst>
                <a:path extrusionOk="0" h="2410" w="1925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5631829" y="1724178"/>
              <a:ext cx="84837" cy="105992"/>
            </a:xfrm>
            <a:custGeom>
              <a:rect b="b" l="l" r="r" t="t"/>
              <a:pathLst>
                <a:path extrusionOk="0" h="2410" w="1929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605397" y="1510089"/>
              <a:ext cx="67905" cy="221175"/>
            </a:xfrm>
            <a:custGeom>
              <a:rect b="b" l="l" r="r" t="t"/>
              <a:pathLst>
                <a:path extrusionOk="0" h="5029" w="1544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602099" y="1755535"/>
              <a:ext cx="68037" cy="221175"/>
            </a:xfrm>
            <a:custGeom>
              <a:rect b="b" l="l" r="r" t="t"/>
              <a:pathLst>
                <a:path extrusionOk="0" h="5029" w="1547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5478870" y="1702717"/>
              <a:ext cx="142055" cy="129433"/>
            </a:xfrm>
            <a:custGeom>
              <a:rect b="b" l="l" r="r" t="t"/>
              <a:pathLst>
                <a:path extrusionOk="0" h="2943" w="323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5654478" y="1654648"/>
              <a:ext cx="142187" cy="129477"/>
            </a:xfrm>
            <a:custGeom>
              <a:rect b="b" l="l" r="r" t="t"/>
              <a:pathLst>
                <a:path extrusionOk="0" h="2944" w="3233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488633" y="1811520"/>
              <a:ext cx="92226" cy="20451"/>
            </a:xfrm>
            <a:custGeom>
              <a:rect b="b" l="l" r="r" t="t"/>
              <a:pathLst>
                <a:path extrusionOk="0" h="465" w="2097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605089" y="1693789"/>
              <a:ext cx="65354" cy="99219"/>
            </a:xfrm>
            <a:custGeom>
              <a:rect b="b" l="l" r="r" t="t"/>
              <a:pathLst>
                <a:path extrusionOk="0" h="2256" w="1486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530193" y="1147044"/>
              <a:ext cx="182561" cy="96052"/>
            </a:xfrm>
            <a:custGeom>
              <a:rect b="b" l="l" r="r" t="t"/>
              <a:pathLst>
                <a:path extrusionOk="0" h="2184" w="4151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506357" y="1127473"/>
              <a:ext cx="235997" cy="115579"/>
            </a:xfrm>
            <a:custGeom>
              <a:rect b="b" l="l" r="r" t="t"/>
              <a:pathLst>
                <a:path extrusionOk="0" h="2628" w="5366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496418" y="1068585"/>
              <a:ext cx="255700" cy="134403"/>
            </a:xfrm>
            <a:custGeom>
              <a:rect b="b" l="l" r="r" t="t"/>
              <a:pathLst>
                <a:path extrusionOk="0" h="3056" w="5814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456661" y="938100"/>
              <a:ext cx="174293" cy="324265"/>
            </a:xfrm>
            <a:custGeom>
              <a:rect b="b" l="l" r="r" t="t"/>
              <a:pathLst>
                <a:path extrusionOk="0" h="7373" w="3963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6666920" y="1243059"/>
              <a:ext cx="461922" cy="349025"/>
            </a:xfrm>
            <a:custGeom>
              <a:rect b="b" l="l" r="r" t="t"/>
              <a:pathLst>
                <a:path extrusionOk="0" h="7936" w="10503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6721754" y="3218930"/>
              <a:ext cx="554171" cy="168504"/>
            </a:xfrm>
            <a:custGeom>
              <a:rect b="b" l="l" r="r" t="t"/>
              <a:pathLst>
                <a:path extrusionOk="0" h="3834" w="1253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636182" y="1566734"/>
              <a:ext cx="100846" cy="167696"/>
            </a:xfrm>
            <a:custGeom>
              <a:rect b="b" l="l" r="r" t="t"/>
              <a:pathLst>
                <a:path extrusionOk="0" h="3813" w="2293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538373" y="1752413"/>
              <a:ext cx="100846" cy="167652"/>
            </a:xfrm>
            <a:custGeom>
              <a:rect b="b" l="l" r="r" t="t"/>
              <a:pathLst>
                <a:path extrusionOk="0" h="3812" w="2293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2d62f32be_0_375"/>
          <p:cNvSpPr txBox="1"/>
          <p:nvPr>
            <p:ph type="ctrTitle"/>
          </p:nvPr>
        </p:nvSpPr>
        <p:spPr>
          <a:xfrm>
            <a:off x="1339540" y="34076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Final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8" name="Google Shape;618;g112d62f32be_0_375"/>
          <p:cNvSpPr txBox="1"/>
          <p:nvPr>
            <p:ph idx="1" type="subTitle"/>
          </p:nvPr>
        </p:nvSpPr>
        <p:spPr>
          <a:xfrm>
            <a:off x="258600" y="2125325"/>
            <a:ext cx="86268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n" sz="3100">
                <a:latin typeface="Dosis"/>
                <a:ea typeface="Dosis"/>
                <a:cs typeface="Dosis"/>
                <a:sym typeface="Dosis"/>
              </a:rPr>
              <a:t>IP : 10.10.17.182</a:t>
            </a:r>
            <a:endParaRPr sz="31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n" sz="3100">
                <a:latin typeface="Dosis"/>
                <a:ea typeface="Dosis"/>
                <a:cs typeface="Dosis"/>
                <a:sym typeface="Dosis"/>
              </a:rPr>
              <a:t>Repositorio GIT : https://github.com/YasminNeres/Entrega_Proyecto.git</a:t>
            </a:r>
            <a:endParaRPr sz="31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ctrTitle"/>
          </p:nvPr>
        </p:nvSpPr>
        <p:spPr>
          <a:xfrm>
            <a:off x="1339540" y="34076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3"/>
                </a:solidFill>
              </a:rPr>
              <a:t>Propuesta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9" name="Google Shape;219;p2"/>
          <p:cNvSpPr txBox="1"/>
          <p:nvPr>
            <p:ph idx="1" type="subTitle"/>
          </p:nvPr>
        </p:nvSpPr>
        <p:spPr>
          <a:xfrm>
            <a:off x="736800" y="1068052"/>
            <a:ext cx="767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Mi proyecto se trata de 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desarrollar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 una aplicaciòn que enseñe los datos 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meteorológicos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 de algunas localidades de España. Dichos datos son recorridos de dos APIs publicas, Opendata 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Euskadi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 y Openweathermap.Toda la 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información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está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 guardada en una BBDD en un servidor. He creado un proxy que me llevara a la 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página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 web y he utilizado el 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método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 de dockerizaciòn para empaquetar los servicios y levantarlos 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a través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 de una API.</a:t>
            </a:r>
            <a:endParaRPr sz="200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/>
          <p:nvPr>
            <p:ph type="title"/>
          </p:nvPr>
        </p:nvSpPr>
        <p:spPr>
          <a:xfrm>
            <a:off x="2643995" y="85047"/>
            <a:ext cx="34077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Extra -Bonus</a:t>
            </a:r>
            <a:endParaRPr/>
          </a:p>
        </p:txBody>
      </p:sp>
      <p:sp>
        <p:nvSpPr>
          <p:cNvPr id="225" name="Google Shape;225;p3"/>
          <p:cNvSpPr/>
          <p:nvPr/>
        </p:nvSpPr>
        <p:spPr>
          <a:xfrm>
            <a:off x="5588729" y="1666522"/>
            <a:ext cx="98075" cy="153754"/>
          </a:xfrm>
          <a:custGeom>
            <a:rect b="b" l="l" r="r" t="t"/>
            <a:pathLst>
              <a:path extrusionOk="0" h="3496" w="223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/>
          <p:nvPr/>
        </p:nvSpPr>
        <p:spPr>
          <a:xfrm flipH="1">
            <a:off x="8544193" y="3996127"/>
            <a:ext cx="670507" cy="856027"/>
          </a:xfrm>
          <a:custGeom>
            <a:rect b="b" l="l" r="r" t="t"/>
            <a:pathLst>
              <a:path extrusionOk="0" h="4351" w="3408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3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229" name="Google Shape;229;p3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rect b="b" l="l" r="r" t="t"/>
              <a:pathLst>
                <a:path extrusionOk="0" h="3459" w="3651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rect b="b" l="l" r="r" t="t"/>
              <a:pathLst>
                <a:path extrusionOk="0" h="2650" w="2898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1" name="Google Shape;2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029" y="1352850"/>
            <a:ext cx="2558640" cy="36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866090" y="211009"/>
            <a:ext cx="6031697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Origen de los datos</a:t>
            </a:r>
            <a:endParaRPr/>
          </a:p>
        </p:txBody>
      </p:sp>
      <p:sp>
        <p:nvSpPr>
          <p:cNvPr id="237" name="Google Shape;237;p4"/>
          <p:cNvSpPr txBox="1"/>
          <p:nvPr>
            <p:ph idx="16" type="title"/>
          </p:nvPr>
        </p:nvSpPr>
        <p:spPr>
          <a:xfrm>
            <a:off x="-1535084" y="1277391"/>
            <a:ext cx="4571467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>
                <a:solidFill>
                  <a:schemeClr val="accent3"/>
                </a:solidFill>
              </a:rPr>
              <a:t>Opendata</a:t>
            </a:r>
            <a:r>
              <a:rPr lang="en" sz="2800"/>
              <a:t> </a:t>
            </a:r>
            <a:r>
              <a:rPr lang="en" sz="2800">
                <a:solidFill>
                  <a:schemeClr val="accent3"/>
                </a:solidFill>
              </a:rPr>
              <a:t>Euskadi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238" name="Google Shape;238;p4"/>
          <p:cNvSpPr txBox="1"/>
          <p:nvPr>
            <p:ph idx="20" type="title"/>
          </p:nvPr>
        </p:nvSpPr>
        <p:spPr>
          <a:xfrm>
            <a:off x="3546592" y="2066256"/>
            <a:ext cx="4832021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>
                <a:solidFill>
                  <a:srgbClr val="33434B"/>
                </a:solidFill>
              </a:rPr>
              <a:t>OPENWEATHERMAP</a:t>
            </a:r>
            <a:endParaRPr>
              <a:solidFill>
                <a:srgbClr val="33434B"/>
              </a:solidFill>
            </a:endParaRPr>
          </a:p>
        </p:txBody>
      </p:sp>
      <p:sp>
        <p:nvSpPr>
          <p:cNvPr id="239" name="Google Shape;239;p4"/>
          <p:cNvSpPr txBox="1"/>
          <p:nvPr>
            <p:ph idx="7" type="subTitle"/>
          </p:nvPr>
        </p:nvSpPr>
        <p:spPr>
          <a:xfrm>
            <a:off x="488403" y="1941362"/>
            <a:ext cx="2887500" cy="1281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" sz="1800"/>
              <a:t>Temperatura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" sz="1800"/>
              <a:t>Localidad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" sz="1800"/>
              <a:t>Hora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" sz="1800"/>
              <a:t>Precipitación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" sz="1800"/>
              <a:t>Velocidad del viento</a:t>
            </a:r>
            <a:endParaRPr/>
          </a:p>
        </p:txBody>
      </p:sp>
      <p:sp>
        <p:nvSpPr>
          <p:cNvPr id="240" name="Google Shape;240;p4"/>
          <p:cNvSpPr txBox="1"/>
          <p:nvPr>
            <p:ph idx="7" type="subTitle"/>
          </p:nvPr>
        </p:nvSpPr>
        <p:spPr>
          <a:xfrm>
            <a:off x="6070093" y="2932290"/>
            <a:ext cx="2887500" cy="1281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" sz="2400">
                <a:solidFill>
                  <a:schemeClr val="lt1"/>
                </a:solidFill>
              </a:rPr>
              <a:t>Humedad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" sz="2400">
                <a:solidFill>
                  <a:schemeClr val="lt1"/>
                </a:solidFill>
              </a:rPr>
              <a:t>Longitud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" sz="2400">
                <a:solidFill>
                  <a:schemeClr val="lt1"/>
                </a:solidFill>
              </a:rPr>
              <a:t>Latitud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/>
          <p:nvPr>
            <p:ph type="title"/>
          </p:nvPr>
        </p:nvSpPr>
        <p:spPr>
          <a:xfrm flipH="1">
            <a:off x="2457447" y="273682"/>
            <a:ext cx="3232237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246" name="Google Shape;246;p5"/>
          <p:cNvSpPr txBox="1"/>
          <p:nvPr>
            <p:ph idx="1" type="subTitle"/>
          </p:nvPr>
        </p:nvSpPr>
        <p:spPr>
          <a:xfrm>
            <a:off x="2908875" y="964623"/>
            <a:ext cx="2909462" cy="411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Desarrollo Web Cliente</a:t>
            </a:r>
            <a:endParaRPr sz="1800"/>
          </a:p>
        </p:txBody>
      </p:sp>
      <p:grpSp>
        <p:nvGrpSpPr>
          <p:cNvPr id="247" name="Google Shape;247;p5"/>
          <p:cNvGrpSpPr/>
          <p:nvPr/>
        </p:nvGrpSpPr>
        <p:grpSpPr>
          <a:xfrm>
            <a:off x="6167053" y="1086678"/>
            <a:ext cx="2506496" cy="2763078"/>
            <a:chOff x="1219875" y="2035600"/>
            <a:chExt cx="2656375" cy="2512000"/>
          </a:xfrm>
        </p:grpSpPr>
        <p:sp>
          <p:nvSpPr>
            <p:cNvPr id="248" name="Google Shape;248;p5"/>
            <p:cNvSpPr/>
            <p:nvPr/>
          </p:nvSpPr>
          <p:spPr>
            <a:xfrm>
              <a:off x="2119150" y="3658450"/>
              <a:ext cx="1543775" cy="889150"/>
            </a:xfrm>
            <a:custGeom>
              <a:rect b="b" l="l" r="r" t="t"/>
              <a:pathLst>
                <a:path extrusionOk="0" h="35566" w="61751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819725" y="3486000"/>
              <a:ext cx="1543775" cy="889175"/>
            </a:xfrm>
            <a:custGeom>
              <a:rect b="b" l="l" r="r" t="t"/>
              <a:pathLst>
                <a:path extrusionOk="0" h="35567" w="61751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520350" y="3313625"/>
              <a:ext cx="1543800" cy="889150"/>
            </a:xfrm>
            <a:custGeom>
              <a:rect b="b" l="l" r="r" t="t"/>
              <a:pathLst>
                <a:path extrusionOk="0" h="35566" w="61752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307775" y="3664050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70250" y="3682075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219875" y="3807500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1296575" y="3831325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483125" y="3860925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427700" y="4002925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541075" y="2035625"/>
              <a:ext cx="1496475" cy="2150950"/>
            </a:xfrm>
            <a:custGeom>
              <a:rect b="b" l="l" r="r" t="t"/>
              <a:pathLst>
                <a:path extrusionOk="0" h="86038" w="59859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012850" y="2035600"/>
              <a:ext cx="9225" cy="1550"/>
            </a:xfrm>
            <a:custGeom>
              <a:rect b="b" l="l" r="r" t="t"/>
              <a:pathLst>
                <a:path extrusionOk="0" h="62" w="369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541000" y="2890900"/>
              <a:ext cx="800" cy="162700"/>
            </a:xfrm>
            <a:custGeom>
              <a:rect b="b" l="l" r="r" t="t"/>
              <a:pathLst>
                <a:path extrusionOk="0" h="6508" w="32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541075" y="2883000"/>
              <a:ext cx="28850" cy="185050"/>
            </a:xfrm>
            <a:custGeom>
              <a:rect b="b" l="l" r="r" t="t"/>
              <a:pathLst>
                <a:path extrusionOk="0" h="7402" w="1154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566000" y="2132075"/>
              <a:ext cx="1471550" cy="2052950"/>
            </a:xfrm>
            <a:custGeom>
              <a:rect b="b" l="l" r="r" t="t"/>
              <a:pathLst>
                <a:path extrusionOk="0" h="82118" w="58862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566000" y="2132075"/>
              <a:ext cx="1471450" cy="935975"/>
            </a:xfrm>
            <a:custGeom>
              <a:rect b="b" l="l" r="r" t="t"/>
              <a:pathLst>
                <a:path extrusionOk="0" h="37439" w="58858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958375" y="2103250"/>
              <a:ext cx="33525" cy="43225"/>
            </a:xfrm>
            <a:custGeom>
              <a:rect b="b" l="l" r="r" t="t"/>
              <a:pathLst>
                <a:path extrusionOk="0" h="1729" w="1341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98200" y="2138000"/>
              <a:ext cx="33425" cy="43225"/>
            </a:xfrm>
            <a:custGeom>
              <a:rect b="b" l="l" r="r" t="t"/>
              <a:pathLst>
                <a:path extrusionOk="0" h="1729" w="1337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2837950" y="2172700"/>
              <a:ext cx="33500" cy="43250"/>
            </a:xfrm>
            <a:custGeom>
              <a:rect b="b" l="l" r="r" t="t"/>
              <a:pathLst>
                <a:path extrusionOk="0" h="1730" w="134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600000" y="2980475"/>
              <a:ext cx="28750" cy="36000"/>
            </a:xfrm>
            <a:custGeom>
              <a:rect b="b" l="l" r="r" t="t"/>
              <a:pathLst>
                <a:path extrusionOk="0" h="1440" w="115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642750" y="2954225"/>
              <a:ext cx="28750" cy="36075"/>
            </a:xfrm>
            <a:custGeom>
              <a:rect b="b" l="l" r="r" t="t"/>
              <a:pathLst>
                <a:path extrusionOk="0" h="1443" w="115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688300" y="2916725"/>
              <a:ext cx="25950" cy="51725"/>
            </a:xfrm>
            <a:custGeom>
              <a:rect b="b" l="l" r="r" t="t"/>
              <a:pathLst>
                <a:path extrusionOk="0" h="2069" w="1038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22225" y="2722350"/>
              <a:ext cx="23475" cy="46700"/>
            </a:xfrm>
            <a:custGeom>
              <a:rect b="b" l="l" r="r" t="t"/>
              <a:pathLst>
                <a:path extrusionOk="0" h="1868" w="939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740575" y="2195850"/>
              <a:ext cx="1222075" cy="751100"/>
            </a:xfrm>
            <a:custGeom>
              <a:rect b="b" l="l" r="r" t="t"/>
              <a:pathLst>
                <a:path extrusionOk="0" h="30044" w="48883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925050" y="2211200"/>
              <a:ext cx="30625" cy="43950"/>
            </a:xfrm>
            <a:custGeom>
              <a:rect b="b" l="l" r="r" t="t"/>
              <a:pathLst>
                <a:path extrusionOk="0" h="1758" w="1225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973075" y="2163500"/>
              <a:ext cx="47975" cy="30900"/>
            </a:xfrm>
            <a:custGeom>
              <a:rect b="b" l="l" r="r" t="t"/>
              <a:pathLst>
                <a:path extrusionOk="0" h="1236" w="1919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973075" y="2185175"/>
              <a:ext cx="47975" cy="30800"/>
            </a:xfrm>
            <a:custGeom>
              <a:rect b="b" l="l" r="r" t="t"/>
              <a:pathLst>
                <a:path extrusionOk="0" h="1232" w="1919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973075" y="2206775"/>
              <a:ext cx="47975" cy="30800"/>
            </a:xfrm>
            <a:custGeom>
              <a:rect b="b" l="l" r="r" t="t"/>
              <a:pathLst>
                <a:path extrusionOk="0" h="1232" w="1919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541000" y="2967225"/>
              <a:ext cx="25025" cy="100825"/>
            </a:xfrm>
            <a:custGeom>
              <a:rect b="b" l="l" r="r" t="t"/>
              <a:pathLst>
                <a:path extrusionOk="0" h="4033" w="1001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615900" y="3131475"/>
              <a:ext cx="299275" cy="967475"/>
            </a:xfrm>
            <a:custGeom>
              <a:rect b="b" l="l" r="r" t="t"/>
              <a:pathLst>
                <a:path extrusionOk="0" h="38699" w="11971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665775" y="3217750"/>
              <a:ext cx="199525" cy="132550"/>
            </a:xfrm>
            <a:custGeom>
              <a:rect b="b" l="l" r="r" t="t"/>
              <a:pathLst>
                <a:path extrusionOk="0" h="5302" w="7981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665775" y="3373925"/>
              <a:ext cx="24950" cy="36225"/>
            </a:xfrm>
            <a:custGeom>
              <a:rect b="b" l="l" r="r" t="t"/>
              <a:pathLst>
                <a:path extrusionOk="0" h="1449" w="998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715675" y="3275350"/>
              <a:ext cx="149625" cy="103750"/>
            </a:xfrm>
            <a:custGeom>
              <a:rect b="b" l="l" r="r" t="t"/>
              <a:pathLst>
                <a:path extrusionOk="0" h="4150" w="5985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1665775" y="3431550"/>
              <a:ext cx="24950" cy="36225"/>
            </a:xfrm>
            <a:custGeom>
              <a:rect b="b" l="l" r="r" t="t"/>
              <a:pathLst>
                <a:path extrusionOk="0" h="1449" w="998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715675" y="3333000"/>
              <a:ext cx="149625" cy="103725"/>
            </a:xfrm>
            <a:custGeom>
              <a:rect b="b" l="l" r="r" t="t"/>
              <a:pathLst>
                <a:path extrusionOk="0" h="4149" w="5985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665775" y="3489125"/>
              <a:ext cx="24950" cy="36200"/>
            </a:xfrm>
            <a:custGeom>
              <a:rect b="b" l="l" r="r" t="t"/>
              <a:pathLst>
                <a:path extrusionOk="0" h="1448" w="998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715675" y="3390575"/>
              <a:ext cx="149625" cy="103700"/>
            </a:xfrm>
            <a:custGeom>
              <a:rect b="b" l="l" r="r" t="t"/>
              <a:pathLst>
                <a:path extrusionOk="0" h="4148" w="5985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665775" y="3546675"/>
              <a:ext cx="24950" cy="36175"/>
            </a:xfrm>
            <a:custGeom>
              <a:rect b="b" l="l" r="r" t="t"/>
              <a:pathLst>
                <a:path extrusionOk="0" h="1447" w="998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715675" y="3448125"/>
              <a:ext cx="149625" cy="103700"/>
            </a:xfrm>
            <a:custGeom>
              <a:rect b="b" l="l" r="r" t="t"/>
              <a:pathLst>
                <a:path extrusionOk="0" h="4148" w="5985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64675" y="3535100"/>
              <a:ext cx="199600" cy="132550"/>
            </a:xfrm>
            <a:custGeom>
              <a:rect b="b" l="l" r="r" t="t"/>
              <a:pathLst>
                <a:path extrusionOk="0" h="5302" w="7984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64675" y="3691300"/>
              <a:ext cx="25025" cy="36200"/>
            </a:xfrm>
            <a:custGeom>
              <a:rect b="b" l="l" r="r" t="t"/>
              <a:pathLst>
                <a:path extrusionOk="0" h="1448" w="1001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714550" y="3592725"/>
              <a:ext cx="149725" cy="103750"/>
            </a:xfrm>
            <a:custGeom>
              <a:rect b="b" l="l" r="r" t="t"/>
              <a:pathLst>
                <a:path extrusionOk="0" h="4150" w="5989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1664675" y="3748925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714550" y="3650375"/>
              <a:ext cx="149725" cy="103725"/>
            </a:xfrm>
            <a:custGeom>
              <a:rect b="b" l="l" r="r" t="t"/>
              <a:pathLst>
                <a:path extrusionOk="0" h="4149" w="5989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664675" y="3806475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714550" y="3707950"/>
              <a:ext cx="149725" cy="103700"/>
            </a:xfrm>
            <a:custGeom>
              <a:rect b="b" l="l" r="r" t="t"/>
              <a:pathLst>
                <a:path extrusionOk="0" h="4148" w="5989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664675" y="3864025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1714550" y="3765475"/>
              <a:ext cx="149725" cy="103725"/>
            </a:xfrm>
            <a:custGeom>
              <a:rect b="b" l="l" r="r" t="t"/>
              <a:pathLst>
                <a:path extrusionOk="0" h="4149" w="5989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563650" y="2800275"/>
              <a:ext cx="374175" cy="249200"/>
            </a:xfrm>
            <a:custGeom>
              <a:rect b="b" l="l" r="r" t="t"/>
              <a:pathLst>
                <a:path extrusionOk="0" h="9968" w="14967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2563650" y="2857775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2563650" y="2915300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2563650" y="2972875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2563650" y="3030450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2563650" y="3088025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2563650" y="3145600"/>
              <a:ext cx="424000" cy="262075"/>
            </a:xfrm>
            <a:custGeom>
              <a:rect b="b" l="l" r="r" t="t"/>
              <a:pathLst>
                <a:path extrusionOk="0" h="10483" w="1696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2563650" y="3203125"/>
              <a:ext cx="424000" cy="262175"/>
            </a:xfrm>
            <a:custGeom>
              <a:rect b="b" l="l" r="r" t="t"/>
              <a:pathLst>
                <a:path extrusionOk="0" h="10487" w="1696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2563650" y="3260725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965050" y="3045050"/>
              <a:ext cx="548750" cy="852325"/>
            </a:xfrm>
            <a:custGeom>
              <a:rect b="b" l="l" r="r" t="t"/>
              <a:pathLst>
                <a:path extrusionOk="0" h="34093" w="2195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1965050" y="3339850"/>
              <a:ext cx="548750" cy="557525"/>
            </a:xfrm>
            <a:custGeom>
              <a:rect b="b" l="l" r="r" t="t"/>
              <a:pathLst>
                <a:path extrusionOk="0" h="22301" w="2195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2349725" y="3175600"/>
              <a:ext cx="78650" cy="101625"/>
            </a:xfrm>
            <a:custGeom>
              <a:rect b="b" l="l" r="r" t="t"/>
              <a:pathLst>
                <a:path extrusionOk="0" h="4065" w="3146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615900" y="2310675"/>
              <a:ext cx="1371750" cy="953075"/>
            </a:xfrm>
            <a:custGeom>
              <a:rect b="b" l="l" r="r" t="t"/>
              <a:pathLst>
                <a:path extrusionOk="0" h="38123" w="5487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488800" y="2427250"/>
              <a:ext cx="399150" cy="270050"/>
            </a:xfrm>
            <a:custGeom>
              <a:rect b="b" l="l" r="r" t="t"/>
              <a:pathLst>
                <a:path extrusionOk="0" h="10802" w="15966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887925" y="2401925"/>
              <a:ext cx="49900" cy="68525"/>
            </a:xfrm>
            <a:custGeom>
              <a:rect b="b" l="l" r="r" t="t"/>
              <a:pathLst>
                <a:path extrusionOk="0" h="2741" w="1996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2902375" y="2418750"/>
              <a:ext cx="25775" cy="31375"/>
            </a:xfrm>
            <a:custGeom>
              <a:rect b="b" l="l" r="r" t="t"/>
              <a:pathLst>
                <a:path extrusionOk="0" h="1255" w="1031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965050" y="2512300"/>
              <a:ext cx="1022600" cy="780275"/>
            </a:xfrm>
            <a:custGeom>
              <a:rect b="b" l="l" r="r" t="t"/>
              <a:pathLst>
                <a:path extrusionOk="0" h="31211" w="40904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840350" y="2208375"/>
              <a:ext cx="1496450" cy="2150975"/>
            </a:xfrm>
            <a:custGeom>
              <a:rect b="b" l="l" r="r" t="t"/>
              <a:pathLst>
                <a:path extrusionOk="0" h="86039" w="59858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1844275" y="2208350"/>
              <a:ext cx="1492350" cy="861825"/>
            </a:xfrm>
            <a:custGeom>
              <a:rect b="b" l="l" r="r" t="t"/>
              <a:pathLst>
                <a:path extrusionOk="0" h="34473" w="59694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840350" y="3226275"/>
              <a:ext cx="35725" cy="1133050"/>
            </a:xfrm>
            <a:custGeom>
              <a:rect b="b" l="l" r="r" t="t"/>
              <a:pathLst>
                <a:path extrusionOk="0" h="45322" w="1429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865350" y="2304775"/>
              <a:ext cx="1471450" cy="2053025"/>
            </a:xfrm>
            <a:custGeom>
              <a:rect b="b" l="l" r="r" t="t"/>
              <a:pathLst>
                <a:path extrusionOk="0" h="82121" w="58858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865350" y="2304775"/>
              <a:ext cx="1471450" cy="936000"/>
            </a:xfrm>
            <a:custGeom>
              <a:rect b="b" l="l" r="r" t="t"/>
              <a:pathLst>
                <a:path extrusionOk="0" h="37440" w="58858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3257725" y="2276050"/>
              <a:ext cx="33450" cy="43200"/>
            </a:xfrm>
            <a:custGeom>
              <a:rect b="b" l="l" r="r" t="t"/>
              <a:pathLst>
                <a:path extrusionOk="0" h="1728" w="1338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3197475" y="2310725"/>
              <a:ext cx="33500" cy="43250"/>
            </a:xfrm>
            <a:custGeom>
              <a:rect b="b" l="l" r="r" t="t"/>
              <a:pathLst>
                <a:path extrusionOk="0" h="1730" w="134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3137200" y="2345475"/>
              <a:ext cx="33525" cy="43200"/>
            </a:xfrm>
            <a:custGeom>
              <a:rect b="b" l="l" r="r" t="t"/>
              <a:pathLst>
                <a:path extrusionOk="0" h="1728" w="1341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899275" y="3153200"/>
              <a:ext cx="28750" cy="36075"/>
            </a:xfrm>
            <a:custGeom>
              <a:rect b="b" l="l" r="r" t="t"/>
              <a:pathLst>
                <a:path extrusionOk="0" h="1443" w="115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942100" y="3126950"/>
              <a:ext cx="28675" cy="36050"/>
            </a:xfrm>
            <a:custGeom>
              <a:rect b="b" l="l" r="r" t="t"/>
              <a:pathLst>
                <a:path extrusionOk="0" h="1442" w="1147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987650" y="3089525"/>
              <a:ext cx="25875" cy="51625"/>
            </a:xfrm>
            <a:custGeom>
              <a:rect b="b" l="l" r="r" t="t"/>
              <a:pathLst>
                <a:path extrusionOk="0" h="2065" w="1035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2221475" y="2895150"/>
              <a:ext cx="23575" cy="46700"/>
            </a:xfrm>
            <a:custGeom>
              <a:rect b="b" l="l" r="r" t="t"/>
              <a:pathLst>
                <a:path extrusionOk="0" h="1868" w="943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039925" y="2368575"/>
              <a:ext cx="1222100" cy="751125"/>
            </a:xfrm>
            <a:custGeom>
              <a:rect b="b" l="l" r="r" t="t"/>
              <a:pathLst>
                <a:path extrusionOk="0" h="30045" w="48884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3224325" y="2383975"/>
              <a:ext cx="30625" cy="43900"/>
            </a:xfrm>
            <a:custGeom>
              <a:rect b="b" l="l" r="r" t="t"/>
              <a:pathLst>
                <a:path extrusionOk="0" h="1756" w="1225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3272350" y="2336300"/>
              <a:ext cx="47975" cy="30800"/>
            </a:xfrm>
            <a:custGeom>
              <a:rect b="b" l="l" r="r" t="t"/>
              <a:pathLst>
                <a:path extrusionOk="0" h="1232" w="1919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3272350" y="2357900"/>
              <a:ext cx="47975" cy="30875"/>
            </a:xfrm>
            <a:custGeom>
              <a:rect b="b" l="l" r="r" t="t"/>
              <a:pathLst>
                <a:path extrusionOk="0" h="1235" w="1919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3272350" y="2379475"/>
              <a:ext cx="47975" cy="30875"/>
            </a:xfrm>
            <a:custGeom>
              <a:rect b="b" l="l" r="r" t="t"/>
              <a:pathLst>
                <a:path extrusionOk="0" h="1235" w="1919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840350" y="3139925"/>
              <a:ext cx="25025" cy="100850"/>
            </a:xfrm>
            <a:custGeom>
              <a:rect b="b" l="l" r="r" t="t"/>
              <a:pathLst>
                <a:path extrusionOk="0" h="4034" w="1001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915150" y="3304200"/>
              <a:ext cx="299300" cy="967500"/>
            </a:xfrm>
            <a:custGeom>
              <a:rect b="b" l="l" r="r" t="t"/>
              <a:pathLst>
                <a:path extrusionOk="0" h="38700" w="11972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965050" y="3390500"/>
              <a:ext cx="199500" cy="132525"/>
            </a:xfrm>
            <a:custGeom>
              <a:rect b="b" l="l" r="r" t="t"/>
              <a:pathLst>
                <a:path extrusionOk="0" h="5301" w="798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965050" y="3546650"/>
              <a:ext cx="24925" cy="36200"/>
            </a:xfrm>
            <a:custGeom>
              <a:rect b="b" l="l" r="r" t="t"/>
              <a:pathLst>
                <a:path extrusionOk="0" h="1448" w="997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014925" y="3448075"/>
              <a:ext cx="149625" cy="103725"/>
            </a:xfrm>
            <a:custGeom>
              <a:rect b="b" l="l" r="r" t="t"/>
              <a:pathLst>
                <a:path extrusionOk="0" h="4149" w="5985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965050" y="3604300"/>
              <a:ext cx="24925" cy="36175"/>
            </a:xfrm>
            <a:custGeom>
              <a:rect b="b" l="l" r="r" t="t"/>
              <a:pathLst>
                <a:path extrusionOk="0" h="1447" w="997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2014925" y="3505775"/>
              <a:ext cx="149625" cy="103675"/>
            </a:xfrm>
            <a:custGeom>
              <a:rect b="b" l="l" r="r" t="t"/>
              <a:pathLst>
                <a:path extrusionOk="0" h="4147" w="5985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1965050" y="3661900"/>
              <a:ext cx="24925" cy="36125"/>
            </a:xfrm>
            <a:custGeom>
              <a:rect b="b" l="l" r="r" t="t"/>
              <a:pathLst>
                <a:path extrusionOk="0" h="1445" w="997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2014925" y="3563325"/>
              <a:ext cx="149625" cy="103675"/>
            </a:xfrm>
            <a:custGeom>
              <a:rect b="b" l="l" r="r" t="t"/>
              <a:pathLst>
                <a:path extrusionOk="0" h="4147" w="5985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965050" y="3719425"/>
              <a:ext cx="24925" cy="36150"/>
            </a:xfrm>
            <a:custGeom>
              <a:rect b="b" l="l" r="r" t="t"/>
              <a:pathLst>
                <a:path extrusionOk="0" h="1446" w="997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2014925" y="3620850"/>
              <a:ext cx="149625" cy="103700"/>
            </a:xfrm>
            <a:custGeom>
              <a:rect b="b" l="l" r="r" t="t"/>
              <a:pathLst>
                <a:path extrusionOk="0" h="4148" w="5985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963925" y="3707850"/>
              <a:ext cx="199625" cy="132525"/>
            </a:xfrm>
            <a:custGeom>
              <a:rect b="b" l="l" r="r" t="t"/>
              <a:pathLst>
                <a:path extrusionOk="0" h="5301" w="7985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963925" y="3864025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013825" y="3765450"/>
              <a:ext cx="149725" cy="103725"/>
            </a:xfrm>
            <a:custGeom>
              <a:rect b="b" l="l" r="r" t="t"/>
              <a:pathLst>
                <a:path extrusionOk="0" h="4149" w="5989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963925" y="3921650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013825" y="3823150"/>
              <a:ext cx="149725" cy="103675"/>
            </a:xfrm>
            <a:custGeom>
              <a:rect b="b" l="l" r="r" t="t"/>
              <a:pathLst>
                <a:path extrusionOk="0" h="4147" w="5989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1963925" y="3979275"/>
              <a:ext cx="25025" cy="36150"/>
            </a:xfrm>
            <a:custGeom>
              <a:rect b="b" l="l" r="r" t="t"/>
              <a:pathLst>
                <a:path extrusionOk="0" h="1446" w="1001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013825" y="3880675"/>
              <a:ext cx="149725" cy="103725"/>
            </a:xfrm>
            <a:custGeom>
              <a:rect b="b" l="l" r="r" t="t"/>
              <a:pathLst>
                <a:path extrusionOk="0" h="4149" w="5989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1963925" y="4036775"/>
              <a:ext cx="25025" cy="36150"/>
            </a:xfrm>
            <a:custGeom>
              <a:rect b="b" l="l" r="r" t="t"/>
              <a:pathLst>
                <a:path extrusionOk="0" h="1446" w="1001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013825" y="3938225"/>
              <a:ext cx="149725" cy="103675"/>
            </a:xfrm>
            <a:custGeom>
              <a:rect b="b" l="l" r="r" t="t"/>
              <a:pathLst>
                <a:path extrusionOk="0" h="4147" w="5989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862925" y="2972975"/>
              <a:ext cx="374150" cy="249225"/>
            </a:xfrm>
            <a:custGeom>
              <a:rect b="b" l="l" r="r" t="t"/>
              <a:pathLst>
                <a:path extrusionOk="0" h="9969" w="14966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862925" y="3030475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2862925" y="3088050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862925" y="3145625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2862925" y="3203200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862925" y="3260750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2862925" y="3318300"/>
              <a:ext cx="424000" cy="262150"/>
            </a:xfrm>
            <a:custGeom>
              <a:rect b="b" l="l" r="r" t="t"/>
              <a:pathLst>
                <a:path extrusionOk="0" h="10486" w="1696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2862925" y="3375900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2862925" y="3433450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2264300" y="3217800"/>
              <a:ext cx="548750" cy="852300"/>
            </a:xfrm>
            <a:custGeom>
              <a:rect b="b" l="l" r="r" t="t"/>
              <a:pathLst>
                <a:path extrusionOk="0" h="34092" w="2195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2264300" y="3512650"/>
              <a:ext cx="548750" cy="557450"/>
            </a:xfrm>
            <a:custGeom>
              <a:rect b="b" l="l" r="r" t="t"/>
              <a:pathLst>
                <a:path extrusionOk="0" h="22298" w="2195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2649000" y="3348350"/>
              <a:ext cx="78650" cy="101575"/>
            </a:xfrm>
            <a:custGeom>
              <a:rect b="b" l="l" r="r" t="t"/>
              <a:pathLst>
                <a:path extrusionOk="0" h="4063" w="3146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1915150" y="2483400"/>
              <a:ext cx="1371775" cy="953100"/>
            </a:xfrm>
            <a:custGeom>
              <a:rect b="b" l="l" r="r" t="t"/>
              <a:pathLst>
                <a:path extrusionOk="0" h="38124" w="54871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788050" y="2599950"/>
              <a:ext cx="399150" cy="270100"/>
            </a:xfrm>
            <a:custGeom>
              <a:rect b="b" l="l" r="r" t="t"/>
              <a:pathLst>
                <a:path extrusionOk="0" h="10804" w="15966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187175" y="2574650"/>
              <a:ext cx="49850" cy="68525"/>
            </a:xfrm>
            <a:custGeom>
              <a:rect b="b" l="l" r="r" t="t"/>
              <a:pathLst>
                <a:path extrusionOk="0" h="2741" w="1994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201625" y="2591475"/>
              <a:ext cx="25800" cy="31375"/>
            </a:xfrm>
            <a:custGeom>
              <a:rect b="b" l="l" r="r" t="t"/>
              <a:pathLst>
                <a:path extrusionOk="0" h="1255" w="1032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2264300" y="2685000"/>
              <a:ext cx="1022625" cy="780275"/>
            </a:xfrm>
            <a:custGeom>
              <a:rect b="b" l="l" r="r" t="t"/>
              <a:pathLst>
                <a:path extrusionOk="0" h="31211" w="40905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884050" y="4134750"/>
              <a:ext cx="268700" cy="324250"/>
            </a:xfrm>
            <a:custGeom>
              <a:rect b="b" l="l" r="r" t="t"/>
              <a:pathLst>
                <a:path extrusionOk="0" h="12970" w="10748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944225" y="4161250"/>
              <a:ext cx="216850" cy="263750"/>
            </a:xfrm>
            <a:custGeom>
              <a:rect b="b" l="l" r="r" t="t"/>
              <a:pathLst>
                <a:path extrusionOk="0" h="10550" w="8674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919750" y="4301025"/>
              <a:ext cx="229250" cy="209725"/>
            </a:xfrm>
            <a:custGeom>
              <a:rect b="b" l="l" r="r" t="t"/>
              <a:pathLst>
                <a:path extrusionOk="0" h="8389" w="917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970675" y="4328225"/>
              <a:ext cx="182825" cy="159200"/>
            </a:xfrm>
            <a:custGeom>
              <a:rect b="b" l="l" r="r" t="t"/>
              <a:pathLst>
                <a:path extrusionOk="0" h="6368" w="7313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3603475" y="3262250"/>
              <a:ext cx="265950" cy="244125"/>
            </a:xfrm>
            <a:custGeom>
              <a:rect b="b" l="l" r="r" t="t"/>
              <a:pathLst>
                <a:path extrusionOk="0" h="9765" w="10638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636050" y="3262250"/>
              <a:ext cx="208600" cy="244125"/>
            </a:xfrm>
            <a:custGeom>
              <a:rect b="b" l="l" r="r" t="t"/>
              <a:pathLst>
                <a:path extrusionOk="0" h="9765" w="8344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615050" y="3284600"/>
              <a:ext cx="193725" cy="189450"/>
            </a:xfrm>
            <a:custGeom>
              <a:rect b="b" l="l" r="r" t="t"/>
              <a:pathLst>
                <a:path extrusionOk="0" h="7578" w="7749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619475" y="3411250"/>
              <a:ext cx="256775" cy="254500"/>
            </a:xfrm>
            <a:custGeom>
              <a:rect b="b" l="l" r="r" t="t"/>
              <a:pathLst>
                <a:path extrusionOk="0" h="10180" w="10271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617600" y="3447000"/>
              <a:ext cx="230875" cy="167350"/>
            </a:xfrm>
            <a:custGeom>
              <a:rect b="b" l="l" r="r" t="t"/>
              <a:pathLst>
                <a:path extrusionOk="0" h="6694" w="9235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681700" y="3504025"/>
              <a:ext cx="111775" cy="36475"/>
            </a:xfrm>
            <a:custGeom>
              <a:rect b="b" l="l" r="r" t="t"/>
              <a:pathLst>
                <a:path extrusionOk="0" h="1459" w="4471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2139625" y="2381275"/>
              <a:ext cx="1496450" cy="2150950"/>
            </a:xfrm>
            <a:custGeom>
              <a:rect b="b" l="l" r="r" t="t"/>
              <a:pathLst>
                <a:path extrusionOk="0" h="86038" w="59858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611475" y="2381250"/>
              <a:ext cx="9125" cy="1475"/>
            </a:xfrm>
            <a:custGeom>
              <a:rect b="b" l="l" r="r" t="t"/>
              <a:pathLst>
                <a:path extrusionOk="0" h="59" w="365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2143550" y="2381250"/>
              <a:ext cx="1492350" cy="861875"/>
            </a:xfrm>
            <a:custGeom>
              <a:rect b="b" l="l" r="r" t="t"/>
              <a:pathLst>
                <a:path extrusionOk="0" h="34475" w="59694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2139625" y="3399275"/>
              <a:ext cx="35725" cy="1132925"/>
            </a:xfrm>
            <a:custGeom>
              <a:rect b="b" l="l" r="r" t="t"/>
              <a:pathLst>
                <a:path extrusionOk="0" h="45317" w="1429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2139625" y="3312725"/>
              <a:ext cx="25" cy="28825"/>
            </a:xfrm>
            <a:custGeom>
              <a:rect b="b" l="l" r="r" t="t"/>
              <a:pathLst>
                <a:path extrusionOk="0" h="1153" w="1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2139625" y="3341525"/>
              <a:ext cx="25" cy="57675"/>
            </a:xfrm>
            <a:custGeom>
              <a:rect b="b" l="l" r="r" t="t"/>
              <a:pathLst>
                <a:path extrusionOk="0" h="2307" w="1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139625" y="3399175"/>
              <a:ext cx="25" cy="125"/>
            </a:xfrm>
            <a:custGeom>
              <a:rect b="b" l="l" r="r" t="t"/>
              <a:pathLst>
                <a:path extrusionOk="0" h="5" w="1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139625" y="3236475"/>
              <a:ext cx="700" cy="5325"/>
            </a:xfrm>
            <a:custGeom>
              <a:rect b="b" l="l" r="r" t="t"/>
              <a:pathLst>
                <a:path extrusionOk="0" h="213" w="28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139625" y="3228675"/>
              <a:ext cx="28825" cy="184975"/>
            </a:xfrm>
            <a:custGeom>
              <a:rect b="b" l="l" r="r" t="t"/>
              <a:pathLst>
                <a:path extrusionOk="0" h="7399" w="1153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164625" y="2477650"/>
              <a:ext cx="1471450" cy="2053050"/>
            </a:xfrm>
            <a:custGeom>
              <a:rect b="b" l="l" r="r" t="t"/>
              <a:pathLst>
                <a:path extrusionOk="0" h="82122" w="58858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214425" y="3477075"/>
              <a:ext cx="299375" cy="967500"/>
            </a:xfrm>
            <a:custGeom>
              <a:rect b="b" l="l" r="r" t="t"/>
              <a:pathLst>
                <a:path extrusionOk="0" h="38700" w="11975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264300" y="3563375"/>
              <a:ext cx="199600" cy="132525"/>
            </a:xfrm>
            <a:custGeom>
              <a:rect b="b" l="l" r="r" t="t"/>
              <a:pathLst>
                <a:path extrusionOk="0" h="5301" w="7984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264300" y="3719525"/>
              <a:ext cx="25025" cy="36200"/>
            </a:xfrm>
            <a:custGeom>
              <a:rect b="b" l="l" r="r" t="t"/>
              <a:pathLst>
                <a:path extrusionOk="0" h="1448" w="1001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2314200" y="3620975"/>
              <a:ext cx="149700" cy="103725"/>
            </a:xfrm>
            <a:custGeom>
              <a:rect b="b" l="l" r="r" t="t"/>
              <a:pathLst>
                <a:path extrusionOk="0" h="4149" w="5988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2264300" y="3777175"/>
              <a:ext cx="25025" cy="36175"/>
            </a:xfrm>
            <a:custGeom>
              <a:rect b="b" l="l" r="r" t="t"/>
              <a:pathLst>
                <a:path extrusionOk="0" h="1447" w="1001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2314200" y="3678650"/>
              <a:ext cx="149700" cy="103675"/>
            </a:xfrm>
            <a:custGeom>
              <a:rect b="b" l="l" r="r" t="t"/>
              <a:pathLst>
                <a:path extrusionOk="0" h="4147" w="5988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2264300" y="3834775"/>
              <a:ext cx="25025" cy="36125"/>
            </a:xfrm>
            <a:custGeom>
              <a:rect b="b" l="l" r="r" t="t"/>
              <a:pathLst>
                <a:path extrusionOk="0" h="1445" w="1001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2314200" y="3736200"/>
              <a:ext cx="149700" cy="103675"/>
            </a:xfrm>
            <a:custGeom>
              <a:rect b="b" l="l" r="r" t="t"/>
              <a:pathLst>
                <a:path extrusionOk="0" h="4147" w="5988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2264300" y="3892300"/>
              <a:ext cx="25025" cy="36150"/>
            </a:xfrm>
            <a:custGeom>
              <a:rect b="b" l="l" r="r" t="t"/>
              <a:pathLst>
                <a:path extrusionOk="0" h="1446" w="1001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314200" y="3793750"/>
              <a:ext cx="149700" cy="103675"/>
            </a:xfrm>
            <a:custGeom>
              <a:rect b="b" l="l" r="r" t="t"/>
              <a:pathLst>
                <a:path extrusionOk="0" h="4147" w="5988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263275" y="3880750"/>
              <a:ext cx="199525" cy="132525"/>
            </a:xfrm>
            <a:custGeom>
              <a:rect b="b" l="l" r="r" t="t"/>
              <a:pathLst>
                <a:path extrusionOk="0" h="5301" w="7981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2263275" y="4036900"/>
              <a:ext cx="24950" cy="36225"/>
            </a:xfrm>
            <a:custGeom>
              <a:rect b="b" l="l" r="r" t="t"/>
              <a:pathLst>
                <a:path extrusionOk="0" h="1449" w="998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2313175" y="3938325"/>
              <a:ext cx="149625" cy="103750"/>
            </a:xfrm>
            <a:custGeom>
              <a:rect b="b" l="l" r="r" t="t"/>
              <a:pathLst>
                <a:path extrusionOk="0" h="4150" w="5985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263275" y="4094550"/>
              <a:ext cx="24950" cy="36200"/>
            </a:xfrm>
            <a:custGeom>
              <a:rect b="b" l="l" r="r" t="t"/>
              <a:pathLst>
                <a:path extrusionOk="0" h="1448" w="998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2313175" y="3996025"/>
              <a:ext cx="149625" cy="103675"/>
            </a:xfrm>
            <a:custGeom>
              <a:rect b="b" l="l" r="r" t="t"/>
              <a:pathLst>
                <a:path extrusionOk="0" h="4147" w="5985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263275" y="4152150"/>
              <a:ext cx="24950" cy="36150"/>
            </a:xfrm>
            <a:custGeom>
              <a:rect b="b" l="l" r="r" t="t"/>
              <a:pathLst>
                <a:path extrusionOk="0" h="1446" w="998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313175" y="4053575"/>
              <a:ext cx="149625" cy="103700"/>
            </a:xfrm>
            <a:custGeom>
              <a:rect b="b" l="l" r="r" t="t"/>
              <a:pathLst>
                <a:path extrusionOk="0" h="4148" w="5985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263275" y="4209675"/>
              <a:ext cx="24950" cy="36150"/>
            </a:xfrm>
            <a:custGeom>
              <a:rect b="b" l="l" r="r" t="t"/>
              <a:pathLst>
                <a:path extrusionOk="0" h="1446" w="998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313175" y="4111100"/>
              <a:ext cx="149625" cy="103675"/>
            </a:xfrm>
            <a:custGeom>
              <a:rect b="b" l="l" r="r" t="t"/>
              <a:pathLst>
                <a:path extrusionOk="0" h="4147" w="5985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162200" y="3145850"/>
              <a:ext cx="374175" cy="249225"/>
            </a:xfrm>
            <a:custGeom>
              <a:rect b="b" l="l" r="r" t="t"/>
              <a:pathLst>
                <a:path extrusionOk="0" h="9969" w="14967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162200" y="320337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3162200" y="3260925"/>
              <a:ext cx="424075" cy="262125"/>
            </a:xfrm>
            <a:custGeom>
              <a:rect b="b" l="l" r="r" t="t"/>
              <a:pathLst>
                <a:path extrusionOk="0" h="10485" w="16963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3162200" y="3318500"/>
              <a:ext cx="424075" cy="262125"/>
            </a:xfrm>
            <a:custGeom>
              <a:rect b="b" l="l" r="r" t="t"/>
              <a:pathLst>
                <a:path extrusionOk="0" h="10485" w="16963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3162200" y="337607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162200" y="343362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162200" y="3491175"/>
              <a:ext cx="424075" cy="262150"/>
            </a:xfrm>
            <a:custGeom>
              <a:rect b="b" l="l" r="r" t="t"/>
              <a:pathLst>
                <a:path extrusionOk="0" h="10486" w="16963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162200" y="354877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162200" y="360632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2563650" y="3390675"/>
              <a:ext cx="548675" cy="852300"/>
            </a:xfrm>
            <a:custGeom>
              <a:rect b="b" l="l" r="r" t="t"/>
              <a:pathLst>
                <a:path extrusionOk="0" h="34092" w="21947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2563650" y="3685525"/>
              <a:ext cx="548675" cy="557450"/>
            </a:xfrm>
            <a:custGeom>
              <a:rect b="b" l="l" r="r" t="t"/>
              <a:pathLst>
                <a:path extrusionOk="0" h="22298" w="21947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948275" y="3521225"/>
              <a:ext cx="78725" cy="101600"/>
            </a:xfrm>
            <a:custGeom>
              <a:rect b="b" l="l" r="r" t="t"/>
              <a:pathLst>
                <a:path extrusionOk="0" h="4064" w="3149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214425" y="2656275"/>
              <a:ext cx="1371850" cy="953100"/>
            </a:xfrm>
            <a:custGeom>
              <a:rect b="b" l="l" r="r" t="t"/>
              <a:pathLst>
                <a:path extrusionOk="0" h="38124" w="54874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087400" y="2772825"/>
              <a:ext cx="399075" cy="270100"/>
            </a:xfrm>
            <a:custGeom>
              <a:rect b="b" l="l" r="r" t="t"/>
              <a:pathLst>
                <a:path extrusionOk="0" h="10804" w="15963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486450" y="2747550"/>
              <a:ext cx="49925" cy="68500"/>
            </a:xfrm>
            <a:custGeom>
              <a:rect b="b" l="l" r="r" t="t"/>
              <a:pathLst>
                <a:path extrusionOk="0" h="2740" w="1997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500900" y="2764350"/>
              <a:ext cx="25800" cy="31375"/>
            </a:xfrm>
            <a:custGeom>
              <a:rect b="b" l="l" r="r" t="t"/>
              <a:pathLst>
                <a:path extrusionOk="0" h="1255" w="1032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563650" y="2857875"/>
              <a:ext cx="1022625" cy="780275"/>
            </a:xfrm>
            <a:custGeom>
              <a:rect b="b" l="l" r="r" t="t"/>
              <a:pathLst>
                <a:path extrusionOk="0" h="31211" w="40905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2164625" y="2477650"/>
              <a:ext cx="1471450" cy="936000"/>
            </a:xfrm>
            <a:custGeom>
              <a:rect b="b" l="l" r="r" t="t"/>
              <a:pathLst>
                <a:path extrusionOk="0" h="37440" w="58858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3557000" y="2448925"/>
              <a:ext cx="33425" cy="43200"/>
            </a:xfrm>
            <a:custGeom>
              <a:rect b="b" l="l" r="r" t="t"/>
              <a:pathLst>
                <a:path extrusionOk="0" h="1728" w="1337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496750" y="2483650"/>
              <a:ext cx="33500" cy="43225"/>
            </a:xfrm>
            <a:custGeom>
              <a:rect b="b" l="l" r="r" t="t"/>
              <a:pathLst>
                <a:path extrusionOk="0" h="1729" w="134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436475" y="2518375"/>
              <a:ext cx="33525" cy="43200"/>
            </a:xfrm>
            <a:custGeom>
              <a:rect b="b" l="l" r="r" t="t"/>
              <a:pathLst>
                <a:path extrusionOk="0" h="1728" w="1341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2198525" y="3326075"/>
              <a:ext cx="28750" cy="36075"/>
            </a:xfrm>
            <a:custGeom>
              <a:rect b="b" l="l" r="r" t="t"/>
              <a:pathLst>
                <a:path extrusionOk="0" h="1443" w="115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2241275" y="3299900"/>
              <a:ext cx="28775" cy="35975"/>
            </a:xfrm>
            <a:custGeom>
              <a:rect b="b" l="l" r="r" t="t"/>
              <a:pathLst>
                <a:path extrusionOk="0" h="1439" w="1151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2286850" y="3262400"/>
              <a:ext cx="25925" cy="51625"/>
            </a:xfrm>
            <a:custGeom>
              <a:rect b="b" l="l" r="r" t="t"/>
              <a:pathLst>
                <a:path extrusionOk="0" h="2065" w="1037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2520750" y="3068025"/>
              <a:ext cx="23550" cy="46700"/>
            </a:xfrm>
            <a:custGeom>
              <a:rect b="b" l="l" r="r" t="t"/>
              <a:pathLst>
                <a:path extrusionOk="0" h="1868" w="942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2339100" y="2541450"/>
              <a:ext cx="1222175" cy="751125"/>
            </a:xfrm>
            <a:custGeom>
              <a:rect b="b" l="l" r="r" t="t"/>
              <a:pathLst>
                <a:path extrusionOk="0" h="30045" w="48887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523600" y="2556875"/>
              <a:ext cx="30625" cy="43975"/>
            </a:xfrm>
            <a:custGeom>
              <a:rect b="b" l="l" r="r" t="t"/>
              <a:pathLst>
                <a:path extrusionOk="0" h="1759" w="1225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3571625" y="2509175"/>
              <a:ext cx="47950" cy="30900"/>
            </a:xfrm>
            <a:custGeom>
              <a:rect b="b" l="l" r="r" t="t"/>
              <a:pathLst>
                <a:path extrusionOk="0" h="1236" w="1918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3571625" y="2530775"/>
              <a:ext cx="47950" cy="30875"/>
            </a:xfrm>
            <a:custGeom>
              <a:rect b="b" l="l" r="r" t="t"/>
              <a:pathLst>
                <a:path extrusionOk="0" h="1235" w="1918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3571625" y="2552450"/>
              <a:ext cx="47950" cy="30775"/>
            </a:xfrm>
            <a:custGeom>
              <a:rect b="b" l="l" r="r" t="t"/>
              <a:pathLst>
                <a:path extrusionOk="0" h="1231" w="1918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139625" y="3312825"/>
              <a:ext cx="25025" cy="100825"/>
            </a:xfrm>
            <a:custGeom>
              <a:rect b="b" l="l" r="r" t="t"/>
              <a:pathLst>
                <a:path extrusionOk="0" h="4033" w="1001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566000" y="2051525"/>
              <a:ext cx="1471450" cy="930100"/>
            </a:xfrm>
            <a:custGeom>
              <a:rect b="b" l="l" r="r" t="t"/>
              <a:pathLst>
                <a:path extrusionOk="0" h="37204" w="58858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541000" y="3053575"/>
              <a:ext cx="35800" cy="1132975"/>
            </a:xfrm>
            <a:custGeom>
              <a:rect b="b" l="l" r="r" t="t"/>
              <a:pathLst>
                <a:path extrusionOk="0" h="45319" w="1432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840350" y="3055800"/>
              <a:ext cx="28850" cy="184975"/>
            </a:xfrm>
            <a:custGeom>
              <a:rect b="b" l="l" r="r" t="t"/>
              <a:pathLst>
                <a:path extrusionOk="0" h="7399" w="1154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5"/>
          <p:cNvSpPr txBox="1"/>
          <p:nvPr/>
        </p:nvSpPr>
        <p:spPr>
          <a:xfrm flipH="1">
            <a:off x="485088" y="1192956"/>
            <a:ext cx="621469" cy="1010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</a:pPr>
            <a:r>
              <a:rPr b="0" i="0" lang="en" sz="60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1</a:t>
            </a:r>
            <a:endParaRPr b="0" i="0" sz="60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944959" y="2957692"/>
            <a:ext cx="2843114" cy="1595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514766" y="1732625"/>
            <a:ext cx="2788217" cy="517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Mantenimiento de bALIZAS</a:t>
            </a:r>
            <a:endParaRPr b="0" i="0" sz="18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2" name="Google Shape;442;p5"/>
          <p:cNvSpPr txBox="1"/>
          <p:nvPr/>
        </p:nvSpPr>
        <p:spPr>
          <a:xfrm>
            <a:off x="2551008" y="2459436"/>
            <a:ext cx="2788217" cy="517536"/>
          </a:xfrm>
          <a:prstGeom prst="rect">
            <a:avLst/>
          </a:prstGeom>
          <a:solidFill>
            <a:srgbClr val="33434B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ECA1A1"/>
                </a:solidFill>
                <a:latin typeface="Staatliches"/>
                <a:ea typeface="Staatliches"/>
                <a:cs typeface="Staatliches"/>
                <a:sym typeface="Staatliches"/>
              </a:rPr>
              <a:t>DRAG AND DROP</a:t>
            </a:r>
            <a:endParaRPr b="0" i="0" sz="1800" u="none" cap="none" strike="noStrike">
              <a:solidFill>
                <a:srgbClr val="ECA1A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3" name="Google Shape;443;p5"/>
          <p:cNvSpPr txBox="1"/>
          <p:nvPr/>
        </p:nvSpPr>
        <p:spPr>
          <a:xfrm>
            <a:off x="1657898" y="3205125"/>
            <a:ext cx="2788217" cy="517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Ajax – frontend y backend    </a:t>
            </a:r>
            <a:endParaRPr b="0" i="0" sz="18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"/>
          <p:cNvSpPr txBox="1"/>
          <p:nvPr>
            <p:ph type="title"/>
          </p:nvPr>
        </p:nvSpPr>
        <p:spPr>
          <a:xfrm flipH="1">
            <a:off x="4342481" y="805849"/>
            <a:ext cx="4292791" cy="12401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600"/>
              <a:t>2</a:t>
            </a:r>
            <a:endParaRPr sz="6600"/>
          </a:p>
        </p:txBody>
      </p:sp>
      <p:sp>
        <p:nvSpPr>
          <p:cNvPr id="449" name="Google Shape;449;p6"/>
          <p:cNvSpPr txBox="1"/>
          <p:nvPr/>
        </p:nvSpPr>
        <p:spPr>
          <a:xfrm flipH="1">
            <a:off x="3121585" y="59888"/>
            <a:ext cx="3062084" cy="9455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taatliches"/>
              <a:buNone/>
            </a:pPr>
            <a:r>
              <a:rPr b="0" i="0" lang="en" sz="4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Front-end</a:t>
            </a:r>
            <a:endParaRPr b="0" i="0" sz="48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450" name="Google Shape;450;p6"/>
          <p:cNvGrpSpPr/>
          <p:nvPr/>
        </p:nvGrpSpPr>
        <p:grpSpPr>
          <a:xfrm>
            <a:off x="187223" y="1502229"/>
            <a:ext cx="3767920" cy="3285273"/>
            <a:chOff x="2308241" y="899557"/>
            <a:chExt cx="4206733" cy="3653475"/>
          </a:xfrm>
        </p:grpSpPr>
        <p:sp>
          <p:nvSpPr>
            <p:cNvPr id="451" name="Google Shape;451;p6"/>
            <p:cNvSpPr/>
            <p:nvPr/>
          </p:nvSpPr>
          <p:spPr>
            <a:xfrm>
              <a:off x="2308241" y="899557"/>
              <a:ext cx="4206350" cy="3653475"/>
            </a:xfrm>
            <a:custGeom>
              <a:rect b="b" l="l" r="r" t="t"/>
              <a:pathLst>
                <a:path extrusionOk="0" h="146139" w="168254">
                  <a:moveTo>
                    <a:pt x="4437" y="1"/>
                  </a:moveTo>
                  <a:cubicBezTo>
                    <a:pt x="2002" y="1"/>
                    <a:pt x="0" y="1969"/>
                    <a:pt x="0" y="4437"/>
                  </a:cubicBezTo>
                  <a:lnTo>
                    <a:pt x="0" y="141702"/>
                  </a:lnTo>
                  <a:cubicBezTo>
                    <a:pt x="0" y="144137"/>
                    <a:pt x="2002" y="146139"/>
                    <a:pt x="4437" y="146139"/>
                  </a:cubicBezTo>
                  <a:lnTo>
                    <a:pt x="163817" y="146139"/>
                  </a:lnTo>
                  <a:cubicBezTo>
                    <a:pt x="166252" y="146139"/>
                    <a:pt x="168254" y="144137"/>
                    <a:pt x="168254" y="141702"/>
                  </a:cubicBezTo>
                  <a:lnTo>
                    <a:pt x="168254" y="4437"/>
                  </a:lnTo>
                  <a:cubicBezTo>
                    <a:pt x="168254" y="1969"/>
                    <a:pt x="166252" y="1"/>
                    <a:pt x="163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622174" y="3896926"/>
              <a:ext cx="3892800" cy="20875"/>
            </a:xfrm>
            <a:custGeom>
              <a:rect b="b" l="l" r="r" t="t"/>
              <a:pathLst>
                <a:path extrusionOk="0" h="835" w="155712">
                  <a:moveTo>
                    <a:pt x="0" y="1"/>
                  </a:moveTo>
                  <a:lnTo>
                    <a:pt x="0" y="835"/>
                  </a:lnTo>
                  <a:lnTo>
                    <a:pt x="155711" y="835"/>
                  </a:lnTo>
                  <a:lnTo>
                    <a:pt x="155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410649" y="4131614"/>
              <a:ext cx="126775" cy="137626"/>
            </a:xfrm>
            <a:custGeom>
              <a:rect b="b" l="l" r="r" t="t"/>
              <a:pathLst>
                <a:path extrusionOk="0" h="5505" w="5071">
                  <a:moveTo>
                    <a:pt x="2169" y="1"/>
                  </a:moveTo>
                  <a:cubicBezTo>
                    <a:pt x="1969" y="1"/>
                    <a:pt x="1835" y="134"/>
                    <a:pt x="1802" y="334"/>
                  </a:cubicBezTo>
                  <a:cubicBezTo>
                    <a:pt x="1769" y="735"/>
                    <a:pt x="1669" y="1135"/>
                    <a:pt x="1502" y="1535"/>
                  </a:cubicBezTo>
                  <a:cubicBezTo>
                    <a:pt x="1402" y="1735"/>
                    <a:pt x="1202" y="1902"/>
                    <a:pt x="968" y="1902"/>
                  </a:cubicBezTo>
                  <a:lnTo>
                    <a:pt x="568" y="1902"/>
                  </a:lnTo>
                  <a:cubicBezTo>
                    <a:pt x="234" y="1902"/>
                    <a:pt x="1" y="2136"/>
                    <a:pt x="1" y="2436"/>
                  </a:cubicBezTo>
                  <a:lnTo>
                    <a:pt x="1" y="5038"/>
                  </a:lnTo>
                  <a:cubicBezTo>
                    <a:pt x="1" y="5305"/>
                    <a:pt x="201" y="5505"/>
                    <a:pt x="468" y="5505"/>
                  </a:cubicBezTo>
                  <a:lnTo>
                    <a:pt x="3770" y="5505"/>
                  </a:lnTo>
                  <a:cubicBezTo>
                    <a:pt x="3970" y="5505"/>
                    <a:pt x="4170" y="5338"/>
                    <a:pt x="4170" y="5105"/>
                  </a:cubicBezTo>
                  <a:cubicBezTo>
                    <a:pt x="4170" y="4938"/>
                    <a:pt x="4070" y="4804"/>
                    <a:pt x="3903" y="4738"/>
                  </a:cubicBezTo>
                  <a:cubicBezTo>
                    <a:pt x="3903" y="4738"/>
                    <a:pt x="3903" y="4704"/>
                    <a:pt x="3903" y="4704"/>
                  </a:cubicBezTo>
                  <a:lnTo>
                    <a:pt x="4037" y="4704"/>
                  </a:lnTo>
                  <a:cubicBezTo>
                    <a:pt x="4304" y="4704"/>
                    <a:pt x="4504" y="4504"/>
                    <a:pt x="4504" y="4237"/>
                  </a:cubicBezTo>
                  <a:cubicBezTo>
                    <a:pt x="4504" y="4037"/>
                    <a:pt x="4370" y="3870"/>
                    <a:pt x="4204" y="3804"/>
                  </a:cubicBezTo>
                  <a:cubicBezTo>
                    <a:pt x="4204" y="3804"/>
                    <a:pt x="4204" y="3804"/>
                    <a:pt x="4204" y="3770"/>
                  </a:cubicBezTo>
                  <a:lnTo>
                    <a:pt x="4337" y="3770"/>
                  </a:lnTo>
                  <a:cubicBezTo>
                    <a:pt x="4604" y="3770"/>
                    <a:pt x="4804" y="3570"/>
                    <a:pt x="4804" y="3303"/>
                  </a:cubicBezTo>
                  <a:cubicBezTo>
                    <a:pt x="4804" y="3103"/>
                    <a:pt x="4704" y="2936"/>
                    <a:pt x="4504" y="2870"/>
                  </a:cubicBezTo>
                  <a:cubicBezTo>
                    <a:pt x="4504" y="2870"/>
                    <a:pt x="4504" y="2836"/>
                    <a:pt x="4504" y="2836"/>
                  </a:cubicBezTo>
                  <a:lnTo>
                    <a:pt x="4571" y="2836"/>
                  </a:lnTo>
                  <a:cubicBezTo>
                    <a:pt x="4837" y="2836"/>
                    <a:pt x="5071" y="2603"/>
                    <a:pt x="5038" y="2336"/>
                  </a:cubicBezTo>
                  <a:cubicBezTo>
                    <a:pt x="5038" y="2069"/>
                    <a:pt x="4837" y="1902"/>
                    <a:pt x="4571" y="1902"/>
                  </a:cubicBezTo>
                  <a:lnTo>
                    <a:pt x="3136" y="1902"/>
                  </a:lnTo>
                  <a:cubicBezTo>
                    <a:pt x="2969" y="1902"/>
                    <a:pt x="2869" y="1769"/>
                    <a:pt x="2869" y="1602"/>
                  </a:cubicBezTo>
                  <a:lnTo>
                    <a:pt x="2903" y="1302"/>
                  </a:lnTo>
                  <a:cubicBezTo>
                    <a:pt x="2936" y="1002"/>
                    <a:pt x="2969" y="635"/>
                    <a:pt x="2803" y="368"/>
                  </a:cubicBezTo>
                  <a:cubicBezTo>
                    <a:pt x="2669" y="168"/>
                    <a:pt x="2436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4530948" y="4127681"/>
              <a:ext cx="126775" cy="137626"/>
            </a:xfrm>
            <a:custGeom>
              <a:rect b="b" l="l" r="r" t="t"/>
              <a:pathLst>
                <a:path extrusionOk="0" h="5505" w="5071">
                  <a:moveTo>
                    <a:pt x="1301" y="0"/>
                  </a:moveTo>
                  <a:cubicBezTo>
                    <a:pt x="1068" y="0"/>
                    <a:pt x="901" y="200"/>
                    <a:pt x="901" y="401"/>
                  </a:cubicBezTo>
                  <a:cubicBezTo>
                    <a:pt x="901" y="567"/>
                    <a:pt x="1001" y="734"/>
                    <a:pt x="1134" y="801"/>
                  </a:cubicBezTo>
                  <a:cubicBezTo>
                    <a:pt x="1134" y="801"/>
                    <a:pt x="1168" y="801"/>
                    <a:pt x="1168" y="834"/>
                  </a:cubicBezTo>
                  <a:lnTo>
                    <a:pt x="1001" y="834"/>
                  </a:lnTo>
                  <a:cubicBezTo>
                    <a:pt x="768" y="834"/>
                    <a:pt x="534" y="1034"/>
                    <a:pt x="534" y="1301"/>
                  </a:cubicBezTo>
                  <a:cubicBezTo>
                    <a:pt x="534" y="1501"/>
                    <a:pt x="667" y="1668"/>
                    <a:pt x="834" y="1735"/>
                  </a:cubicBezTo>
                  <a:cubicBezTo>
                    <a:pt x="834" y="1735"/>
                    <a:pt x="834" y="1768"/>
                    <a:pt x="834" y="1768"/>
                  </a:cubicBezTo>
                  <a:lnTo>
                    <a:pt x="701" y="1768"/>
                  </a:lnTo>
                  <a:cubicBezTo>
                    <a:pt x="434" y="1768"/>
                    <a:pt x="234" y="1968"/>
                    <a:pt x="234" y="2235"/>
                  </a:cubicBezTo>
                  <a:cubicBezTo>
                    <a:pt x="234" y="2435"/>
                    <a:pt x="367" y="2602"/>
                    <a:pt x="534" y="2669"/>
                  </a:cubicBezTo>
                  <a:cubicBezTo>
                    <a:pt x="534" y="2702"/>
                    <a:pt x="534" y="2702"/>
                    <a:pt x="534" y="2702"/>
                  </a:cubicBezTo>
                  <a:lnTo>
                    <a:pt x="467" y="2702"/>
                  </a:lnTo>
                  <a:cubicBezTo>
                    <a:pt x="200" y="2702"/>
                    <a:pt x="0" y="2936"/>
                    <a:pt x="0" y="3203"/>
                  </a:cubicBezTo>
                  <a:cubicBezTo>
                    <a:pt x="0" y="3436"/>
                    <a:pt x="234" y="3636"/>
                    <a:pt x="467" y="3636"/>
                  </a:cubicBezTo>
                  <a:lnTo>
                    <a:pt x="1935" y="3636"/>
                  </a:lnTo>
                  <a:cubicBezTo>
                    <a:pt x="2068" y="3636"/>
                    <a:pt x="2202" y="3770"/>
                    <a:pt x="2169" y="3903"/>
                  </a:cubicBezTo>
                  <a:lnTo>
                    <a:pt x="2135" y="4237"/>
                  </a:lnTo>
                  <a:cubicBezTo>
                    <a:pt x="2102" y="4503"/>
                    <a:pt x="2068" y="4870"/>
                    <a:pt x="2235" y="5137"/>
                  </a:cubicBezTo>
                  <a:cubicBezTo>
                    <a:pt x="2369" y="5371"/>
                    <a:pt x="2636" y="5504"/>
                    <a:pt x="2902" y="5504"/>
                  </a:cubicBezTo>
                  <a:cubicBezTo>
                    <a:pt x="3069" y="5504"/>
                    <a:pt x="3236" y="5371"/>
                    <a:pt x="3236" y="5204"/>
                  </a:cubicBezTo>
                  <a:cubicBezTo>
                    <a:pt x="3269" y="4770"/>
                    <a:pt x="3369" y="4370"/>
                    <a:pt x="3536" y="4003"/>
                  </a:cubicBezTo>
                  <a:cubicBezTo>
                    <a:pt x="3636" y="3770"/>
                    <a:pt x="3870" y="3636"/>
                    <a:pt x="4103" y="3636"/>
                  </a:cubicBezTo>
                  <a:lnTo>
                    <a:pt x="4504" y="3636"/>
                  </a:lnTo>
                  <a:cubicBezTo>
                    <a:pt x="4804" y="3636"/>
                    <a:pt x="5071" y="3369"/>
                    <a:pt x="5071" y="3069"/>
                  </a:cubicBezTo>
                  <a:lnTo>
                    <a:pt x="5071" y="467"/>
                  </a:lnTo>
                  <a:cubicBezTo>
                    <a:pt x="5071" y="200"/>
                    <a:pt x="4837" y="0"/>
                    <a:pt x="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892929" y="4103001"/>
              <a:ext cx="165125" cy="97425"/>
            </a:xfrm>
            <a:custGeom>
              <a:rect b="b" l="l" r="r" t="t"/>
              <a:pathLst>
                <a:path extrusionOk="0" h="3897" w="6605">
                  <a:moveTo>
                    <a:pt x="3697" y="0"/>
                  </a:moveTo>
                  <a:cubicBezTo>
                    <a:pt x="3490" y="0"/>
                    <a:pt x="3303" y="169"/>
                    <a:pt x="3303" y="394"/>
                  </a:cubicBezTo>
                  <a:lnTo>
                    <a:pt x="3303" y="1128"/>
                  </a:lnTo>
                  <a:cubicBezTo>
                    <a:pt x="2035" y="1195"/>
                    <a:pt x="0" y="1662"/>
                    <a:pt x="0" y="3897"/>
                  </a:cubicBezTo>
                  <a:cubicBezTo>
                    <a:pt x="0" y="3897"/>
                    <a:pt x="801" y="2796"/>
                    <a:pt x="3303" y="2563"/>
                  </a:cubicBezTo>
                  <a:lnTo>
                    <a:pt x="3303" y="3230"/>
                  </a:lnTo>
                  <a:cubicBezTo>
                    <a:pt x="3303" y="3458"/>
                    <a:pt x="3496" y="3610"/>
                    <a:pt x="3707" y="3610"/>
                  </a:cubicBezTo>
                  <a:cubicBezTo>
                    <a:pt x="3772" y="3610"/>
                    <a:pt x="3840" y="3595"/>
                    <a:pt x="3903" y="3563"/>
                  </a:cubicBezTo>
                  <a:lnTo>
                    <a:pt x="6338" y="2162"/>
                  </a:lnTo>
                  <a:cubicBezTo>
                    <a:pt x="6605" y="1995"/>
                    <a:pt x="6605" y="1629"/>
                    <a:pt x="6338" y="1462"/>
                  </a:cubicBezTo>
                  <a:lnTo>
                    <a:pt x="3903" y="61"/>
                  </a:lnTo>
                  <a:cubicBezTo>
                    <a:pt x="3836" y="19"/>
                    <a:pt x="3765" y="0"/>
                    <a:pt x="3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622174" y="1164976"/>
              <a:ext cx="230175" cy="230175"/>
            </a:xfrm>
            <a:custGeom>
              <a:rect b="b" l="l" r="r" t="t"/>
              <a:pathLst>
                <a:path extrusionOk="0" h="9207" w="9207">
                  <a:moveTo>
                    <a:pt x="4603" y="0"/>
                  </a:moveTo>
                  <a:cubicBezTo>
                    <a:pt x="2035" y="0"/>
                    <a:pt x="0" y="2069"/>
                    <a:pt x="0" y="4604"/>
                  </a:cubicBezTo>
                  <a:cubicBezTo>
                    <a:pt x="0" y="7139"/>
                    <a:pt x="2035" y="9207"/>
                    <a:pt x="4603" y="9207"/>
                  </a:cubicBezTo>
                  <a:cubicBezTo>
                    <a:pt x="7139" y="9207"/>
                    <a:pt x="9207" y="7139"/>
                    <a:pt x="9207" y="4604"/>
                  </a:cubicBezTo>
                  <a:cubicBezTo>
                    <a:pt x="9207" y="2069"/>
                    <a:pt x="7139" y="0"/>
                    <a:pt x="4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709724" y="1225026"/>
              <a:ext cx="50900" cy="50875"/>
            </a:xfrm>
            <a:custGeom>
              <a:rect b="b" l="l" r="r" t="t"/>
              <a:pathLst>
                <a:path extrusionOk="0" h="2035" w="2036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5" y="1601"/>
                    <a:pt x="2035" y="1034"/>
                  </a:cubicBezTo>
                  <a:cubicBezTo>
                    <a:pt x="2035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2693049" y="1280051"/>
              <a:ext cx="88425" cy="51725"/>
            </a:xfrm>
            <a:custGeom>
              <a:rect b="b" l="l" r="r" t="t"/>
              <a:pathLst>
                <a:path extrusionOk="0" h="2069" w="3537">
                  <a:moveTo>
                    <a:pt x="1768" y="1"/>
                  </a:moveTo>
                  <a:cubicBezTo>
                    <a:pt x="768" y="1"/>
                    <a:pt x="0" y="801"/>
                    <a:pt x="0" y="1802"/>
                  </a:cubicBezTo>
                  <a:lnTo>
                    <a:pt x="0" y="2069"/>
                  </a:lnTo>
                  <a:lnTo>
                    <a:pt x="3536" y="2069"/>
                  </a:lnTo>
                  <a:lnTo>
                    <a:pt x="3536" y="1802"/>
                  </a:lnTo>
                  <a:cubicBezTo>
                    <a:pt x="3536" y="801"/>
                    <a:pt x="2736" y="1"/>
                    <a:pt x="1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004949" y="1224176"/>
              <a:ext cx="938175" cy="111775"/>
            </a:xfrm>
            <a:custGeom>
              <a:rect b="b" l="l" r="r" t="t"/>
              <a:pathLst>
                <a:path extrusionOk="0" h="4471" w="37527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cubicBezTo>
                    <a:pt x="0" y="3470"/>
                    <a:pt x="1001" y="4471"/>
                    <a:pt x="2235" y="4471"/>
                  </a:cubicBezTo>
                  <a:lnTo>
                    <a:pt x="35292" y="4471"/>
                  </a:lnTo>
                  <a:cubicBezTo>
                    <a:pt x="36526" y="4471"/>
                    <a:pt x="37527" y="3470"/>
                    <a:pt x="37527" y="2236"/>
                  </a:cubicBezTo>
                  <a:cubicBezTo>
                    <a:pt x="37527" y="1001"/>
                    <a:pt x="36526" y="1"/>
                    <a:pt x="35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622174" y="4460676"/>
              <a:ext cx="3892800" cy="22525"/>
            </a:xfrm>
            <a:custGeom>
              <a:rect b="b" l="l" r="r" t="t"/>
              <a:pathLst>
                <a:path extrusionOk="0" h="901" w="155712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5278" y="901"/>
                  </a:lnTo>
                  <a:cubicBezTo>
                    <a:pt x="155511" y="901"/>
                    <a:pt x="155711" y="701"/>
                    <a:pt x="155711" y="467"/>
                  </a:cubicBezTo>
                  <a:cubicBezTo>
                    <a:pt x="155711" y="200"/>
                    <a:pt x="155511" y="0"/>
                    <a:pt x="1552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6"/>
          <p:cNvGrpSpPr/>
          <p:nvPr/>
        </p:nvGrpSpPr>
        <p:grpSpPr>
          <a:xfrm>
            <a:off x="1106597" y="2010350"/>
            <a:ext cx="2014988" cy="1954107"/>
            <a:chOff x="4778639" y="938100"/>
            <a:chExt cx="3054917" cy="3168239"/>
          </a:xfrm>
        </p:grpSpPr>
        <p:grpSp>
          <p:nvGrpSpPr>
            <p:cNvPr id="462" name="Google Shape;462;p6"/>
            <p:cNvGrpSpPr/>
            <p:nvPr/>
          </p:nvGrpSpPr>
          <p:grpSpPr>
            <a:xfrm>
              <a:off x="7144034" y="2156930"/>
              <a:ext cx="326413" cy="477672"/>
              <a:chOff x="7144034" y="2156930"/>
              <a:chExt cx="326413" cy="477672"/>
            </a:xfrm>
          </p:grpSpPr>
          <p:sp>
            <p:nvSpPr>
              <p:cNvPr id="463" name="Google Shape;463;p6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rect b="b" l="l" r="r" t="t"/>
                <a:pathLst>
                  <a:path extrusionOk="0" h="10274" w="5363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 flipH="1" rot="1013989">
                <a:off x="7193816" y="2233553"/>
                <a:ext cx="226849" cy="376200"/>
              </a:xfrm>
              <a:custGeom>
                <a:rect b="b" l="l" r="r" t="t"/>
                <a:pathLst>
                  <a:path extrusionOk="0" h="10597" w="639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Google Shape;465;p6"/>
            <p:cNvSpPr/>
            <p:nvPr/>
          </p:nvSpPr>
          <p:spPr>
            <a:xfrm>
              <a:off x="4799968" y="2360289"/>
              <a:ext cx="3010651" cy="1746050"/>
            </a:xfrm>
            <a:custGeom>
              <a:rect b="b" l="l" r="r" t="t"/>
              <a:pathLst>
                <a:path extrusionOk="0" h="39701" w="68455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7314724" y="2206451"/>
              <a:ext cx="518832" cy="576314"/>
            </a:xfrm>
            <a:custGeom>
              <a:rect b="b" l="l" r="r" t="t"/>
              <a:pathLst>
                <a:path extrusionOk="0" h="13104" w="11797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7467990" y="2236400"/>
              <a:ext cx="281032" cy="466056"/>
            </a:xfrm>
            <a:custGeom>
              <a:rect b="b" l="l" r="r" t="t"/>
              <a:pathLst>
                <a:path extrusionOk="0" h="10597" w="639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7509858" y="2342741"/>
              <a:ext cx="63111" cy="99087"/>
            </a:xfrm>
            <a:custGeom>
              <a:rect b="b" l="l" r="r" t="t"/>
              <a:pathLst>
                <a:path extrusionOk="0" h="2253" w="1435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7533299" y="2481055"/>
              <a:ext cx="187047" cy="29555"/>
            </a:xfrm>
            <a:custGeom>
              <a:rect b="b" l="l" r="r" t="t"/>
              <a:pathLst>
                <a:path extrusionOk="0" h="672" w="4253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4921475" y="3214385"/>
              <a:ext cx="1359067" cy="660320"/>
            </a:xfrm>
            <a:custGeom>
              <a:rect b="b" l="l" r="r" t="t"/>
              <a:pathLst>
                <a:path extrusionOk="0" h="14783" w="30428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4778639" y="3182078"/>
              <a:ext cx="1556188" cy="748803"/>
            </a:xfrm>
            <a:custGeom>
              <a:rect b="b" l="l" r="r" t="t"/>
              <a:pathLst>
                <a:path extrusionOk="0" h="17026" w="35384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316500" y="2807775"/>
              <a:ext cx="1420839" cy="963559"/>
            </a:xfrm>
            <a:custGeom>
              <a:rect b="b" l="l" r="r" t="t"/>
              <a:pathLst>
                <a:path extrusionOk="0" h="21703" w="31701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6266925" y="3350475"/>
              <a:ext cx="521781" cy="452051"/>
            </a:xfrm>
            <a:custGeom>
              <a:rect b="b" l="l" r="r" t="t"/>
              <a:pathLst>
                <a:path extrusionOk="0" h="10217" w="11793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265001" y="2770348"/>
              <a:ext cx="518788" cy="449168"/>
            </a:xfrm>
            <a:custGeom>
              <a:rect b="b" l="l" r="r" t="t"/>
              <a:pathLst>
                <a:path extrusionOk="0" h="10213" w="11796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6260300" y="2284971"/>
              <a:ext cx="1394218" cy="940744"/>
            </a:xfrm>
            <a:custGeom>
              <a:rect b="b" l="l" r="r" t="t"/>
              <a:pathLst>
                <a:path extrusionOk="0" h="21100" w="31271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6205049" y="2208693"/>
              <a:ext cx="1556320" cy="1048351"/>
            </a:xfrm>
            <a:custGeom>
              <a:rect b="b" l="l" r="r" t="t"/>
              <a:pathLst>
                <a:path extrusionOk="0" h="23837" w="35387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767950" y="2669275"/>
              <a:ext cx="1463143" cy="691092"/>
            </a:xfrm>
            <a:custGeom>
              <a:rect b="b" l="l" r="r" t="t"/>
              <a:pathLst>
                <a:path extrusionOk="0" h="15321" w="32435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718731" y="2639335"/>
              <a:ext cx="551377" cy="168487"/>
            </a:xfrm>
            <a:custGeom>
              <a:rect b="b" l="l" r="r" t="t"/>
              <a:pathLst>
                <a:path extrusionOk="0" h="3831" w="12537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6861258" y="2556654"/>
              <a:ext cx="279405" cy="326156"/>
            </a:xfrm>
            <a:custGeom>
              <a:rect b="b" l="l" r="r" t="t"/>
              <a:pathLst>
                <a:path extrusionOk="0" h="7416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6964388" y="2690966"/>
              <a:ext cx="680942" cy="360152"/>
            </a:xfrm>
            <a:custGeom>
              <a:rect b="b" l="l" r="r" t="t"/>
              <a:pathLst>
                <a:path extrusionOk="0" h="8189" w="15483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6751443" y="2898018"/>
              <a:ext cx="509948" cy="321494"/>
            </a:xfrm>
            <a:custGeom>
              <a:rect b="b" l="l" r="r" t="t"/>
              <a:pathLst>
                <a:path extrusionOk="0" h="7310" w="11595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5783732" y="2752228"/>
              <a:ext cx="446265" cy="205211"/>
            </a:xfrm>
            <a:custGeom>
              <a:rect b="b" l="l" r="r" t="t"/>
              <a:pathLst>
                <a:path extrusionOk="0" h="4666" w="10147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6057500" y="2706007"/>
              <a:ext cx="103925" cy="69972"/>
            </a:xfrm>
            <a:custGeom>
              <a:rect b="b" l="l" r="r" t="t"/>
              <a:pathLst>
                <a:path extrusionOk="0" h="1591" w="2363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6172505" y="2676717"/>
              <a:ext cx="356810" cy="212160"/>
            </a:xfrm>
            <a:custGeom>
              <a:rect b="b" l="l" r="r" t="t"/>
              <a:pathLst>
                <a:path extrusionOk="0" h="4824" w="8113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6756236" y="2957390"/>
              <a:ext cx="453962" cy="294974"/>
            </a:xfrm>
            <a:custGeom>
              <a:rect b="b" l="l" r="r" t="t"/>
              <a:pathLst>
                <a:path extrusionOk="0" h="6707" w="10322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6346309" y="2857866"/>
              <a:ext cx="474808" cy="367805"/>
            </a:xfrm>
            <a:custGeom>
              <a:rect b="b" l="l" r="r" t="t"/>
              <a:pathLst>
                <a:path extrusionOk="0" h="8363" w="10796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6093079" y="2937863"/>
              <a:ext cx="593114" cy="300427"/>
            </a:xfrm>
            <a:custGeom>
              <a:rect b="b" l="l" r="r" t="t"/>
              <a:pathLst>
                <a:path extrusionOk="0" h="6831" w="13486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594130" y="3239426"/>
              <a:ext cx="267179" cy="111093"/>
            </a:xfrm>
            <a:custGeom>
              <a:rect b="b" l="l" r="r" t="t"/>
              <a:pathLst>
                <a:path extrusionOk="0" h="2526" w="6075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6871021" y="3265550"/>
              <a:ext cx="112193" cy="31710"/>
            </a:xfrm>
            <a:custGeom>
              <a:rect b="b" l="l" r="r" t="t"/>
              <a:pathLst>
                <a:path extrusionOk="0" h="721" w="2551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6861258" y="2556654"/>
              <a:ext cx="279405" cy="326200"/>
            </a:xfrm>
            <a:custGeom>
              <a:rect b="b" l="l" r="r" t="t"/>
              <a:pathLst>
                <a:path extrusionOk="0" h="7417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6974943" y="2690966"/>
              <a:ext cx="670387" cy="360152"/>
            </a:xfrm>
            <a:custGeom>
              <a:rect b="b" l="l" r="r" t="t"/>
              <a:pathLst>
                <a:path extrusionOk="0" h="8189" w="15243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6577154" y="2404707"/>
              <a:ext cx="49434" cy="365694"/>
            </a:xfrm>
            <a:custGeom>
              <a:rect b="b" l="l" r="r" t="t"/>
              <a:pathLst>
                <a:path extrusionOk="0" h="8315" w="1124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6755005" y="2898106"/>
              <a:ext cx="506386" cy="321406"/>
            </a:xfrm>
            <a:custGeom>
              <a:rect b="b" l="l" r="r" t="t"/>
              <a:pathLst>
                <a:path extrusionOk="0" h="7308" w="11514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931905" y="3239426"/>
              <a:ext cx="384605" cy="177899"/>
            </a:xfrm>
            <a:custGeom>
              <a:rect b="b" l="l" r="r" t="t"/>
              <a:pathLst>
                <a:path extrusionOk="0" h="4045" w="8745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5297413" y="3219460"/>
              <a:ext cx="276062" cy="165937"/>
            </a:xfrm>
            <a:custGeom>
              <a:rect b="b" l="l" r="r" t="t"/>
              <a:pathLst>
                <a:path extrusionOk="0" h="3773" w="6277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5151491" y="3392956"/>
              <a:ext cx="626583" cy="252841"/>
            </a:xfrm>
            <a:custGeom>
              <a:rect b="b" l="l" r="r" t="t"/>
              <a:pathLst>
                <a:path extrusionOk="0" h="5749" w="14247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5905289" y="3609113"/>
              <a:ext cx="307024" cy="251478"/>
            </a:xfrm>
            <a:custGeom>
              <a:rect b="b" l="l" r="r" t="t"/>
              <a:pathLst>
                <a:path extrusionOk="0" h="5718" w="6981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5541628" y="3511831"/>
              <a:ext cx="408486" cy="338558"/>
            </a:xfrm>
            <a:custGeom>
              <a:rect b="b" l="l" r="r" t="t"/>
              <a:pathLst>
                <a:path extrusionOk="0" h="7698" w="9288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6183895" y="1995132"/>
              <a:ext cx="382934" cy="681470"/>
            </a:xfrm>
            <a:custGeom>
              <a:rect b="b" l="l" r="r" t="t"/>
              <a:pathLst>
                <a:path extrusionOk="0" h="15495" w="8707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6257164" y="2037396"/>
              <a:ext cx="366090" cy="642812"/>
            </a:xfrm>
            <a:custGeom>
              <a:rect b="b" l="l" r="r" t="t"/>
              <a:pathLst>
                <a:path extrusionOk="0" h="14616" w="8324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6993667" y="3675610"/>
              <a:ext cx="572224" cy="400306"/>
            </a:xfrm>
            <a:custGeom>
              <a:rect b="b" l="l" r="r" t="t"/>
              <a:pathLst>
                <a:path extrusionOk="0" h="9102" w="13011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6991908" y="3671256"/>
              <a:ext cx="576402" cy="328047"/>
            </a:xfrm>
            <a:custGeom>
              <a:rect b="b" l="l" r="r" t="t"/>
              <a:pathLst>
                <a:path extrusionOk="0" h="7459" w="13106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5151227" y="1167450"/>
              <a:ext cx="822998" cy="1082436"/>
            </a:xfrm>
            <a:custGeom>
              <a:rect b="b" l="l" r="r" t="t"/>
              <a:pathLst>
                <a:path extrusionOk="0" h="24612" w="18713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5557944" y="938100"/>
              <a:ext cx="234062" cy="335391"/>
            </a:xfrm>
            <a:custGeom>
              <a:rect b="b" l="l" r="r" t="t"/>
              <a:pathLst>
                <a:path extrusionOk="0" h="7626" w="5322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5298161" y="1252241"/>
              <a:ext cx="793619" cy="1024822"/>
            </a:xfrm>
            <a:custGeom>
              <a:rect b="b" l="l" r="r" t="t"/>
              <a:pathLst>
                <a:path extrusionOk="0" h="23302" w="18045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406657" y="1360781"/>
              <a:ext cx="576578" cy="807781"/>
            </a:xfrm>
            <a:custGeom>
              <a:rect b="b" l="l" r="r" t="t"/>
              <a:pathLst>
                <a:path extrusionOk="0" h="18367" w="1311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406657" y="1360781"/>
              <a:ext cx="503043" cy="765296"/>
            </a:xfrm>
            <a:custGeom>
              <a:rect b="b" l="l" r="r" t="t"/>
              <a:pathLst>
                <a:path extrusionOk="0" h="17401" w="11438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5558912" y="1656671"/>
              <a:ext cx="84661" cy="105992"/>
            </a:xfrm>
            <a:custGeom>
              <a:rect b="b" l="l" r="r" t="t"/>
              <a:pathLst>
                <a:path extrusionOk="0" h="2410" w="1925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631829" y="1724178"/>
              <a:ext cx="84837" cy="105992"/>
            </a:xfrm>
            <a:custGeom>
              <a:rect b="b" l="l" r="r" t="t"/>
              <a:pathLst>
                <a:path extrusionOk="0" h="2410" w="1929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5605397" y="1510089"/>
              <a:ext cx="67905" cy="221175"/>
            </a:xfrm>
            <a:custGeom>
              <a:rect b="b" l="l" r="r" t="t"/>
              <a:pathLst>
                <a:path extrusionOk="0" h="5029" w="1544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602099" y="1755535"/>
              <a:ext cx="68037" cy="221175"/>
            </a:xfrm>
            <a:custGeom>
              <a:rect b="b" l="l" r="r" t="t"/>
              <a:pathLst>
                <a:path extrusionOk="0" h="5029" w="1547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478870" y="1702717"/>
              <a:ext cx="142055" cy="129433"/>
            </a:xfrm>
            <a:custGeom>
              <a:rect b="b" l="l" r="r" t="t"/>
              <a:pathLst>
                <a:path extrusionOk="0" h="2943" w="323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5654478" y="1654648"/>
              <a:ext cx="142187" cy="129477"/>
            </a:xfrm>
            <a:custGeom>
              <a:rect b="b" l="l" r="r" t="t"/>
              <a:pathLst>
                <a:path extrusionOk="0" h="2944" w="3233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5488633" y="1811520"/>
              <a:ext cx="92226" cy="20451"/>
            </a:xfrm>
            <a:custGeom>
              <a:rect b="b" l="l" r="r" t="t"/>
              <a:pathLst>
                <a:path extrusionOk="0" h="465" w="2097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5605089" y="1693789"/>
              <a:ext cx="65354" cy="99219"/>
            </a:xfrm>
            <a:custGeom>
              <a:rect b="b" l="l" r="r" t="t"/>
              <a:pathLst>
                <a:path extrusionOk="0" h="2256" w="1486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5530193" y="1147044"/>
              <a:ext cx="182561" cy="96052"/>
            </a:xfrm>
            <a:custGeom>
              <a:rect b="b" l="l" r="r" t="t"/>
              <a:pathLst>
                <a:path extrusionOk="0" h="2184" w="4151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5506357" y="1127473"/>
              <a:ext cx="235997" cy="115579"/>
            </a:xfrm>
            <a:custGeom>
              <a:rect b="b" l="l" r="r" t="t"/>
              <a:pathLst>
                <a:path extrusionOk="0" h="2628" w="5366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5496418" y="1068585"/>
              <a:ext cx="255700" cy="134403"/>
            </a:xfrm>
            <a:custGeom>
              <a:rect b="b" l="l" r="r" t="t"/>
              <a:pathLst>
                <a:path extrusionOk="0" h="3056" w="5814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456661" y="938100"/>
              <a:ext cx="174293" cy="324265"/>
            </a:xfrm>
            <a:custGeom>
              <a:rect b="b" l="l" r="r" t="t"/>
              <a:pathLst>
                <a:path extrusionOk="0" h="7373" w="3963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6666920" y="1243059"/>
              <a:ext cx="461922" cy="349025"/>
            </a:xfrm>
            <a:custGeom>
              <a:rect b="b" l="l" r="r" t="t"/>
              <a:pathLst>
                <a:path extrusionOk="0" h="7936" w="10503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6721754" y="3218930"/>
              <a:ext cx="554171" cy="168504"/>
            </a:xfrm>
            <a:custGeom>
              <a:rect b="b" l="l" r="r" t="t"/>
              <a:pathLst>
                <a:path extrusionOk="0" h="3834" w="1253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5636182" y="1566734"/>
              <a:ext cx="100846" cy="167696"/>
            </a:xfrm>
            <a:custGeom>
              <a:rect b="b" l="l" r="r" t="t"/>
              <a:pathLst>
                <a:path extrusionOk="0" h="3813" w="2293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538373" y="1752413"/>
              <a:ext cx="100846" cy="167652"/>
            </a:xfrm>
            <a:custGeom>
              <a:rect b="b" l="l" r="r" t="t"/>
              <a:pathLst>
                <a:path extrusionOk="0" h="3812" w="2293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6"/>
          <p:cNvSpPr txBox="1"/>
          <p:nvPr/>
        </p:nvSpPr>
        <p:spPr>
          <a:xfrm>
            <a:off x="3123263" y="883330"/>
            <a:ext cx="2909462" cy="411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Light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Desarrollo de Interfaces Web</a:t>
            </a:r>
            <a:endParaRPr b="0" i="0" sz="18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563" name="Google Shape;563;p6"/>
          <p:cNvSpPr txBox="1"/>
          <p:nvPr/>
        </p:nvSpPr>
        <p:spPr>
          <a:xfrm>
            <a:off x="4914793" y="2472770"/>
            <a:ext cx="2788217" cy="517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Bootstrap 5 </a:t>
            </a:r>
            <a:endParaRPr b="0" i="0" sz="18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64" name="Google Shape;564;p6"/>
          <p:cNvSpPr txBox="1"/>
          <p:nvPr/>
        </p:nvSpPr>
        <p:spPr>
          <a:xfrm>
            <a:off x="5777833" y="3110856"/>
            <a:ext cx="2788200" cy="517500"/>
          </a:xfrm>
          <a:prstGeom prst="rect">
            <a:avLst/>
          </a:prstGeom>
          <a:solidFill>
            <a:srgbClr val="33434B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ECA1A1"/>
                </a:solidFill>
                <a:latin typeface="Staatliches"/>
                <a:ea typeface="Staatliches"/>
                <a:cs typeface="Staatliches"/>
                <a:sym typeface="Staatliches"/>
              </a:rPr>
              <a:t>Processador sass</a:t>
            </a:r>
            <a:endParaRPr b="0" i="0" sz="1800" u="none" cap="none" strike="noStrike">
              <a:solidFill>
                <a:srgbClr val="ECA1A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65" name="Google Shape;565;p6"/>
          <p:cNvSpPr txBox="1"/>
          <p:nvPr/>
        </p:nvSpPr>
        <p:spPr>
          <a:xfrm>
            <a:off x="4914794" y="3748942"/>
            <a:ext cx="2788217" cy="517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ACCESIBILIDAd 95 %</a:t>
            </a:r>
            <a:endParaRPr b="0" i="0" sz="18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2d62f32be_0_2"/>
          <p:cNvSpPr txBox="1"/>
          <p:nvPr>
            <p:ph type="title"/>
          </p:nvPr>
        </p:nvSpPr>
        <p:spPr>
          <a:xfrm flipH="1">
            <a:off x="7684573" y="805850"/>
            <a:ext cx="9507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600"/>
              <a:t>2</a:t>
            </a:r>
            <a:endParaRPr sz="6600"/>
          </a:p>
        </p:txBody>
      </p:sp>
      <p:sp>
        <p:nvSpPr>
          <p:cNvPr id="571" name="Google Shape;571;g112d62f32be_0_2"/>
          <p:cNvSpPr txBox="1"/>
          <p:nvPr/>
        </p:nvSpPr>
        <p:spPr>
          <a:xfrm flipH="1">
            <a:off x="3121569" y="59888"/>
            <a:ext cx="30621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taatliches"/>
              <a:buNone/>
            </a:pPr>
            <a:r>
              <a:rPr b="0" i="0" lang="en" sz="48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Front-end</a:t>
            </a:r>
            <a:endParaRPr b="0" i="0" sz="48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72" name="Google Shape;572;g112d62f32be_0_2"/>
          <p:cNvSpPr txBox="1"/>
          <p:nvPr/>
        </p:nvSpPr>
        <p:spPr>
          <a:xfrm>
            <a:off x="3123263" y="883330"/>
            <a:ext cx="290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Light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Desarrollo de Interfaces Web</a:t>
            </a:r>
            <a:endParaRPr b="0" i="0" sz="18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573" name="Google Shape;573;g112d62f32b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2379575"/>
            <a:ext cx="310957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112d62f32be_0_2"/>
          <p:cNvSpPr txBox="1"/>
          <p:nvPr/>
        </p:nvSpPr>
        <p:spPr>
          <a:xfrm>
            <a:off x="347213" y="1892980"/>
            <a:ext cx="290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Light"/>
              <a:buNone/>
            </a:pPr>
            <a:r>
              <a:rPr lang="en" sz="1800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Font-Family: Monospace</a:t>
            </a:r>
            <a:endParaRPr b="0" i="0" sz="18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575" name="Google Shape;575;g112d62f32be_0_2"/>
          <p:cNvSpPr/>
          <p:nvPr/>
        </p:nvSpPr>
        <p:spPr>
          <a:xfrm>
            <a:off x="3988800" y="2379563"/>
            <a:ext cx="583200" cy="495300"/>
          </a:xfrm>
          <a:prstGeom prst="rect">
            <a:avLst/>
          </a:prstGeom>
          <a:solidFill>
            <a:srgbClr val="7D9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112d62f32be_0_2"/>
          <p:cNvSpPr/>
          <p:nvPr/>
        </p:nvSpPr>
        <p:spPr>
          <a:xfrm>
            <a:off x="3988800" y="3003700"/>
            <a:ext cx="583200" cy="495300"/>
          </a:xfrm>
          <a:prstGeom prst="rect">
            <a:avLst/>
          </a:prstGeom>
          <a:solidFill>
            <a:srgbClr val="0E153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112d62f32be_0_2"/>
          <p:cNvSpPr/>
          <p:nvPr/>
        </p:nvSpPr>
        <p:spPr>
          <a:xfrm>
            <a:off x="3988800" y="3627850"/>
            <a:ext cx="583200" cy="495300"/>
          </a:xfrm>
          <a:prstGeom prst="rect">
            <a:avLst/>
          </a:prstGeom>
          <a:solidFill>
            <a:srgbClr val="C8CB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12d62f32be_0_2"/>
          <p:cNvSpPr/>
          <p:nvPr/>
        </p:nvSpPr>
        <p:spPr>
          <a:xfrm>
            <a:off x="3988800" y="4314825"/>
            <a:ext cx="583200" cy="49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112d62f32be_0_2"/>
          <p:cNvSpPr txBox="1"/>
          <p:nvPr/>
        </p:nvSpPr>
        <p:spPr>
          <a:xfrm>
            <a:off x="3871467" y="1839150"/>
            <a:ext cx="950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Light"/>
              <a:buNone/>
            </a:pPr>
            <a:r>
              <a:rPr lang="en" sz="1800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Colores : </a:t>
            </a:r>
            <a:endParaRPr b="0" i="0" sz="18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580" name="Google Shape;580;g112d62f32be_0_2"/>
          <p:cNvSpPr txBox="1"/>
          <p:nvPr/>
        </p:nvSpPr>
        <p:spPr>
          <a:xfrm>
            <a:off x="4671563" y="2469468"/>
            <a:ext cx="290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Light"/>
              <a:buNone/>
            </a:pPr>
            <a:r>
              <a:rPr lang="en" sz="1800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#7d9fff</a:t>
            </a:r>
            <a:endParaRPr b="0" i="0" sz="18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581" name="Google Shape;581;g112d62f32be_0_2"/>
          <p:cNvSpPr txBox="1"/>
          <p:nvPr/>
        </p:nvSpPr>
        <p:spPr>
          <a:xfrm>
            <a:off x="4671563" y="3709380"/>
            <a:ext cx="290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Light"/>
              <a:buNone/>
            </a:pPr>
            <a:r>
              <a:rPr lang="en" sz="1800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#c8cbd1</a:t>
            </a:r>
            <a:endParaRPr b="0" i="0" sz="18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582" name="Google Shape;582;g112d62f32be_0_2"/>
          <p:cNvSpPr txBox="1"/>
          <p:nvPr/>
        </p:nvSpPr>
        <p:spPr>
          <a:xfrm>
            <a:off x="4671563" y="3099780"/>
            <a:ext cx="290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Light"/>
              <a:buNone/>
            </a:pPr>
            <a:r>
              <a:rPr lang="en" sz="1800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#0e1534</a:t>
            </a:r>
            <a:endParaRPr b="0" i="0" sz="18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583" name="Google Shape;583;g112d62f32be_0_2"/>
          <p:cNvSpPr txBox="1"/>
          <p:nvPr/>
        </p:nvSpPr>
        <p:spPr>
          <a:xfrm>
            <a:off x="4671563" y="4404305"/>
            <a:ext cx="290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Light"/>
              <a:buNone/>
            </a:pPr>
            <a:r>
              <a:rPr lang="en" sz="1800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#000000</a:t>
            </a:r>
            <a:endParaRPr b="0" i="0" sz="18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584" name="Google Shape;584;g112d62f32b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475" y="2878925"/>
            <a:ext cx="728850" cy="5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g112d62f32be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500" y="3632725"/>
            <a:ext cx="648806" cy="5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112d62f32be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500" y="4386526"/>
            <a:ext cx="728850" cy="6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112d62f32be_0_2"/>
          <p:cNvSpPr txBox="1"/>
          <p:nvPr/>
        </p:nvSpPr>
        <p:spPr>
          <a:xfrm>
            <a:off x="6898542" y="2421425"/>
            <a:ext cx="950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Light"/>
              <a:buNone/>
            </a:pPr>
            <a:r>
              <a:rPr lang="en" sz="1800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Iconos</a:t>
            </a:r>
            <a:r>
              <a:rPr lang="en" sz="1800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rPr>
              <a:t> : </a:t>
            </a:r>
            <a:endParaRPr b="0" i="0" sz="18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588" name="Google Shape;588;g112d62f32be_0_2"/>
          <p:cNvSpPr txBox="1"/>
          <p:nvPr/>
        </p:nvSpPr>
        <p:spPr>
          <a:xfrm>
            <a:off x="10855" y="1072252"/>
            <a:ext cx="2788200" cy="517500"/>
          </a:xfrm>
          <a:prstGeom prst="rect">
            <a:avLst/>
          </a:prstGeom>
          <a:solidFill>
            <a:srgbClr val="33434B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CA1A1"/>
                </a:solidFill>
                <a:latin typeface="Staatliches"/>
                <a:ea typeface="Staatliches"/>
                <a:cs typeface="Staatliches"/>
                <a:sym typeface="Staatliches"/>
              </a:rPr>
              <a:t>TIPOGRAFÍA</a:t>
            </a:r>
            <a:r>
              <a:rPr b="0" i="0" lang="en" sz="1800" u="none" cap="none" strike="noStrike">
                <a:solidFill>
                  <a:srgbClr val="ECA1A1"/>
                </a:solidFill>
                <a:latin typeface="Staatliches"/>
                <a:ea typeface="Staatliches"/>
                <a:cs typeface="Staatliches"/>
                <a:sym typeface="Staatliches"/>
              </a:rPr>
              <a:t> Y COLORES</a:t>
            </a:r>
            <a:endParaRPr b="0" i="0" sz="1800" u="none" cap="none" strike="noStrike">
              <a:solidFill>
                <a:srgbClr val="ECA1A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2d62f32be_0_152"/>
          <p:cNvSpPr txBox="1"/>
          <p:nvPr>
            <p:ph type="title"/>
          </p:nvPr>
        </p:nvSpPr>
        <p:spPr>
          <a:xfrm flipH="1">
            <a:off x="3105184" y="190082"/>
            <a:ext cx="32322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back</a:t>
            </a:r>
            <a:r>
              <a:rPr lang="en"/>
              <a:t>-end</a:t>
            </a:r>
            <a:endParaRPr/>
          </a:p>
        </p:txBody>
      </p:sp>
      <p:sp>
        <p:nvSpPr>
          <p:cNvPr id="594" name="Google Shape;594;g112d62f32be_0_152"/>
          <p:cNvSpPr txBox="1"/>
          <p:nvPr>
            <p:ph idx="1" type="subTitle"/>
          </p:nvPr>
        </p:nvSpPr>
        <p:spPr>
          <a:xfrm>
            <a:off x="3266575" y="936048"/>
            <a:ext cx="290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Desarrollo Web Servidor</a:t>
            </a:r>
            <a:endParaRPr sz="1800"/>
          </a:p>
        </p:txBody>
      </p:sp>
      <p:sp>
        <p:nvSpPr>
          <p:cNvPr id="595" name="Google Shape;595;g112d62f32be_0_152"/>
          <p:cNvSpPr txBox="1"/>
          <p:nvPr/>
        </p:nvSpPr>
        <p:spPr>
          <a:xfrm flipH="1">
            <a:off x="484957" y="1192956"/>
            <a:ext cx="6216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</a:pPr>
            <a:r>
              <a:rPr lang="en" sz="60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3</a:t>
            </a:r>
            <a:endParaRPr b="0" i="0" sz="60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96" name="Google Shape;596;g112d62f32be_0_152"/>
          <p:cNvSpPr txBox="1"/>
          <p:nvPr/>
        </p:nvSpPr>
        <p:spPr>
          <a:xfrm>
            <a:off x="944959" y="2957692"/>
            <a:ext cx="28431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597" name="Google Shape;597;g112d62f32be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00" y="2382175"/>
            <a:ext cx="3998384" cy="2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g112d62f32be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997" y="2382164"/>
            <a:ext cx="3232200" cy="2564907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112d62f32be_0_152"/>
          <p:cNvSpPr txBox="1"/>
          <p:nvPr>
            <p:ph idx="1" type="subTitle"/>
          </p:nvPr>
        </p:nvSpPr>
        <p:spPr>
          <a:xfrm>
            <a:off x="1500200" y="1906974"/>
            <a:ext cx="29094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Metodos 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</p:txBody>
      </p:sp>
      <p:sp>
        <p:nvSpPr>
          <p:cNvPr id="600" name="Google Shape;600;g112d62f32be_0_152"/>
          <p:cNvSpPr txBox="1"/>
          <p:nvPr>
            <p:ph idx="1" type="subTitle"/>
          </p:nvPr>
        </p:nvSpPr>
        <p:spPr>
          <a:xfrm>
            <a:off x="5752600" y="1791448"/>
            <a:ext cx="290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Ejemplo :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2d62f32be_0_360"/>
          <p:cNvSpPr txBox="1"/>
          <p:nvPr>
            <p:ph type="title"/>
          </p:nvPr>
        </p:nvSpPr>
        <p:spPr>
          <a:xfrm flipH="1">
            <a:off x="3105184" y="85057"/>
            <a:ext cx="32322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606" name="Google Shape;606;g112d62f32be_0_360"/>
          <p:cNvSpPr txBox="1"/>
          <p:nvPr>
            <p:ph idx="1" type="subTitle"/>
          </p:nvPr>
        </p:nvSpPr>
        <p:spPr>
          <a:xfrm>
            <a:off x="3266575" y="936048"/>
            <a:ext cx="290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Desarrollo Aplicaciones Web</a:t>
            </a:r>
            <a:endParaRPr sz="1800"/>
          </a:p>
        </p:txBody>
      </p:sp>
      <p:sp>
        <p:nvSpPr>
          <p:cNvPr id="607" name="Google Shape;607;g112d62f32be_0_360"/>
          <p:cNvSpPr txBox="1"/>
          <p:nvPr/>
        </p:nvSpPr>
        <p:spPr>
          <a:xfrm flipH="1">
            <a:off x="484957" y="1192956"/>
            <a:ext cx="6216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</a:pPr>
            <a:r>
              <a:rPr lang="en" sz="60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3</a:t>
            </a:r>
            <a:endParaRPr b="0" i="0" sz="60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8" name="Google Shape;608;g112d62f32be_0_360"/>
          <p:cNvSpPr txBox="1"/>
          <p:nvPr/>
        </p:nvSpPr>
        <p:spPr>
          <a:xfrm>
            <a:off x="944959" y="2957692"/>
            <a:ext cx="28431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609" name="Google Shape;609;g112d62f32be_0_360"/>
          <p:cNvSpPr txBox="1"/>
          <p:nvPr>
            <p:ph idx="1" type="subTitle"/>
          </p:nvPr>
        </p:nvSpPr>
        <p:spPr>
          <a:xfrm>
            <a:off x="1662600" y="1328029"/>
            <a:ext cx="29094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Dockerizaciòn: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Dockerfile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Docker-compose</a:t>
            </a:r>
            <a:endParaRPr sz="1800"/>
          </a:p>
        </p:txBody>
      </p:sp>
      <p:pic>
        <p:nvPicPr>
          <p:cNvPr id="610" name="Google Shape;610;g112d62f32be_0_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600" y="2611425"/>
            <a:ext cx="2349449" cy="24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g112d62f32be_0_360"/>
          <p:cNvPicPr preferRelativeResize="0"/>
          <p:nvPr/>
        </p:nvPicPr>
        <p:blipFill rotWithShape="1">
          <a:blip r:embed="rId4">
            <a:alphaModFix/>
          </a:blip>
          <a:srcRect b="0" l="0" r="16247" t="17334"/>
          <a:stretch/>
        </p:blipFill>
        <p:spPr>
          <a:xfrm>
            <a:off x="4261825" y="2855050"/>
            <a:ext cx="4882175" cy="1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112d62f32be_0_360"/>
          <p:cNvSpPr txBox="1"/>
          <p:nvPr>
            <p:ph idx="1" type="subTitle"/>
          </p:nvPr>
        </p:nvSpPr>
        <p:spPr>
          <a:xfrm>
            <a:off x="4261825" y="2203052"/>
            <a:ext cx="290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Resultado :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D15555"/>
      </a:accent4>
      <a:accent5>
        <a:srgbClr val="E06666"/>
      </a:accent5>
      <a:accent6>
        <a:srgbClr val="EA9999"/>
      </a:accent6>
      <a:hlink>
        <a:srgbClr val="F4CC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2daw3</dc:creator>
</cp:coreProperties>
</file>