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34FC0-97A4-E05B-7149-AFCC802121E9}" v="1" dt="2024-11-25T10:11:18.551"/>
    <p1510:client id="{7B7B2638-F57D-EDA9-B1D1-A7B936A1444B}" v="633" dt="2024-11-25T08:42:2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Yasmin" userId="S::shaik.yasmin@rampgroup.com::1c990fc3-6c78-4b5e-af95-4b0d94d1c12a" providerId="AD" clId="Web-{7B7B2638-F57D-EDA9-B1D1-A7B936A1444B}"/>
    <pc:docChg chg="addSld modSld sldOrd">
      <pc:chgData name="Shaik Yasmin" userId="S::shaik.yasmin@rampgroup.com::1c990fc3-6c78-4b5e-af95-4b0d94d1c12a" providerId="AD" clId="Web-{7B7B2638-F57D-EDA9-B1D1-A7B936A1444B}" dt="2024-11-25T08:42:29.971" v="633" actId="20577"/>
      <pc:docMkLst>
        <pc:docMk/>
      </pc:docMkLst>
      <pc:sldChg chg="addSp delSp modSp mod setBg">
        <pc:chgData name="Shaik Yasmin" userId="S::shaik.yasmin@rampgroup.com::1c990fc3-6c78-4b5e-af95-4b0d94d1c12a" providerId="AD" clId="Web-{7B7B2638-F57D-EDA9-B1D1-A7B936A1444B}" dt="2024-11-25T07:01:19.782" v="215" actId="1076"/>
        <pc:sldMkLst>
          <pc:docMk/>
          <pc:sldMk cId="109857222" sldId="256"/>
        </pc:sldMkLst>
        <pc:spChg chg="mod">
          <ac:chgData name="Shaik Yasmin" userId="S::shaik.yasmin@rampgroup.com::1c990fc3-6c78-4b5e-af95-4b0d94d1c12a" providerId="AD" clId="Web-{7B7B2638-F57D-EDA9-B1D1-A7B936A1444B}" dt="2024-11-25T07:00:31.015" v="196" actId="20577"/>
          <ac:spMkLst>
            <pc:docMk/>
            <pc:sldMk cId="109857222" sldId="256"/>
            <ac:spMk id="2" creationId="{00000000-0000-0000-0000-000000000000}"/>
          </ac:spMkLst>
        </pc:spChg>
        <pc:spChg chg="mod">
          <ac:chgData name="Shaik Yasmin" userId="S::shaik.yasmin@rampgroup.com::1c990fc3-6c78-4b5e-af95-4b0d94d1c12a" providerId="AD" clId="Web-{7B7B2638-F57D-EDA9-B1D1-A7B936A1444B}" dt="2024-11-25T07:01:19.782" v="215" actId="1076"/>
          <ac:spMkLst>
            <pc:docMk/>
            <pc:sldMk cId="109857222" sldId="256"/>
            <ac:spMk id="3" creationId="{00000000-0000-0000-0000-000000000000}"/>
          </ac:spMkLst>
        </pc:spChg>
        <pc:spChg chg="add">
          <ac:chgData name="Shaik Yasmin" userId="S::shaik.yasmin@rampgroup.com::1c990fc3-6c78-4b5e-af95-4b0d94d1c12a" providerId="AD" clId="Web-{7B7B2638-F57D-EDA9-B1D1-A7B936A1444B}" dt="2024-11-25T07:00:17.562" v="194"/>
          <ac:spMkLst>
            <pc:docMk/>
            <pc:sldMk cId="109857222" sldId="256"/>
            <ac:spMk id="8" creationId="{577D6B2E-37A3-429E-A37C-F30ED6487282}"/>
          </ac:spMkLst>
        </pc:spChg>
        <pc:spChg chg="add del">
          <ac:chgData name="Shaik Yasmin" userId="S::shaik.yasmin@rampgroup.com::1c990fc3-6c78-4b5e-af95-4b0d94d1c12a" providerId="AD" clId="Web-{7B7B2638-F57D-EDA9-B1D1-A7B936A1444B}" dt="2024-11-25T07:00:07.983" v="191"/>
          <ac:spMkLst>
            <pc:docMk/>
            <pc:sldMk cId="109857222" sldId="256"/>
            <ac:spMk id="9" creationId="{C1DD1A8A-57D5-4A81-AD04-532B043C5611}"/>
          </ac:spMkLst>
        </pc:spChg>
        <pc:spChg chg="add">
          <ac:chgData name="Shaik Yasmin" userId="S::shaik.yasmin@rampgroup.com::1c990fc3-6c78-4b5e-af95-4b0d94d1c12a" providerId="AD" clId="Web-{7B7B2638-F57D-EDA9-B1D1-A7B936A1444B}" dt="2024-11-25T07:00:17.562" v="194"/>
          <ac:spMkLst>
            <pc:docMk/>
            <pc:sldMk cId="109857222" sldId="256"/>
            <ac:spMk id="10" creationId="{5CEAD642-85CF-4750-8432-7C80C901F001}"/>
          </ac:spMkLst>
        </pc:spChg>
        <pc:spChg chg="add del">
          <ac:chgData name="Shaik Yasmin" userId="S::shaik.yasmin@rampgroup.com::1c990fc3-6c78-4b5e-af95-4b0d94d1c12a" providerId="AD" clId="Web-{7B7B2638-F57D-EDA9-B1D1-A7B936A1444B}" dt="2024-11-25T07:00:07.983" v="191"/>
          <ac:spMkLst>
            <pc:docMk/>
            <pc:sldMk cId="109857222" sldId="256"/>
            <ac:spMk id="11" creationId="{007891EC-4501-44ED-A8C8-B11B6DB767AB}"/>
          </ac:spMkLst>
        </pc:spChg>
        <pc:spChg chg="add">
          <ac:chgData name="Shaik Yasmin" userId="S::shaik.yasmin@rampgroup.com::1c990fc3-6c78-4b5e-af95-4b0d94d1c12a" providerId="AD" clId="Web-{7B7B2638-F57D-EDA9-B1D1-A7B936A1444B}" dt="2024-11-25T07:00:17.562" v="194"/>
          <ac:spMkLst>
            <pc:docMk/>
            <pc:sldMk cId="109857222" sldId="256"/>
            <ac:spMk id="12" creationId="{FA33EEAE-15D5-4119-8C1E-89D943F911EF}"/>
          </ac:spMkLst>
        </pc:spChg>
        <pc:spChg chg="add del">
          <ac:chgData name="Shaik Yasmin" userId="S::shaik.yasmin@rampgroup.com::1c990fc3-6c78-4b5e-af95-4b0d94d1c12a" providerId="AD" clId="Web-{7B7B2638-F57D-EDA9-B1D1-A7B936A1444B}" dt="2024-11-25T07:00:17.546" v="193"/>
          <ac:spMkLst>
            <pc:docMk/>
            <pc:sldMk cId="109857222" sldId="256"/>
            <ac:spMk id="13" creationId="{271C7E5C-A0F8-E9FA-56DB-31A257FD4EDB}"/>
          </ac:spMkLst>
        </pc:spChg>
        <pc:spChg chg="add del">
          <ac:chgData name="Shaik Yasmin" userId="S::shaik.yasmin@rampgroup.com::1c990fc3-6c78-4b5e-af95-4b0d94d1c12a" providerId="AD" clId="Web-{7B7B2638-F57D-EDA9-B1D1-A7B936A1444B}" dt="2024-11-25T07:00:17.546" v="193"/>
          <ac:spMkLst>
            <pc:docMk/>
            <pc:sldMk cId="109857222" sldId="256"/>
            <ac:spMk id="15" creationId="{33F70A3C-4474-2A39-470C-FD55A8837503}"/>
          </ac:spMkLst>
        </pc:spChg>
        <pc:spChg chg="add del">
          <ac:chgData name="Shaik Yasmin" userId="S::shaik.yasmin@rampgroup.com::1c990fc3-6c78-4b5e-af95-4b0d94d1c12a" providerId="AD" clId="Web-{7B7B2638-F57D-EDA9-B1D1-A7B936A1444B}" dt="2024-11-25T07:00:17.546" v="193"/>
          <ac:spMkLst>
            <pc:docMk/>
            <pc:sldMk cId="109857222" sldId="256"/>
            <ac:spMk id="16" creationId="{4D60F200-5EB0-B223-2439-C96C67F0FEE1}"/>
          </ac:spMkLst>
        </pc:spChg>
        <pc:spChg chg="add del">
          <ac:chgData name="Shaik Yasmin" userId="S::shaik.yasmin@rampgroup.com::1c990fc3-6c78-4b5e-af95-4b0d94d1c12a" providerId="AD" clId="Web-{7B7B2638-F57D-EDA9-B1D1-A7B936A1444B}" dt="2024-11-25T07:00:17.546" v="193"/>
          <ac:spMkLst>
            <pc:docMk/>
            <pc:sldMk cId="109857222" sldId="256"/>
            <ac:spMk id="17" creationId="{BAC3F7D4-9613-0E1F-901C-98FE831DEBC0}"/>
          </ac:spMkLst>
        </pc:spChg>
        <pc:spChg chg="add del">
          <ac:chgData name="Shaik Yasmin" userId="S::shaik.yasmin@rampgroup.com::1c990fc3-6c78-4b5e-af95-4b0d94d1c12a" providerId="AD" clId="Web-{7B7B2638-F57D-EDA9-B1D1-A7B936A1444B}" dt="2024-11-25T07:00:17.546" v="193"/>
          <ac:spMkLst>
            <pc:docMk/>
            <pc:sldMk cId="109857222" sldId="256"/>
            <ac:spMk id="18" creationId="{74067CD3-146F-6228-E362-39AA720C25F7}"/>
          </ac:spMkLst>
        </pc:spChg>
        <pc:spChg chg="add del">
          <ac:chgData name="Shaik Yasmin" userId="S::shaik.yasmin@rampgroup.com::1c990fc3-6c78-4b5e-af95-4b0d94d1c12a" providerId="AD" clId="Web-{7B7B2638-F57D-EDA9-B1D1-A7B936A1444B}" dt="2024-11-25T07:00:17.546" v="193"/>
          <ac:spMkLst>
            <pc:docMk/>
            <pc:sldMk cId="109857222" sldId="256"/>
            <ac:spMk id="19" creationId="{AFD5167C-AF48-26F0-7A9F-3F7643374872}"/>
          </ac:spMkLst>
        </pc:spChg>
        <pc:spChg chg="add">
          <ac:chgData name="Shaik Yasmin" userId="S::shaik.yasmin@rampgroup.com::1c990fc3-6c78-4b5e-af95-4b0d94d1c12a" providerId="AD" clId="Web-{7B7B2638-F57D-EDA9-B1D1-A7B936A1444B}" dt="2024-11-25T07:00:17.562" v="194"/>
          <ac:spMkLst>
            <pc:docMk/>
            <pc:sldMk cId="109857222" sldId="256"/>
            <ac:spMk id="20" creationId="{B5A1B09C-1565-46F8-B70F-621C5EB48A09}"/>
          </ac:spMkLst>
        </pc:spChg>
        <pc:spChg chg="add del">
          <ac:chgData name="Shaik Yasmin" userId="S::shaik.yasmin@rampgroup.com::1c990fc3-6c78-4b5e-af95-4b0d94d1c12a" providerId="AD" clId="Web-{7B7B2638-F57D-EDA9-B1D1-A7B936A1444B}" dt="2024-11-25T07:00:17.546" v="193"/>
          <ac:spMkLst>
            <pc:docMk/>
            <pc:sldMk cId="109857222" sldId="256"/>
            <ac:spMk id="21" creationId="{87B30A01-FCA8-86A5-A840-C32A3BE2EDD6}"/>
          </ac:spMkLst>
        </pc:spChg>
        <pc:spChg chg="add">
          <ac:chgData name="Shaik Yasmin" userId="S::shaik.yasmin@rampgroup.com::1c990fc3-6c78-4b5e-af95-4b0d94d1c12a" providerId="AD" clId="Web-{7B7B2638-F57D-EDA9-B1D1-A7B936A1444B}" dt="2024-11-25T07:00:17.562" v="194"/>
          <ac:spMkLst>
            <pc:docMk/>
            <pc:sldMk cId="109857222" sldId="256"/>
            <ac:spMk id="22" creationId="{8C516CC8-80AC-446C-A56E-9F54B7210402}"/>
          </ac:spMkLst>
        </pc:spChg>
        <pc:spChg chg="add">
          <ac:chgData name="Shaik Yasmin" userId="S::shaik.yasmin@rampgroup.com::1c990fc3-6c78-4b5e-af95-4b0d94d1c12a" providerId="AD" clId="Web-{7B7B2638-F57D-EDA9-B1D1-A7B936A1444B}" dt="2024-11-25T07:00:17.562" v="194"/>
          <ac:spMkLst>
            <pc:docMk/>
            <pc:sldMk cId="109857222" sldId="256"/>
            <ac:spMk id="23" creationId="{730D8B3B-9B80-4025-B934-26DC7D7CD231}"/>
          </ac:spMkLst>
        </pc:spChg>
        <pc:spChg chg="add">
          <ac:chgData name="Shaik Yasmin" userId="S::shaik.yasmin@rampgroup.com::1c990fc3-6c78-4b5e-af95-4b0d94d1c12a" providerId="AD" clId="Web-{7B7B2638-F57D-EDA9-B1D1-A7B936A1444B}" dt="2024-11-25T07:00:17.562" v="194"/>
          <ac:spMkLst>
            <pc:docMk/>
            <pc:sldMk cId="109857222" sldId="256"/>
            <ac:spMk id="24" creationId="{1064D5D5-227B-4F66-9AEA-46F570E793BD}"/>
          </ac:spMkLst>
        </pc:spChg>
        <pc:spChg chg="add">
          <ac:chgData name="Shaik Yasmin" userId="S::shaik.yasmin@rampgroup.com::1c990fc3-6c78-4b5e-af95-4b0d94d1c12a" providerId="AD" clId="Web-{7B7B2638-F57D-EDA9-B1D1-A7B936A1444B}" dt="2024-11-25T07:00:17.562" v="194"/>
          <ac:spMkLst>
            <pc:docMk/>
            <pc:sldMk cId="109857222" sldId="256"/>
            <ac:spMk id="25" creationId="{646B67A4-D328-4747-A82B-65E84FA46368}"/>
          </ac:spMkLst>
        </pc:spChg>
        <pc:picChg chg="add del">
          <ac:chgData name="Shaik Yasmin" userId="S::shaik.yasmin@rampgroup.com::1c990fc3-6c78-4b5e-af95-4b0d94d1c12a" providerId="AD" clId="Web-{7B7B2638-F57D-EDA9-B1D1-A7B936A1444B}" dt="2024-11-25T07:00:07.983" v="191"/>
          <ac:picMkLst>
            <pc:docMk/>
            <pc:sldMk cId="109857222" sldId="256"/>
            <ac:picMk id="5" creationId="{7DF91D14-B2A0-D8B1-E28F-2B71EB7D63E0}"/>
          </ac:picMkLst>
        </pc:picChg>
        <pc:picChg chg="add del">
          <ac:chgData name="Shaik Yasmin" userId="S::shaik.yasmin@rampgroup.com::1c990fc3-6c78-4b5e-af95-4b0d94d1c12a" providerId="AD" clId="Web-{7B7B2638-F57D-EDA9-B1D1-A7B936A1444B}" dt="2024-11-25T07:00:17.546" v="193"/>
          <ac:picMkLst>
            <pc:docMk/>
            <pc:sldMk cId="109857222" sldId="256"/>
            <ac:picMk id="14" creationId="{E7E8CE5B-32F3-130C-5DAB-8C714122A26A}"/>
          </ac:picMkLst>
        </pc:picChg>
      </pc:sldChg>
      <pc:sldChg chg="modSp new mod setBg">
        <pc:chgData name="Shaik Yasmin" userId="S::shaik.yasmin@rampgroup.com::1c990fc3-6c78-4b5e-af95-4b0d94d1c12a" providerId="AD" clId="Web-{7B7B2638-F57D-EDA9-B1D1-A7B936A1444B}" dt="2024-11-25T07:24:30.056" v="524" actId="20577"/>
        <pc:sldMkLst>
          <pc:docMk/>
          <pc:sldMk cId="2765068617" sldId="257"/>
        </pc:sldMkLst>
        <pc:spChg chg="mod">
          <ac:chgData name="Shaik Yasmin" userId="S::shaik.yasmin@rampgroup.com::1c990fc3-6c78-4b5e-af95-4b0d94d1c12a" providerId="AD" clId="Web-{7B7B2638-F57D-EDA9-B1D1-A7B936A1444B}" dt="2024-11-25T06:48:05.424" v="103" actId="20577"/>
          <ac:spMkLst>
            <pc:docMk/>
            <pc:sldMk cId="2765068617" sldId="257"/>
            <ac:spMk id="2" creationId="{D1F88F23-DF06-5E70-50CC-8EA81D1BED22}"/>
          </ac:spMkLst>
        </pc:spChg>
        <pc:spChg chg="mod">
          <ac:chgData name="Shaik Yasmin" userId="S::shaik.yasmin@rampgroup.com::1c990fc3-6c78-4b5e-af95-4b0d94d1c12a" providerId="AD" clId="Web-{7B7B2638-F57D-EDA9-B1D1-A7B936A1444B}" dt="2024-11-25T07:24:30.056" v="524" actId="20577"/>
          <ac:spMkLst>
            <pc:docMk/>
            <pc:sldMk cId="2765068617" sldId="257"/>
            <ac:spMk id="3" creationId="{8BC409C3-E227-96B3-C1D0-47E155D9F178}"/>
          </ac:spMkLst>
        </pc:spChg>
      </pc:sldChg>
      <pc:sldChg chg="modSp new mod setBg">
        <pc:chgData name="Shaik Yasmin" userId="S::shaik.yasmin@rampgroup.com::1c990fc3-6c78-4b5e-af95-4b0d94d1c12a" providerId="AD" clId="Web-{7B7B2638-F57D-EDA9-B1D1-A7B936A1444B}" dt="2024-11-25T07:24:41.010" v="526" actId="20577"/>
        <pc:sldMkLst>
          <pc:docMk/>
          <pc:sldMk cId="3965672689" sldId="258"/>
        </pc:sldMkLst>
        <pc:spChg chg="mod">
          <ac:chgData name="Shaik Yasmin" userId="S::shaik.yasmin@rampgroup.com::1c990fc3-6c78-4b5e-af95-4b0d94d1c12a" providerId="AD" clId="Web-{7B7B2638-F57D-EDA9-B1D1-A7B936A1444B}" dt="2024-11-25T06:49:10.347" v="111" actId="20577"/>
          <ac:spMkLst>
            <pc:docMk/>
            <pc:sldMk cId="3965672689" sldId="258"/>
            <ac:spMk id="2" creationId="{9FD54379-BE0D-C1AE-02F4-6D6AE38A1B62}"/>
          </ac:spMkLst>
        </pc:spChg>
        <pc:spChg chg="mod">
          <ac:chgData name="Shaik Yasmin" userId="S::shaik.yasmin@rampgroup.com::1c990fc3-6c78-4b5e-af95-4b0d94d1c12a" providerId="AD" clId="Web-{7B7B2638-F57D-EDA9-B1D1-A7B936A1444B}" dt="2024-11-25T07:24:41.010" v="526" actId="20577"/>
          <ac:spMkLst>
            <pc:docMk/>
            <pc:sldMk cId="3965672689" sldId="258"/>
            <ac:spMk id="3" creationId="{EC02C9F4-DCF1-A1F1-9018-6D17132AFA1B}"/>
          </ac:spMkLst>
        </pc:spChg>
      </pc:sldChg>
      <pc:sldChg chg="modSp new mod setBg">
        <pc:chgData name="Shaik Yasmin" userId="S::shaik.yasmin@rampgroup.com::1c990fc3-6c78-4b5e-af95-4b0d94d1c12a" providerId="AD" clId="Web-{7B7B2638-F57D-EDA9-B1D1-A7B936A1444B}" dt="2024-11-25T07:25:03.323" v="529" actId="20577"/>
        <pc:sldMkLst>
          <pc:docMk/>
          <pc:sldMk cId="897008245" sldId="259"/>
        </pc:sldMkLst>
        <pc:spChg chg="mod">
          <ac:chgData name="Shaik Yasmin" userId="S::shaik.yasmin@rampgroup.com::1c990fc3-6c78-4b5e-af95-4b0d94d1c12a" providerId="AD" clId="Web-{7B7B2638-F57D-EDA9-B1D1-A7B936A1444B}" dt="2024-11-25T06:50:54.333" v="131" actId="14100"/>
          <ac:spMkLst>
            <pc:docMk/>
            <pc:sldMk cId="897008245" sldId="259"/>
            <ac:spMk id="2" creationId="{2398B92C-67C6-79A5-B82B-4527BABA815C}"/>
          </ac:spMkLst>
        </pc:spChg>
        <pc:spChg chg="mod">
          <ac:chgData name="Shaik Yasmin" userId="S::shaik.yasmin@rampgroup.com::1c990fc3-6c78-4b5e-af95-4b0d94d1c12a" providerId="AD" clId="Web-{7B7B2638-F57D-EDA9-B1D1-A7B936A1444B}" dt="2024-11-25T07:25:03.323" v="529" actId="20577"/>
          <ac:spMkLst>
            <pc:docMk/>
            <pc:sldMk cId="897008245" sldId="259"/>
            <ac:spMk id="3" creationId="{A00DC7CD-B1DB-9776-3325-E6C91A71DC89}"/>
          </ac:spMkLst>
        </pc:spChg>
      </pc:sldChg>
      <pc:sldChg chg="addSp delSp modSp new mod setBg">
        <pc:chgData name="Shaik Yasmin" userId="S::shaik.yasmin@rampgroup.com::1c990fc3-6c78-4b5e-af95-4b0d94d1c12a" providerId="AD" clId="Web-{7B7B2638-F57D-EDA9-B1D1-A7B936A1444B}" dt="2024-11-25T07:25:22.760" v="532" actId="20577"/>
        <pc:sldMkLst>
          <pc:docMk/>
          <pc:sldMk cId="1480236899" sldId="260"/>
        </pc:sldMkLst>
        <pc:spChg chg="mod">
          <ac:chgData name="Shaik Yasmin" userId="S::shaik.yasmin@rampgroup.com::1c990fc3-6c78-4b5e-af95-4b0d94d1c12a" providerId="AD" clId="Web-{7B7B2638-F57D-EDA9-B1D1-A7B936A1444B}" dt="2024-11-25T06:51:13.536" v="134" actId="20577"/>
          <ac:spMkLst>
            <pc:docMk/>
            <pc:sldMk cId="1480236899" sldId="260"/>
            <ac:spMk id="2" creationId="{1BACD870-EBE6-D26E-C59D-39C333337880}"/>
          </ac:spMkLst>
        </pc:spChg>
        <pc:spChg chg="mod">
          <ac:chgData name="Shaik Yasmin" userId="S::shaik.yasmin@rampgroup.com::1c990fc3-6c78-4b5e-af95-4b0d94d1c12a" providerId="AD" clId="Web-{7B7B2638-F57D-EDA9-B1D1-A7B936A1444B}" dt="2024-11-25T07:25:22.760" v="532" actId="20577"/>
          <ac:spMkLst>
            <pc:docMk/>
            <pc:sldMk cId="1480236899" sldId="260"/>
            <ac:spMk id="3" creationId="{6BA9FB5B-7441-3434-ED54-F0DB9121BE6C}"/>
          </ac:spMkLst>
        </pc:spChg>
        <pc:spChg chg="add del mod">
          <ac:chgData name="Shaik Yasmin" userId="S::shaik.yasmin@rampgroup.com::1c990fc3-6c78-4b5e-af95-4b0d94d1c12a" providerId="AD" clId="Web-{7B7B2638-F57D-EDA9-B1D1-A7B936A1444B}" dt="2024-11-25T06:46:31.719" v="83"/>
          <ac:spMkLst>
            <pc:docMk/>
            <pc:sldMk cId="1480236899" sldId="260"/>
            <ac:spMk id="4" creationId="{BBC276E3-BEEE-5971-6E96-91B58C84EFAE}"/>
          </ac:spMkLst>
        </pc:spChg>
      </pc:sldChg>
      <pc:sldChg chg="modSp new mod setBg">
        <pc:chgData name="Shaik Yasmin" userId="S::shaik.yasmin@rampgroup.com::1c990fc3-6c78-4b5e-af95-4b0d94d1c12a" providerId="AD" clId="Web-{7B7B2638-F57D-EDA9-B1D1-A7B936A1444B}" dt="2024-11-25T07:25:31.557" v="535" actId="20577"/>
        <pc:sldMkLst>
          <pc:docMk/>
          <pc:sldMk cId="367915973" sldId="261"/>
        </pc:sldMkLst>
        <pc:spChg chg="mod">
          <ac:chgData name="Shaik Yasmin" userId="S::shaik.yasmin@rampgroup.com::1c990fc3-6c78-4b5e-af95-4b0d94d1c12a" providerId="AD" clId="Web-{7B7B2638-F57D-EDA9-B1D1-A7B936A1444B}" dt="2024-11-25T06:52:50.522" v="154" actId="1076"/>
          <ac:spMkLst>
            <pc:docMk/>
            <pc:sldMk cId="367915973" sldId="261"/>
            <ac:spMk id="2" creationId="{EE5DF5BB-EC9F-26C9-8EFA-A639080BD240}"/>
          </ac:spMkLst>
        </pc:spChg>
        <pc:spChg chg="mod">
          <ac:chgData name="Shaik Yasmin" userId="S::shaik.yasmin@rampgroup.com::1c990fc3-6c78-4b5e-af95-4b0d94d1c12a" providerId="AD" clId="Web-{7B7B2638-F57D-EDA9-B1D1-A7B936A1444B}" dt="2024-11-25T07:25:31.557" v="535" actId="20577"/>
          <ac:spMkLst>
            <pc:docMk/>
            <pc:sldMk cId="367915973" sldId="261"/>
            <ac:spMk id="3" creationId="{85D6D8C6-7810-0DEB-3FC1-FF186DF84509}"/>
          </ac:spMkLst>
        </pc:spChg>
      </pc:sldChg>
      <pc:sldChg chg="addSp delSp modSp new mod setBg">
        <pc:chgData name="Shaik Yasmin" userId="S::shaik.yasmin@rampgroup.com::1c990fc3-6c78-4b5e-af95-4b0d94d1c12a" providerId="AD" clId="Web-{7B7B2638-F57D-EDA9-B1D1-A7B936A1444B}" dt="2024-11-25T08:41:45.376" v="627" actId="14100"/>
        <pc:sldMkLst>
          <pc:docMk/>
          <pc:sldMk cId="3919645756" sldId="262"/>
        </pc:sldMkLst>
        <pc:spChg chg="mod">
          <ac:chgData name="Shaik Yasmin" userId="S::shaik.yasmin@rampgroup.com::1c990fc3-6c78-4b5e-af95-4b0d94d1c12a" providerId="AD" clId="Web-{7B7B2638-F57D-EDA9-B1D1-A7B936A1444B}" dt="2024-11-25T08:41:45.376" v="627" actId="14100"/>
          <ac:spMkLst>
            <pc:docMk/>
            <pc:sldMk cId="3919645756" sldId="262"/>
            <ac:spMk id="2" creationId="{DFAE5D9F-8D5C-F1BA-76FA-93FFB75610E8}"/>
          </ac:spMkLst>
        </pc:spChg>
        <pc:spChg chg="add del mod">
          <ac:chgData name="Shaik Yasmin" userId="S::shaik.yasmin@rampgroup.com::1c990fc3-6c78-4b5e-af95-4b0d94d1c12a" providerId="AD" clId="Web-{7B7B2638-F57D-EDA9-B1D1-A7B936A1444B}" dt="2024-11-25T06:57:05.386" v="178"/>
          <ac:spMkLst>
            <pc:docMk/>
            <pc:sldMk cId="3919645756" sldId="262"/>
            <ac:spMk id="3" creationId="{8671CDDF-478E-6DAB-1402-D858389CCACB}"/>
          </ac:spMkLst>
        </pc:spChg>
        <pc:picChg chg="add del mod ord">
          <ac:chgData name="Shaik Yasmin" userId="S::shaik.yasmin@rampgroup.com::1c990fc3-6c78-4b5e-af95-4b0d94d1c12a" providerId="AD" clId="Web-{7B7B2638-F57D-EDA9-B1D1-A7B936A1444B}" dt="2024-11-25T06:55:44.229" v="177"/>
          <ac:picMkLst>
            <pc:docMk/>
            <pc:sldMk cId="3919645756" sldId="262"/>
            <ac:picMk id="4" creationId="{6E605E9B-F864-37B5-A7F3-35AF4F743CB0}"/>
          </ac:picMkLst>
        </pc:picChg>
        <pc:picChg chg="add mod ord">
          <ac:chgData name="Shaik Yasmin" userId="S::shaik.yasmin@rampgroup.com::1c990fc3-6c78-4b5e-af95-4b0d94d1c12a" providerId="AD" clId="Web-{7B7B2638-F57D-EDA9-B1D1-A7B936A1444B}" dt="2024-11-25T06:57:38.403" v="188" actId="1076"/>
          <ac:picMkLst>
            <pc:docMk/>
            <pc:sldMk cId="3919645756" sldId="262"/>
            <ac:picMk id="5" creationId="{2E2708F1-E396-CAEF-786B-E4BADE681349}"/>
          </ac:picMkLst>
        </pc:picChg>
      </pc:sldChg>
      <pc:sldChg chg="modSp new mod setBg">
        <pc:chgData name="Shaik Yasmin" userId="S::shaik.yasmin@rampgroup.com::1c990fc3-6c78-4b5e-af95-4b0d94d1c12a" providerId="AD" clId="Web-{7B7B2638-F57D-EDA9-B1D1-A7B936A1444B}" dt="2024-11-25T07:25:46.433" v="537" actId="20577"/>
        <pc:sldMkLst>
          <pc:docMk/>
          <pc:sldMk cId="3907217964" sldId="263"/>
        </pc:sldMkLst>
        <pc:spChg chg="mod">
          <ac:chgData name="Shaik Yasmin" userId="S::shaik.yasmin@rampgroup.com::1c990fc3-6c78-4b5e-af95-4b0d94d1c12a" providerId="AD" clId="Web-{7B7B2638-F57D-EDA9-B1D1-A7B936A1444B}" dt="2024-11-25T07:21:13.506" v="500" actId="20577"/>
          <ac:spMkLst>
            <pc:docMk/>
            <pc:sldMk cId="3907217964" sldId="263"/>
            <ac:spMk id="2" creationId="{BFB2173A-685E-F72E-5370-EAF837F5E011}"/>
          </ac:spMkLst>
        </pc:spChg>
        <pc:spChg chg="mod">
          <ac:chgData name="Shaik Yasmin" userId="S::shaik.yasmin@rampgroup.com::1c990fc3-6c78-4b5e-af95-4b0d94d1c12a" providerId="AD" clId="Web-{7B7B2638-F57D-EDA9-B1D1-A7B936A1444B}" dt="2024-11-25T07:25:46.433" v="537" actId="20577"/>
          <ac:spMkLst>
            <pc:docMk/>
            <pc:sldMk cId="3907217964" sldId="263"/>
            <ac:spMk id="3" creationId="{C821423D-1845-D483-2429-AA67DD05283C}"/>
          </ac:spMkLst>
        </pc:spChg>
      </pc:sldChg>
      <pc:sldChg chg="modSp new mod setBg">
        <pc:chgData name="Shaik Yasmin" userId="S::shaik.yasmin@rampgroup.com::1c990fc3-6c78-4b5e-af95-4b0d94d1c12a" providerId="AD" clId="Web-{7B7B2638-F57D-EDA9-B1D1-A7B936A1444B}" dt="2024-11-25T07:26:01.339" v="539" actId="20577"/>
        <pc:sldMkLst>
          <pc:docMk/>
          <pc:sldMk cId="2978987557" sldId="264"/>
        </pc:sldMkLst>
        <pc:spChg chg="mod">
          <ac:chgData name="Shaik Yasmin" userId="S::shaik.yasmin@rampgroup.com::1c990fc3-6c78-4b5e-af95-4b0d94d1c12a" providerId="AD" clId="Web-{7B7B2638-F57D-EDA9-B1D1-A7B936A1444B}" dt="2024-11-25T07:20:57.443" v="497" actId="1076"/>
          <ac:spMkLst>
            <pc:docMk/>
            <pc:sldMk cId="2978987557" sldId="264"/>
            <ac:spMk id="2" creationId="{69722F7B-64D0-CC2D-04A1-9F16C359A6D7}"/>
          </ac:spMkLst>
        </pc:spChg>
        <pc:spChg chg="mod">
          <ac:chgData name="Shaik Yasmin" userId="S::shaik.yasmin@rampgroup.com::1c990fc3-6c78-4b5e-af95-4b0d94d1c12a" providerId="AD" clId="Web-{7B7B2638-F57D-EDA9-B1D1-A7B936A1444B}" dt="2024-11-25T07:26:01.339" v="539" actId="20577"/>
          <ac:spMkLst>
            <pc:docMk/>
            <pc:sldMk cId="2978987557" sldId="264"/>
            <ac:spMk id="3" creationId="{2A08B3CD-5348-A003-E954-F687FF30ACD3}"/>
          </ac:spMkLst>
        </pc:spChg>
      </pc:sldChg>
      <pc:sldChg chg="modSp new mod ord setBg">
        <pc:chgData name="Shaik Yasmin" userId="S::shaik.yasmin@rampgroup.com::1c990fc3-6c78-4b5e-af95-4b0d94d1c12a" providerId="AD" clId="Web-{7B7B2638-F57D-EDA9-B1D1-A7B936A1444B}" dt="2024-11-25T07:29:03.983" v="544" actId="20577"/>
        <pc:sldMkLst>
          <pc:docMk/>
          <pc:sldMk cId="882419150" sldId="265"/>
        </pc:sldMkLst>
        <pc:spChg chg="mod">
          <ac:chgData name="Shaik Yasmin" userId="S::shaik.yasmin@rampgroup.com::1c990fc3-6c78-4b5e-af95-4b0d94d1c12a" providerId="AD" clId="Web-{7B7B2638-F57D-EDA9-B1D1-A7B936A1444B}" dt="2024-11-25T07:18:36.597" v="442" actId="1076"/>
          <ac:spMkLst>
            <pc:docMk/>
            <pc:sldMk cId="882419150" sldId="265"/>
            <ac:spMk id="2" creationId="{C3B26C0F-DBCE-F3B3-270E-FE9C7FB3E23E}"/>
          </ac:spMkLst>
        </pc:spChg>
        <pc:spChg chg="mod">
          <ac:chgData name="Shaik Yasmin" userId="S::shaik.yasmin@rampgroup.com::1c990fc3-6c78-4b5e-af95-4b0d94d1c12a" providerId="AD" clId="Web-{7B7B2638-F57D-EDA9-B1D1-A7B936A1444B}" dt="2024-11-25T07:29:03.983" v="544" actId="20577"/>
          <ac:spMkLst>
            <pc:docMk/>
            <pc:sldMk cId="882419150" sldId="265"/>
            <ac:spMk id="3" creationId="{67B49092-ED3D-E8AF-518F-588A8640C531}"/>
          </ac:spMkLst>
        </pc:spChg>
      </pc:sldChg>
      <pc:sldChg chg="addSp delSp modSp new mod setBg">
        <pc:chgData name="Shaik Yasmin" userId="S::shaik.yasmin@rampgroup.com::1c990fc3-6c78-4b5e-af95-4b0d94d1c12a" providerId="AD" clId="Web-{7B7B2638-F57D-EDA9-B1D1-A7B936A1444B}" dt="2024-11-25T07:26:23.715" v="542" actId="20577"/>
        <pc:sldMkLst>
          <pc:docMk/>
          <pc:sldMk cId="766557666" sldId="266"/>
        </pc:sldMkLst>
        <pc:spChg chg="mod ord">
          <ac:chgData name="Shaik Yasmin" userId="S::shaik.yasmin@rampgroup.com::1c990fc3-6c78-4b5e-af95-4b0d94d1c12a" providerId="AD" clId="Web-{7B7B2638-F57D-EDA9-B1D1-A7B936A1444B}" dt="2024-11-25T07:15:58.485" v="354" actId="20577"/>
          <ac:spMkLst>
            <pc:docMk/>
            <pc:sldMk cId="766557666" sldId="266"/>
            <ac:spMk id="2" creationId="{B9E9B8DF-331B-BA4E-047E-8164F0004D51}"/>
          </ac:spMkLst>
        </pc:spChg>
        <pc:spChg chg="add del">
          <ac:chgData name="Shaik Yasmin" userId="S::shaik.yasmin@rampgroup.com::1c990fc3-6c78-4b5e-af95-4b0d94d1c12a" providerId="AD" clId="Web-{7B7B2638-F57D-EDA9-B1D1-A7B936A1444B}" dt="2024-11-25T07:11:11.620" v="296"/>
          <ac:spMkLst>
            <pc:docMk/>
            <pc:sldMk cId="766557666" sldId="266"/>
            <ac:spMk id="3" creationId="{FAB57BE5-97CB-9E99-56FB-9C2CEDA77983}"/>
          </ac:spMkLst>
        </pc:spChg>
        <pc:spChg chg="add mod">
          <ac:chgData name="Shaik Yasmin" userId="S::shaik.yasmin@rampgroup.com::1c990fc3-6c78-4b5e-af95-4b0d94d1c12a" providerId="AD" clId="Web-{7B7B2638-F57D-EDA9-B1D1-A7B936A1444B}" dt="2024-11-25T07:26:23.715" v="542" actId="20577"/>
          <ac:spMkLst>
            <pc:docMk/>
            <pc:sldMk cId="766557666" sldId="266"/>
            <ac:spMk id="9" creationId="{C27FEAC7-BD92-584B-F7C0-BA6DBE7D1B87}"/>
          </ac:spMkLst>
        </pc:spChg>
        <pc:spChg chg="add">
          <ac:chgData name="Shaik Yasmin" userId="S::shaik.yasmin@rampgroup.com::1c990fc3-6c78-4b5e-af95-4b0d94d1c12a" providerId="AD" clId="Web-{7B7B2638-F57D-EDA9-B1D1-A7B936A1444B}" dt="2024-11-25T07:12:03.246" v="306"/>
          <ac:spMkLst>
            <pc:docMk/>
            <pc:sldMk cId="766557666" sldId="266"/>
            <ac:spMk id="12" creationId="{A2679492-7988-4050-9056-542444452411}"/>
          </ac:spMkLst>
        </pc:spChg>
        <pc:spChg chg="add">
          <ac:chgData name="Shaik Yasmin" userId="S::shaik.yasmin@rampgroup.com::1c990fc3-6c78-4b5e-af95-4b0d94d1c12a" providerId="AD" clId="Web-{7B7B2638-F57D-EDA9-B1D1-A7B936A1444B}" dt="2024-11-25T07:12:03.246" v="306"/>
          <ac:spMkLst>
            <pc:docMk/>
            <pc:sldMk cId="766557666" sldId="266"/>
            <ac:spMk id="14" creationId="{B091B163-7D61-4891-ABCF-5C13D9C418D0}"/>
          </ac:spMkLst>
        </pc:spChg>
        <pc:picChg chg="add del mod ord">
          <ac:chgData name="Shaik Yasmin" userId="S::shaik.yasmin@rampgroup.com::1c990fc3-6c78-4b5e-af95-4b0d94d1c12a" providerId="AD" clId="Web-{7B7B2638-F57D-EDA9-B1D1-A7B936A1444B}" dt="2024-11-25T07:11:06.542" v="295"/>
          <ac:picMkLst>
            <pc:docMk/>
            <pc:sldMk cId="766557666" sldId="266"/>
            <ac:picMk id="4" creationId="{60B44420-F3AE-30E3-96B1-48D9AE437BCD}"/>
          </ac:picMkLst>
        </pc:picChg>
        <pc:picChg chg="add mod ord">
          <ac:chgData name="Shaik Yasmin" userId="S::shaik.yasmin@rampgroup.com::1c990fc3-6c78-4b5e-af95-4b0d94d1c12a" providerId="AD" clId="Web-{7B7B2638-F57D-EDA9-B1D1-A7B936A1444B}" dt="2024-11-25T07:12:03.246" v="306"/>
          <ac:picMkLst>
            <pc:docMk/>
            <pc:sldMk cId="766557666" sldId="266"/>
            <ac:picMk id="5" creationId="{0C0974E5-8B65-8133-FDCB-9CEC0CAA45F5}"/>
          </ac:picMkLst>
        </pc:picChg>
        <pc:cxnChg chg="add">
          <ac:chgData name="Shaik Yasmin" userId="S::shaik.yasmin@rampgroup.com::1c990fc3-6c78-4b5e-af95-4b0d94d1c12a" providerId="AD" clId="Web-{7B7B2638-F57D-EDA9-B1D1-A7B936A1444B}" dt="2024-11-25T07:12:03.246" v="306"/>
          <ac:cxnSpMkLst>
            <pc:docMk/>
            <pc:sldMk cId="766557666" sldId="266"/>
            <ac:cxnSpMk id="16" creationId="{C49DA8F6-BCC1-4447-B54C-57856834B94B}"/>
          </ac:cxnSpMkLst>
        </pc:cxnChg>
      </pc:sldChg>
      <pc:sldChg chg="modSp new mod setBg">
        <pc:chgData name="Shaik Yasmin" userId="S::shaik.yasmin@rampgroup.com::1c990fc3-6c78-4b5e-af95-4b0d94d1c12a" providerId="AD" clId="Web-{7B7B2638-F57D-EDA9-B1D1-A7B936A1444B}" dt="2024-11-25T08:42:29.971" v="633" actId="20577"/>
        <pc:sldMkLst>
          <pc:docMk/>
          <pc:sldMk cId="2751713514" sldId="267"/>
        </pc:sldMkLst>
        <pc:spChg chg="mod">
          <ac:chgData name="Shaik Yasmin" userId="S::shaik.yasmin@rampgroup.com::1c990fc3-6c78-4b5e-af95-4b0d94d1c12a" providerId="AD" clId="Web-{7B7B2638-F57D-EDA9-B1D1-A7B936A1444B}" dt="2024-11-25T08:42:29.971" v="633" actId="20577"/>
          <ac:spMkLst>
            <pc:docMk/>
            <pc:sldMk cId="2751713514" sldId="267"/>
            <ac:spMk id="2" creationId="{2C8C12AD-E3A9-BD64-F64D-F806CE1BECF0}"/>
          </ac:spMkLst>
        </pc:spChg>
        <pc:spChg chg="mod">
          <ac:chgData name="Shaik Yasmin" userId="S::shaik.yasmin@rampgroup.com::1c990fc3-6c78-4b5e-af95-4b0d94d1c12a" providerId="AD" clId="Web-{7B7B2638-F57D-EDA9-B1D1-A7B936A1444B}" dt="2024-11-25T08:42:26.424" v="632" actId="20577"/>
          <ac:spMkLst>
            <pc:docMk/>
            <pc:sldMk cId="2751713514" sldId="267"/>
            <ac:spMk id="3" creationId="{AAF98B58-9E08-3A8B-B6D8-12D0DFBED985}"/>
          </ac:spMkLst>
        </pc:spChg>
      </pc:sldChg>
      <pc:sldChg chg="modSp new mod setBg">
        <pc:chgData name="Shaik Yasmin" userId="S::shaik.yasmin@rampgroup.com::1c990fc3-6c78-4b5e-af95-4b0d94d1c12a" providerId="AD" clId="Web-{7B7B2638-F57D-EDA9-B1D1-A7B936A1444B}" dt="2024-11-25T08:41:25.219" v="625" actId="20577"/>
        <pc:sldMkLst>
          <pc:docMk/>
          <pc:sldMk cId="1802210005" sldId="268"/>
        </pc:sldMkLst>
        <pc:spChg chg="mod">
          <ac:chgData name="Shaik Yasmin" userId="S::shaik.yasmin@rampgroup.com::1c990fc3-6c78-4b5e-af95-4b0d94d1c12a" providerId="AD" clId="Web-{7B7B2638-F57D-EDA9-B1D1-A7B936A1444B}" dt="2024-11-25T08:40:23.686" v="610" actId="1076"/>
          <ac:spMkLst>
            <pc:docMk/>
            <pc:sldMk cId="1802210005" sldId="268"/>
            <ac:spMk id="2" creationId="{D36D99B7-8D92-BFC8-11E5-2837F3771538}"/>
          </ac:spMkLst>
        </pc:spChg>
        <pc:spChg chg="mod">
          <ac:chgData name="Shaik Yasmin" userId="S::shaik.yasmin@rampgroup.com::1c990fc3-6c78-4b5e-af95-4b0d94d1c12a" providerId="AD" clId="Web-{7B7B2638-F57D-EDA9-B1D1-A7B936A1444B}" dt="2024-11-25T08:41:25.219" v="625" actId="20577"/>
          <ac:spMkLst>
            <pc:docMk/>
            <pc:sldMk cId="1802210005" sldId="268"/>
            <ac:spMk id="3" creationId="{CE86E93E-8A4B-E9BC-FD31-F07EEE3B3C98}"/>
          </ac:spMkLst>
        </pc:spChg>
      </pc:sldChg>
    </pc:docChg>
  </pc:docChgLst>
  <pc:docChgLst>
    <pc:chgData clId="Web-{7B7B2638-F57D-EDA9-B1D1-A7B936A1444B}"/>
    <pc:docChg chg="modSld">
      <pc:chgData name="" userId="" providerId="" clId="Web-{7B7B2638-F57D-EDA9-B1D1-A7B936A1444B}" dt="2024-11-25T06:41:14.963" v="0" actId="20577"/>
      <pc:docMkLst>
        <pc:docMk/>
      </pc:docMkLst>
      <pc:sldChg chg="modSp">
        <pc:chgData name="" userId="" providerId="" clId="Web-{7B7B2638-F57D-EDA9-B1D1-A7B936A1444B}" dt="2024-11-25T06:41:14.963" v="0" actId="20577"/>
        <pc:sldMkLst>
          <pc:docMk/>
          <pc:sldMk cId="109857222" sldId="256"/>
        </pc:sldMkLst>
        <pc:spChg chg="mod">
          <ac:chgData name="" userId="" providerId="" clId="Web-{7B7B2638-F57D-EDA9-B1D1-A7B936A1444B}" dt="2024-11-25T06:41:14.963" v="0" actId="20577"/>
          <ac:spMkLst>
            <pc:docMk/>
            <pc:sldMk cId="109857222" sldId="256"/>
            <ac:spMk id="2" creationId="{00000000-0000-0000-0000-000000000000}"/>
          </ac:spMkLst>
        </pc:spChg>
      </pc:sldChg>
    </pc:docChg>
  </pc:docChgLst>
  <pc:docChgLst>
    <pc:chgData name="Shaik Yasmin" userId="S::shaik.yasmin@rampgroup.com::1c990fc3-6c78-4b5e-af95-4b0d94d1c12a" providerId="AD" clId="Web-{51334FC0-97A4-E05B-7149-AFCC802121E9}"/>
    <pc:docChg chg="modSld">
      <pc:chgData name="Shaik Yasmin" userId="S::shaik.yasmin@rampgroup.com::1c990fc3-6c78-4b5e-af95-4b0d94d1c12a" providerId="AD" clId="Web-{51334FC0-97A4-E05B-7149-AFCC802121E9}" dt="2024-11-25T10:11:18.551" v="1"/>
      <pc:docMkLst>
        <pc:docMk/>
      </pc:docMkLst>
      <pc:sldChg chg="addSp delSp modSp mod setBg">
        <pc:chgData name="Shaik Yasmin" userId="S::shaik.yasmin@rampgroup.com::1c990fc3-6c78-4b5e-af95-4b0d94d1c12a" providerId="AD" clId="Web-{51334FC0-97A4-E05B-7149-AFCC802121E9}" dt="2024-11-25T10:11:18.551" v="1"/>
        <pc:sldMkLst>
          <pc:docMk/>
          <pc:sldMk cId="1802210005" sldId="268"/>
        </pc:sldMkLst>
        <pc:spChg chg="ord">
          <ac:chgData name="Shaik Yasmin" userId="S::shaik.yasmin@rampgroup.com::1c990fc3-6c78-4b5e-af95-4b0d94d1c12a" providerId="AD" clId="Web-{51334FC0-97A4-E05B-7149-AFCC802121E9}" dt="2024-11-25T10:11:18.551" v="1"/>
          <ac:spMkLst>
            <pc:docMk/>
            <pc:sldMk cId="1802210005" sldId="268"/>
            <ac:spMk id="2" creationId="{D36D99B7-8D92-BFC8-11E5-2837F3771538}"/>
          </ac:spMkLst>
        </pc:spChg>
        <pc:spChg chg="mod">
          <ac:chgData name="Shaik Yasmin" userId="S::shaik.yasmin@rampgroup.com::1c990fc3-6c78-4b5e-af95-4b0d94d1c12a" providerId="AD" clId="Web-{51334FC0-97A4-E05B-7149-AFCC802121E9}" dt="2024-11-25T10:11:18.551" v="1"/>
          <ac:spMkLst>
            <pc:docMk/>
            <pc:sldMk cId="1802210005" sldId="268"/>
            <ac:spMk id="3" creationId="{CE86E93E-8A4B-E9BC-FD31-F07EEE3B3C98}"/>
          </ac:spMkLst>
        </pc:spChg>
        <pc:spChg chg="add del">
          <ac:chgData name="Shaik Yasmin" userId="S::shaik.yasmin@rampgroup.com::1c990fc3-6c78-4b5e-af95-4b0d94d1c12a" providerId="AD" clId="Web-{51334FC0-97A4-E05B-7149-AFCC802121E9}" dt="2024-11-25T10:11:18.551" v="1"/>
          <ac:spMkLst>
            <pc:docMk/>
            <pc:sldMk cId="1802210005" sldId="268"/>
            <ac:spMk id="12" creationId="{5D7F64A8-D625-4F61-A290-B499BB62ACFF}"/>
          </ac:spMkLst>
        </pc:spChg>
        <pc:picChg chg="add del">
          <ac:chgData name="Shaik Yasmin" userId="S::shaik.yasmin@rampgroup.com::1c990fc3-6c78-4b5e-af95-4b0d94d1c12a" providerId="AD" clId="Web-{51334FC0-97A4-E05B-7149-AFCC802121E9}" dt="2024-11-25T10:11:18.551" v="1"/>
          <ac:picMkLst>
            <pc:docMk/>
            <pc:sldMk cId="1802210005" sldId="268"/>
            <ac:picMk id="7" creationId="{FAA5E60F-62F7-A6E1-E7AF-12CE086E3E38}"/>
          </ac:picMkLst>
        </pc:picChg>
        <pc:picChg chg="add del">
          <ac:chgData name="Shaik Yasmin" userId="S::shaik.yasmin@rampgroup.com::1c990fc3-6c78-4b5e-af95-4b0d94d1c12a" providerId="AD" clId="Web-{51334FC0-97A4-E05B-7149-AFCC802121E9}" dt="2024-11-25T10:11:18.551" v="1"/>
          <ac:picMkLst>
            <pc:docMk/>
            <pc:sldMk cId="1802210005" sldId="268"/>
            <ac:picMk id="9" creationId="{D8C23AA6-557E-416F-928B-5BCCEE3EE4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069888" y="732720"/>
            <a:ext cx="7807378" cy="3264953"/>
          </a:xfrm>
        </p:spPr>
        <p:txBody>
          <a:bodyPr>
            <a:normAutofit/>
          </a:bodyPr>
          <a:lstStyle/>
          <a:p>
            <a:pPr algn="l"/>
            <a:r>
              <a:rPr lang="en-US" sz="5400" dirty="0">
                <a:solidFill>
                  <a:srgbClr val="FFFFFF"/>
                </a:solidFill>
              </a:rPr>
              <a:t>Waterfall and Agile Model</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730233" y="5473579"/>
            <a:ext cx="2262221" cy="1078054"/>
          </a:xfrm>
        </p:spPr>
        <p:txBody>
          <a:bodyPr vert="horz" lIns="91440" tIns="45720" rIns="91440" bIns="45720" rtlCol="0" anchor="t">
            <a:normAutofit/>
          </a:bodyPr>
          <a:lstStyle/>
          <a:p>
            <a:pPr algn="l"/>
            <a:r>
              <a:rPr lang="en-US" dirty="0" err="1">
                <a:solidFill>
                  <a:srgbClr val="FFFFFF"/>
                </a:solidFill>
              </a:rPr>
              <a:t>Sk.Yasmin</a:t>
            </a:r>
          </a:p>
          <a:p>
            <a:pPr algn="l"/>
            <a:r>
              <a:rPr lang="en-US" dirty="0">
                <a:solidFill>
                  <a:srgbClr val="FFFFFF"/>
                </a:solidFill>
              </a:rPr>
              <a:t>Emp Id- T1674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software development&#10;&#10;Description automatically generated">
            <a:extLst>
              <a:ext uri="{FF2B5EF4-FFF2-40B4-BE49-F238E27FC236}">
                <a16:creationId xmlns:a16="http://schemas.microsoft.com/office/drawing/2014/main" id="{0C0974E5-8B65-8133-FDCB-9CEC0CAA45F5}"/>
              </a:ext>
            </a:extLst>
          </p:cNvPr>
          <p:cNvPicPr>
            <a:picLocks noChangeAspect="1"/>
          </p:cNvPicPr>
          <p:nvPr/>
        </p:nvPicPr>
        <p:blipFill>
          <a:blip r:embed="rId2"/>
          <a:stretch>
            <a:fillRect/>
          </a:stretch>
        </p:blipFill>
        <p:spPr>
          <a:xfrm>
            <a:off x="279143" y="503720"/>
            <a:ext cx="5221625" cy="5850560"/>
          </a:xfrm>
          <a:prstGeom prst="rect">
            <a:avLst/>
          </a:prstGeom>
        </p:spPr>
      </p:pic>
      <p:sp>
        <p:nvSpPr>
          <p:cNvPr id="9" name="Content Placeholder 8">
            <a:extLst>
              <a:ext uri="{FF2B5EF4-FFF2-40B4-BE49-F238E27FC236}">
                <a16:creationId xmlns:a16="http://schemas.microsoft.com/office/drawing/2014/main" id="{C27FEAC7-BD92-584B-F7C0-BA6DBE7D1B87}"/>
              </a:ext>
            </a:extLst>
          </p:cNvPr>
          <p:cNvSpPr>
            <a:spLocks noGrp="1"/>
          </p:cNvSpPr>
          <p:nvPr>
            <p:ph idx="1"/>
          </p:nvPr>
        </p:nvSpPr>
        <p:spPr>
          <a:xfrm>
            <a:off x="6090659" y="919332"/>
            <a:ext cx="5843701" cy="5437017"/>
          </a:xfrm>
        </p:spPr>
        <p:txBody>
          <a:bodyPr anchor="t">
            <a:normAutofit/>
          </a:bodyPr>
          <a:lstStyle/>
          <a:p>
            <a:pPr marL="0" indent="0">
              <a:buNone/>
            </a:pPr>
            <a:r>
              <a:rPr lang="en-US" sz="2000" b="1" dirty="0">
                <a:solidFill>
                  <a:schemeClr val="bg1"/>
                </a:solidFill>
                <a:latin typeface="Nunito"/>
              </a:rPr>
              <a:t>1.Requirement Gathering:-</a:t>
            </a:r>
            <a:r>
              <a:rPr lang="en-US" sz="2000" dirty="0">
                <a:solidFill>
                  <a:schemeClr val="bg1"/>
                </a:solidFill>
                <a:latin typeface="Nunito"/>
              </a:rPr>
              <a:t> In this step, the development team must gather the requirements, by interaction with the customer. development team should plan the time and effort needed to build the project. Based on this information you can evaluate technical and economical feasibility.</a:t>
            </a:r>
            <a:endParaRPr lang="en-US">
              <a:solidFill>
                <a:schemeClr val="bg1"/>
              </a:solidFill>
            </a:endParaRPr>
          </a:p>
          <a:p>
            <a:pPr marL="0" indent="0">
              <a:buNone/>
            </a:pPr>
            <a:r>
              <a:rPr lang="en-US" sz="2000" b="1" dirty="0">
                <a:solidFill>
                  <a:schemeClr val="bg1"/>
                </a:solidFill>
                <a:latin typeface="Nunito"/>
              </a:rPr>
              <a:t>2.Design the Requirements:-</a:t>
            </a:r>
            <a:r>
              <a:rPr lang="en-US" sz="2000" dirty="0">
                <a:solidFill>
                  <a:schemeClr val="bg1"/>
                </a:solidFill>
                <a:latin typeface="Nunito"/>
              </a:rPr>
              <a:t> In this step, the development team will use user-flow-diagram or high-level UML diagrams to show the working of the new features and show how they will apply to the existing software. Wireframing and designing user interfaces are done in this phase.</a:t>
            </a:r>
            <a:endParaRPr lang="en-US" sz="2000">
              <a:solidFill>
                <a:schemeClr val="bg1"/>
              </a:solidFill>
            </a:endParaRPr>
          </a:p>
          <a:p>
            <a:pPr marL="0" indent="0">
              <a:buNone/>
            </a:pPr>
            <a:r>
              <a:rPr lang="en-US" sz="2000" b="1" dirty="0">
                <a:solidFill>
                  <a:schemeClr val="bg1"/>
                </a:solidFill>
                <a:latin typeface="Nunito"/>
              </a:rPr>
              <a:t>3.Construction / Iteration:-</a:t>
            </a:r>
            <a:r>
              <a:rPr lang="en-US" sz="2000" dirty="0">
                <a:solidFill>
                  <a:schemeClr val="bg1"/>
                </a:solidFill>
                <a:latin typeface="Nunito"/>
              </a:rPr>
              <a:t> In this step, development team members start working on their project, which aims to deploy a working product.</a:t>
            </a:r>
          </a:p>
          <a:p>
            <a:pPr>
              <a:buNone/>
            </a:pPr>
            <a:endParaRPr lang="en-US" sz="1300" dirty="0">
              <a:solidFill>
                <a:srgbClr val="000000"/>
              </a:solidFill>
            </a:endParaRPr>
          </a:p>
          <a:p>
            <a:pPr marL="0" indent="0">
              <a:buNone/>
            </a:pPr>
            <a:endParaRPr lang="en-US" sz="15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9E9B8DF-331B-BA4E-047E-8164F0004D51}"/>
              </a:ext>
            </a:extLst>
          </p:cNvPr>
          <p:cNvSpPr>
            <a:spLocks noGrp="1"/>
          </p:cNvSpPr>
          <p:nvPr>
            <p:ph type="title"/>
          </p:nvPr>
        </p:nvSpPr>
        <p:spPr>
          <a:xfrm>
            <a:off x="6096391" y="122015"/>
            <a:ext cx="5555674" cy="812946"/>
          </a:xfrm>
        </p:spPr>
        <p:txBody>
          <a:bodyPr>
            <a:normAutofit/>
          </a:bodyPr>
          <a:lstStyle/>
          <a:p>
            <a:r>
              <a:rPr lang="en-US" sz="3600" b="1" dirty="0">
                <a:solidFill>
                  <a:schemeClr val="accent3"/>
                </a:solidFill>
              </a:rPr>
              <a:t>Phases:</a:t>
            </a:r>
          </a:p>
        </p:txBody>
      </p:sp>
    </p:spTree>
    <p:extLst>
      <p:ext uri="{BB962C8B-B14F-4D97-AF65-F5344CB8AC3E}">
        <p14:creationId xmlns:p14="http://schemas.microsoft.com/office/powerpoint/2010/main" val="76655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6C0F-DBCE-F3B3-270E-FE9C7FB3E23E}"/>
              </a:ext>
            </a:extLst>
          </p:cNvPr>
          <p:cNvSpPr>
            <a:spLocks noGrp="1"/>
          </p:cNvSpPr>
          <p:nvPr>
            <p:ph type="title"/>
          </p:nvPr>
        </p:nvSpPr>
        <p:spPr>
          <a:xfrm>
            <a:off x="741218" y="254289"/>
            <a:ext cx="10515600" cy="979200"/>
          </a:xfrm>
        </p:spPr>
        <p:txBody>
          <a:bodyPr>
            <a:normAutofit/>
          </a:bodyPr>
          <a:lstStyle/>
          <a:p>
            <a:r>
              <a:rPr lang="en-US" sz="3600" b="1" dirty="0">
                <a:solidFill>
                  <a:schemeClr val="accent3"/>
                </a:solidFill>
              </a:rPr>
              <a:t>Phases of Agile Model:</a:t>
            </a:r>
          </a:p>
        </p:txBody>
      </p:sp>
      <p:sp>
        <p:nvSpPr>
          <p:cNvPr id="3" name="Content Placeholder 2">
            <a:extLst>
              <a:ext uri="{FF2B5EF4-FFF2-40B4-BE49-F238E27FC236}">
                <a16:creationId xmlns:a16="http://schemas.microsoft.com/office/drawing/2014/main" id="{67B49092-ED3D-E8AF-518F-588A8640C531}"/>
              </a:ext>
            </a:extLst>
          </p:cNvPr>
          <p:cNvSpPr>
            <a:spLocks noGrp="1"/>
          </p:cNvSpPr>
          <p:nvPr>
            <p:ph idx="1"/>
          </p:nvPr>
        </p:nvSpPr>
        <p:spPr>
          <a:xfrm>
            <a:off x="561109" y="1493116"/>
            <a:ext cx="10515600" cy="5251883"/>
          </a:xfrm>
        </p:spPr>
        <p:txBody>
          <a:bodyPr vert="horz" lIns="91440" tIns="45720" rIns="91440" bIns="45720" rtlCol="0" anchor="t">
            <a:normAutofit/>
          </a:bodyPr>
          <a:lstStyle/>
          <a:p>
            <a:pPr marL="0" indent="0">
              <a:buNone/>
            </a:pPr>
            <a:r>
              <a:rPr lang="en-US" sz="2000" b="1" dirty="0">
                <a:solidFill>
                  <a:schemeClr val="bg1"/>
                </a:solidFill>
                <a:latin typeface="Nunito"/>
                <a:ea typeface="+mn-lt"/>
                <a:cs typeface="+mn-lt"/>
              </a:rPr>
              <a:t>4.Testing / Quality Assurance:-</a:t>
            </a:r>
            <a:r>
              <a:rPr lang="en-US" sz="2000" dirty="0">
                <a:solidFill>
                  <a:schemeClr val="bg1"/>
                </a:solidFill>
                <a:latin typeface="Nunito"/>
                <a:ea typeface="+mn-lt"/>
                <a:cs typeface="+mn-lt"/>
              </a:rPr>
              <a:t> Testing involves Unit testing, Integration testing and System testing.</a:t>
            </a:r>
            <a:r>
              <a:rPr lang="en-US" sz="2000" b="1" dirty="0">
                <a:solidFill>
                  <a:schemeClr val="bg1"/>
                </a:solidFill>
                <a:latin typeface="Nunito"/>
                <a:ea typeface="+mn-lt"/>
                <a:cs typeface="+mn-lt"/>
              </a:rPr>
              <a:t> </a:t>
            </a:r>
            <a:r>
              <a:rPr lang="en-US" sz="2000" dirty="0">
                <a:solidFill>
                  <a:schemeClr val="bg1"/>
                </a:solidFill>
                <a:latin typeface="Nunito"/>
                <a:ea typeface="+mn-lt"/>
                <a:cs typeface="+mn-lt"/>
              </a:rPr>
              <a:t>A brief introduction of these three tests is as follows:</a:t>
            </a:r>
            <a:endParaRPr lang="en-US" sz="2000">
              <a:solidFill>
                <a:schemeClr val="bg1"/>
              </a:solidFill>
            </a:endParaRPr>
          </a:p>
          <a:p>
            <a:pPr marL="971550" lvl="1" indent="-285750">
              <a:buFont typeface="Arial"/>
              <a:buChar char="•"/>
            </a:pPr>
            <a:r>
              <a:rPr lang="en-US" sz="2000" b="1" dirty="0">
                <a:solidFill>
                  <a:schemeClr val="bg1"/>
                </a:solidFill>
                <a:latin typeface="Nunito"/>
                <a:ea typeface="+mn-lt"/>
                <a:cs typeface="+mn-lt"/>
              </a:rPr>
              <a:t>Unit Testing:-</a:t>
            </a:r>
            <a:r>
              <a:rPr lang="en-US" sz="2000" dirty="0">
                <a:solidFill>
                  <a:schemeClr val="bg1"/>
                </a:solidFill>
                <a:latin typeface="Nunito"/>
                <a:ea typeface="+mn-lt"/>
                <a:cs typeface="+mn-lt"/>
              </a:rPr>
              <a:t> Unit testing is the process of checking small pieces of code to ensure that the individual parts of a program work properly on their own. Unit testing is used to test individual blocks (units) of code.</a:t>
            </a:r>
            <a:endParaRPr lang="en-US" sz="2000">
              <a:solidFill>
                <a:schemeClr val="bg1"/>
              </a:solidFill>
            </a:endParaRPr>
          </a:p>
          <a:p>
            <a:pPr marL="971550" lvl="1" indent="-285750">
              <a:buFont typeface="Arial"/>
              <a:buChar char="•"/>
            </a:pPr>
            <a:r>
              <a:rPr lang="en-US" sz="2000" b="1" dirty="0">
                <a:solidFill>
                  <a:schemeClr val="bg1"/>
                </a:solidFill>
                <a:latin typeface="Nunito"/>
                <a:ea typeface="+mn-lt"/>
                <a:cs typeface="+mn-lt"/>
              </a:rPr>
              <a:t>Integration Testing:-</a:t>
            </a:r>
            <a:r>
              <a:rPr lang="en-US" sz="2000" dirty="0">
                <a:solidFill>
                  <a:schemeClr val="bg1"/>
                </a:solidFill>
                <a:latin typeface="Nunito"/>
                <a:ea typeface="+mn-lt"/>
                <a:cs typeface="+mn-lt"/>
              </a:rPr>
              <a:t> Integration testing is used to identify and resolve any issues that may arise when different units of the software are combined.</a:t>
            </a:r>
            <a:endParaRPr lang="en-US" sz="2000">
              <a:solidFill>
                <a:schemeClr val="bg1"/>
              </a:solidFill>
            </a:endParaRPr>
          </a:p>
          <a:p>
            <a:pPr marL="971550" lvl="1" indent="-285750">
              <a:buFont typeface="Arial"/>
              <a:buChar char="•"/>
            </a:pPr>
            <a:r>
              <a:rPr lang="en-US" sz="2000" b="1" dirty="0">
                <a:solidFill>
                  <a:schemeClr val="bg1"/>
                </a:solidFill>
                <a:latin typeface="Nunito"/>
                <a:ea typeface="+mn-lt"/>
                <a:cs typeface="+mn-lt"/>
              </a:rPr>
              <a:t>System Testing:-</a:t>
            </a:r>
            <a:r>
              <a:rPr lang="en-US" sz="2000" dirty="0">
                <a:solidFill>
                  <a:schemeClr val="bg1"/>
                </a:solidFill>
                <a:latin typeface="Nunito"/>
                <a:ea typeface="+mn-lt"/>
                <a:cs typeface="+mn-lt"/>
              </a:rPr>
              <a:t> Goal is to ensure that the software meets the requirements of the users and that it works correctly in all possible scenarios.</a:t>
            </a:r>
            <a:endParaRPr lang="en-US" sz="2000">
              <a:solidFill>
                <a:schemeClr val="bg1"/>
              </a:solidFill>
              <a:latin typeface="Nunito"/>
              <a:cs typeface="Calibri"/>
            </a:endParaRPr>
          </a:p>
          <a:p>
            <a:pPr marL="0" indent="0">
              <a:buNone/>
            </a:pPr>
            <a:r>
              <a:rPr lang="en-US" sz="2000" b="1" dirty="0">
                <a:solidFill>
                  <a:schemeClr val="bg1"/>
                </a:solidFill>
                <a:latin typeface="Nunito"/>
                <a:ea typeface="+mn-lt"/>
                <a:cs typeface="+mn-lt"/>
              </a:rPr>
              <a:t>5.Deployment:-</a:t>
            </a:r>
            <a:r>
              <a:rPr lang="en-US" sz="2000" dirty="0">
                <a:solidFill>
                  <a:schemeClr val="bg1"/>
                </a:solidFill>
                <a:latin typeface="Nunito"/>
                <a:ea typeface="+mn-lt"/>
                <a:cs typeface="+mn-lt"/>
              </a:rPr>
              <a:t> In this step, the development team will deploy the working project to end users.</a:t>
            </a:r>
            <a:endParaRPr lang="en-US" sz="2000">
              <a:solidFill>
                <a:schemeClr val="bg1"/>
              </a:solidFill>
              <a:latin typeface="Nunito"/>
              <a:cs typeface="Calibri"/>
            </a:endParaRPr>
          </a:p>
          <a:p>
            <a:pPr marL="0" indent="0">
              <a:buNone/>
            </a:pPr>
            <a:r>
              <a:rPr lang="en-US" sz="2000" b="1" dirty="0">
                <a:solidFill>
                  <a:schemeClr val="bg1"/>
                </a:solidFill>
                <a:latin typeface="Nunito"/>
                <a:ea typeface="+mn-lt"/>
                <a:cs typeface="+mn-lt"/>
              </a:rPr>
              <a:t>6.Feedback:-</a:t>
            </a:r>
            <a:r>
              <a:rPr lang="en-US" sz="2000" dirty="0">
                <a:solidFill>
                  <a:schemeClr val="bg1"/>
                </a:solidFill>
                <a:latin typeface="Nunito"/>
                <a:ea typeface="+mn-lt"/>
                <a:cs typeface="+mn-lt"/>
              </a:rPr>
              <a:t> This is the last step of the </a:t>
            </a:r>
            <a:r>
              <a:rPr lang="en-US" sz="2000" b="1" dirty="0">
                <a:solidFill>
                  <a:schemeClr val="bg1"/>
                </a:solidFill>
                <a:latin typeface="Nunito"/>
                <a:ea typeface="+mn-lt"/>
                <a:cs typeface="+mn-lt"/>
              </a:rPr>
              <a:t>Agile Model. </a:t>
            </a:r>
            <a:r>
              <a:rPr lang="en-US" sz="2000" dirty="0">
                <a:solidFill>
                  <a:schemeClr val="bg1"/>
                </a:solidFill>
                <a:latin typeface="Nunito"/>
                <a:ea typeface="+mn-lt"/>
                <a:cs typeface="+mn-lt"/>
              </a:rPr>
              <a:t>In this, the team receives feedback about the product and works on correcting bugs based on feedback provided by the customer.</a:t>
            </a:r>
            <a:endParaRPr lang="en-US" sz="1400" dirty="0">
              <a:solidFill>
                <a:schemeClr val="bg1"/>
              </a:solidFill>
              <a:latin typeface="Nunito"/>
            </a:endParaRPr>
          </a:p>
          <a:p>
            <a:pPr>
              <a:buNone/>
            </a:pPr>
            <a:endParaRPr lang="en-US" dirty="0">
              <a:ea typeface="+mn-lt"/>
              <a:cs typeface="+mn-lt"/>
            </a:endParaRPr>
          </a:p>
          <a:p>
            <a:pPr marL="971550" lvl="1" indent="-285750">
              <a:buFont typeface="Arial"/>
              <a:buChar char="•"/>
            </a:pPr>
            <a:endParaRPr lang="en-US" dirty="0"/>
          </a:p>
          <a:p>
            <a:pPr marL="0" indent="0">
              <a:buNone/>
            </a:pPr>
            <a:endParaRPr lang="en-US" dirty="0"/>
          </a:p>
        </p:txBody>
      </p:sp>
    </p:spTree>
    <p:extLst>
      <p:ext uri="{BB962C8B-B14F-4D97-AF65-F5344CB8AC3E}">
        <p14:creationId xmlns:p14="http://schemas.microsoft.com/office/powerpoint/2010/main" val="88241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12AD-E3A9-BD64-F64D-F806CE1BECF0}"/>
              </a:ext>
            </a:extLst>
          </p:cNvPr>
          <p:cNvSpPr>
            <a:spLocks noGrp="1"/>
          </p:cNvSpPr>
          <p:nvPr>
            <p:ph type="title"/>
          </p:nvPr>
        </p:nvSpPr>
        <p:spPr>
          <a:xfrm>
            <a:off x="838200" y="365125"/>
            <a:ext cx="10515600" cy="922997"/>
          </a:xfrm>
        </p:spPr>
        <p:txBody>
          <a:bodyPr/>
          <a:lstStyle/>
          <a:p>
            <a:pPr algn="ctr"/>
            <a:r>
              <a:rPr lang="en-US" sz="2800" b="1" u="sng" dirty="0">
                <a:solidFill>
                  <a:schemeClr val="accent3"/>
                </a:solidFill>
                <a:latin typeface="Aptos"/>
              </a:rPr>
              <a:t>Advantages and disadvantages</a:t>
            </a:r>
            <a:endParaRPr lang="en-US" b="1" u="sng">
              <a:solidFill>
                <a:schemeClr val="accent3"/>
              </a:solidFill>
            </a:endParaRPr>
          </a:p>
        </p:txBody>
      </p:sp>
      <p:sp>
        <p:nvSpPr>
          <p:cNvPr id="3" name="Content Placeholder 2">
            <a:extLst>
              <a:ext uri="{FF2B5EF4-FFF2-40B4-BE49-F238E27FC236}">
                <a16:creationId xmlns:a16="http://schemas.microsoft.com/office/drawing/2014/main" id="{AAF98B58-9E08-3A8B-B6D8-12D0DFBED985}"/>
              </a:ext>
            </a:extLst>
          </p:cNvPr>
          <p:cNvSpPr>
            <a:spLocks noGrp="1"/>
          </p:cNvSpPr>
          <p:nvPr>
            <p:ph idx="1"/>
          </p:nvPr>
        </p:nvSpPr>
        <p:spPr>
          <a:xfrm>
            <a:off x="694426" y="1423059"/>
            <a:ext cx="10515600" cy="4883300"/>
          </a:xfrm>
        </p:spPr>
        <p:txBody>
          <a:bodyPr vert="horz" lIns="91440" tIns="45720" rIns="91440" bIns="45720" rtlCol="0" anchor="t">
            <a:normAutofit/>
          </a:bodyPr>
          <a:lstStyle/>
          <a:p>
            <a:pPr marL="0" indent="0">
              <a:buNone/>
            </a:pPr>
            <a:r>
              <a:rPr lang="en-US" b="1" dirty="0">
                <a:solidFill>
                  <a:schemeClr val="accent3"/>
                </a:solidFill>
                <a:latin typeface="Aptos"/>
              </a:rPr>
              <a:t>Advantages:</a:t>
            </a:r>
          </a:p>
          <a:p>
            <a:r>
              <a:rPr lang="en-US" sz="1400" dirty="0">
                <a:solidFill>
                  <a:schemeClr val="bg1"/>
                </a:solidFill>
                <a:latin typeface="Nunito"/>
              </a:rPr>
              <a:t>Working through Pair programming produces well-written compact programs which have fewer errors as compared to programmers working alone.</a:t>
            </a:r>
            <a:endParaRPr lang="en-US">
              <a:solidFill>
                <a:schemeClr val="bg1"/>
              </a:solidFill>
            </a:endParaRPr>
          </a:p>
          <a:p>
            <a:r>
              <a:rPr lang="en-US" sz="1400" dirty="0">
                <a:solidFill>
                  <a:schemeClr val="bg1"/>
                </a:solidFill>
                <a:latin typeface="Nunito"/>
              </a:rPr>
              <a:t>It reduces the total development time of the whole project.</a:t>
            </a:r>
            <a:endParaRPr lang="en-US" dirty="0">
              <a:solidFill>
                <a:schemeClr val="bg1"/>
              </a:solidFill>
            </a:endParaRPr>
          </a:p>
          <a:p>
            <a:r>
              <a:rPr lang="en-US" sz="1400" dirty="0">
                <a:solidFill>
                  <a:schemeClr val="bg1"/>
                </a:solidFill>
                <a:latin typeface="Nunito"/>
              </a:rPr>
              <a:t>Agile development emphasizes face-to-face communication among team members, leading to better collaboration and understanding of project goals.</a:t>
            </a:r>
            <a:endParaRPr lang="en-US" dirty="0">
              <a:solidFill>
                <a:schemeClr val="bg1"/>
              </a:solidFill>
            </a:endParaRPr>
          </a:p>
          <a:p>
            <a:r>
              <a:rPr lang="en-US" sz="1400" dirty="0">
                <a:solidFill>
                  <a:schemeClr val="bg1"/>
                </a:solidFill>
                <a:latin typeface="Nunito"/>
              </a:rPr>
              <a:t>Customer representatives get the idea of updated software products after each iteration. So, it is easy for him to change any requirement if needed.</a:t>
            </a:r>
            <a:endParaRPr lang="en-US" dirty="0">
              <a:solidFill>
                <a:schemeClr val="bg1"/>
              </a:solidFill>
            </a:endParaRPr>
          </a:p>
          <a:p>
            <a:pPr marL="0" indent="0">
              <a:buNone/>
            </a:pPr>
            <a:r>
              <a:rPr lang="en-US" b="1" dirty="0">
                <a:solidFill>
                  <a:schemeClr val="accent3"/>
                </a:solidFill>
              </a:rPr>
              <a:t>Disadvantages:</a:t>
            </a:r>
          </a:p>
          <a:p>
            <a:pPr>
              <a:buFont typeface="Arial"/>
              <a:buChar char="•"/>
            </a:pPr>
            <a:r>
              <a:rPr lang="en-US" sz="1400" dirty="0">
                <a:solidFill>
                  <a:schemeClr val="bg1"/>
                </a:solidFill>
                <a:latin typeface="Nunito"/>
              </a:rPr>
              <a:t>Working through Pair programming produces well-written compact programs which have fewer errors as compared to programmers working alone.</a:t>
            </a:r>
            <a:endParaRPr lang="en-US" dirty="0">
              <a:solidFill>
                <a:schemeClr val="bg1"/>
              </a:solidFill>
            </a:endParaRPr>
          </a:p>
          <a:p>
            <a:pPr>
              <a:buFont typeface="Arial"/>
              <a:buChar char="•"/>
            </a:pPr>
            <a:r>
              <a:rPr lang="en-US" sz="1400" dirty="0">
                <a:solidFill>
                  <a:schemeClr val="bg1"/>
                </a:solidFill>
                <a:latin typeface="Nunito"/>
              </a:rPr>
              <a:t>It reduces the total development time of the whole project.</a:t>
            </a:r>
            <a:endParaRPr lang="en-US" dirty="0">
              <a:solidFill>
                <a:schemeClr val="bg1"/>
              </a:solidFill>
            </a:endParaRPr>
          </a:p>
          <a:p>
            <a:pPr>
              <a:buFont typeface="Arial"/>
              <a:buChar char="•"/>
            </a:pPr>
            <a:r>
              <a:rPr lang="en-US" sz="1400" dirty="0">
                <a:solidFill>
                  <a:schemeClr val="bg1"/>
                </a:solidFill>
                <a:latin typeface="Nunito"/>
              </a:rPr>
              <a:t>Agile development emphasizes face-to-face communication among team members, leading to better collaboration and understanding of project goals.</a:t>
            </a:r>
            <a:endParaRPr lang="en-US" dirty="0">
              <a:solidFill>
                <a:schemeClr val="bg1"/>
              </a:solidFill>
            </a:endParaRPr>
          </a:p>
          <a:p>
            <a:pPr>
              <a:buFont typeface="Arial"/>
              <a:buChar char="•"/>
            </a:pPr>
            <a:r>
              <a:rPr lang="en-US" sz="1400" dirty="0">
                <a:solidFill>
                  <a:schemeClr val="bg1"/>
                </a:solidFill>
                <a:latin typeface="Nunito"/>
              </a:rPr>
              <a:t>Customer representatives get the idea of updated software products after each iteration. So, it is easy for him to change any requirement if needed.</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275171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99B7-8D92-BFC8-11E5-2837F3771538}"/>
              </a:ext>
            </a:extLst>
          </p:cNvPr>
          <p:cNvSpPr>
            <a:spLocks noGrp="1"/>
          </p:cNvSpPr>
          <p:nvPr>
            <p:ph type="title"/>
          </p:nvPr>
        </p:nvSpPr>
        <p:spPr>
          <a:xfrm>
            <a:off x="976745" y="-867929"/>
            <a:ext cx="10515600" cy="38345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E86E93E-8A4B-E9BC-FD31-F07EEE3B3C98}"/>
              </a:ext>
            </a:extLst>
          </p:cNvPr>
          <p:cNvSpPr>
            <a:spLocks noGrp="1"/>
          </p:cNvSpPr>
          <p:nvPr>
            <p:ph idx="1"/>
          </p:nvPr>
        </p:nvSpPr>
        <p:spPr>
          <a:xfrm>
            <a:off x="838200" y="883516"/>
            <a:ext cx="10515600" cy="5293447"/>
          </a:xfrm>
        </p:spPr>
        <p:txBody>
          <a:bodyPr vert="horz" lIns="91440" tIns="45720" rIns="91440" bIns="45720" rtlCol="0" anchor="t">
            <a:normAutofit/>
          </a:bodyPr>
          <a:lstStyle/>
          <a:p>
            <a:pPr marL="0" indent="0" algn="ctr">
              <a:buNone/>
            </a:pPr>
            <a:endParaRPr lang="en-US"/>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b="1" dirty="0">
                <a:solidFill>
                  <a:schemeClr val="bg1"/>
                </a:solidFill>
              </a:rPr>
              <a:t>Thank You</a:t>
            </a:r>
          </a:p>
        </p:txBody>
      </p:sp>
    </p:spTree>
    <p:extLst>
      <p:ext uri="{BB962C8B-B14F-4D97-AF65-F5344CB8AC3E}">
        <p14:creationId xmlns:p14="http://schemas.microsoft.com/office/powerpoint/2010/main" val="180221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8F23-DF06-5E70-50CC-8EA81D1BED22}"/>
              </a:ext>
            </a:extLst>
          </p:cNvPr>
          <p:cNvSpPr>
            <a:spLocks noGrp="1"/>
          </p:cNvSpPr>
          <p:nvPr>
            <p:ph type="title"/>
          </p:nvPr>
        </p:nvSpPr>
        <p:spPr/>
        <p:txBody>
          <a:bodyPr/>
          <a:lstStyle/>
          <a:p>
            <a:r>
              <a:rPr lang="en-US" b="1" dirty="0">
                <a:solidFill>
                  <a:schemeClr val="accent3"/>
                </a:solidFill>
              </a:rPr>
              <a:t>Waterfall Model:</a:t>
            </a:r>
          </a:p>
        </p:txBody>
      </p:sp>
      <p:sp>
        <p:nvSpPr>
          <p:cNvPr id="3" name="Content Placeholder 2">
            <a:extLst>
              <a:ext uri="{FF2B5EF4-FFF2-40B4-BE49-F238E27FC236}">
                <a16:creationId xmlns:a16="http://schemas.microsoft.com/office/drawing/2014/main" id="{8BC409C3-E227-96B3-C1D0-47E155D9F178}"/>
              </a:ext>
            </a:extLst>
          </p:cNvPr>
          <p:cNvSpPr>
            <a:spLocks noGrp="1"/>
          </p:cNvSpPr>
          <p:nvPr>
            <p:ph idx="1"/>
          </p:nvPr>
        </p:nvSpPr>
        <p:spPr>
          <a:xfrm>
            <a:off x="588818" y="1590098"/>
            <a:ext cx="10515600" cy="4351338"/>
          </a:xfrm>
        </p:spPr>
        <p:txBody>
          <a:bodyPr vert="horz" lIns="91440" tIns="45720" rIns="91440" bIns="45720" rtlCol="0" anchor="t">
            <a:normAutofit/>
          </a:bodyPr>
          <a:lstStyle/>
          <a:p>
            <a:pPr>
              <a:buFont typeface="Wingdings" panose="020B0604020202020204" pitchFamily="34" charset="0"/>
              <a:buChar char="Ø"/>
            </a:pPr>
            <a:r>
              <a:rPr lang="en-US" sz="2400" dirty="0">
                <a:solidFill>
                  <a:schemeClr val="bg1"/>
                </a:solidFill>
                <a:ea typeface="+mn-lt"/>
                <a:cs typeface="+mn-lt"/>
              </a:rPr>
              <a:t>The </a:t>
            </a:r>
            <a:r>
              <a:rPr lang="en-US" sz="2400" b="1" dirty="0">
                <a:solidFill>
                  <a:schemeClr val="bg1"/>
                </a:solidFill>
                <a:ea typeface="+mn-lt"/>
                <a:cs typeface="+mn-lt"/>
              </a:rPr>
              <a:t>Waterfall Model</a:t>
            </a:r>
            <a:r>
              <a:rPr lang="en-US" sz="2400" dirty="0">
                <a:solidFill>
                  <a:schemeClr val="bg1"/>
                </a:solidFill>
                <a:ea typeface="+mn-lt"/>
                <a:cs typeface="+mn-lt"/>
              </a:rPr>
              <a:t> is one of the earliest methodologies used in software development. </a:t>
            </a:r>
          </a:p>
          <a:p>
            <a:pPr>
              <a:buFont typeface="Wingdings" panose="020B0604020202020204" pitchFamily="34" charset="0"/>
              <a:buChar char="Ø"/>
            </a:pPr>
            <a:r>
              <a:rPr lang="en-US" sz="2400" dirty="0">
                <a:solidFill>
                  <a:schemeClr val="bg1"/>
                </a:solidFill>
                <a:ea typeface="+mn-lt"/>
                <a:cs typeface="+mn-lt"/>
              </a:rPr>
              <a:t>It is a </a:t>
            </a:r>
            <a:r>
              <a:rPr lang="en-US" sz="2400" b="1" dirty="0">
                <a:solidFill>
                  <a:schemeClr val="bg1"/>
                </a:solidFill>
                <a:ea typeface="+mn-lt"/>
                <a:cs typeface="+mn-lt"/>
              </a:rPr>
              <a:t>linear and sequential approach</a:t>
            </a:r>
            <a:r>
              <a:rPr lang="en-US" sz="2400" dirty="0">
                <a:solidFill>
                  <a:schemeClr val="bg1"/>
                </a:solidFill>
                <a:ea typeface="+mn-lt"/>
                <a:cs typeface="+mn-lt"/>
              </a:rPr>
              <a:t> where progress is seen as flowing steadily downwards through phases, like a waterfall.</a:t>
            </a:r>
          </a:p>
          <a:p>
            <a:pPr>
              <a:buFont typeface="Wingdings" panose="020B0604020202020204" pitchFamily="34" charset="0"/>
              <a:buChar char="Ø"/>
            </a:pPr>
            <a:r>
              <a:rPr lang="en-US" sz="2400" dirty="0">
                <a:solidFill>
                  <a:schemeClr val="bg1"/>
                </a:solidFill>
                <a:ea typeface="+mn-lt"/>
                <a:cs typeface="+mn-lt"/>
              </a:rPr>
              <a:t> In this model, each phase must be completed before the next one begins, and there is little to no overlap between phases. </a:t>
            </a:r>
          </a:p>
          <a:p>
            <a:pPr>
              <a:buFont typeface="Wingdings" panose="020B0604020202020204" pitchFamily="34" charset="0"/>
              <a:buChar char="Ø"/>
            </a:pPr>
            <a:r>
              <a:rPr lang="en-US" sz="2400" dirty="0">
                <a:solidFill>
                  <a:schemeClr val="bg1"/>
                </a:solidFill>
                <a:ea typeface="+mn-lt"/>
                <a:cs typeface="+mn-lt"/>
              </a:rPr>
              <a:t>It's often referred to as a </a:t>
            </a:r>
            <a:r>
              <a:rPr lang="en-US" sz="2400" b="1" dirty="0">
                <a:solidFill>
                  <a:schemeClr val="bg1"/>
                </a:solidFill>
                <a:ea typeface="+mn-lt"/>
                <a:cs typeface="+mn-lt"/>
              </a:rPr>
              <a:t>"classic" model</a:t>
            </a:r>
            <a:r>
              <a:rPr lang="en-US" sz="2400" dirty="0">
                <a:solidFill>
                  <a:schemeClr val="bg1"/>
                </a:solidFill>
                <a:ea typeface="+mn-lt"/>
                <a:cs typeface="+mn-lt"/>
              </a:rPr>
              <a:t> for software development and is best suited for projects where the requirements are well understood from the start and unlikely to change.</a:t>
            </a:r>
            <a:endParaRPr lang="en-US" sz="2400">
              <a:solidFill>
                <a:schemeClr val="bg1"/>
              </a:solidFill>
            </a:endParaRPr>
          </a:p>
          <a:p>
            <a:pPr>
              <a:buFont typeface="Wingdings" panose="020B0604020202020204" pitchFamily="34" charset="0"/>
              <a:buChar char="Ø"/>
            </a:pPr>
            <a:endParaRPr lang="en-US" dirty="0"/>
          </a:p>
        </p:txBody>
      </p:sp>
    </p:spTree>
    <p:extLst>
      <p:ext uri="{BB962C8B-B14F-4D97-AF65-F5344CB8AC3E}">
        <p14:creationId xmlns:p14="http://schemas.microsoft.com/office/powerpoint/2010/main" val="276506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4379-BE0D-C1AE-02F4-6D6AE38A1B62}"/>
              </a:ext>
            </a:extLst>
          </p:cNvPr>
          <p:cNvSpPr>
            <a:spLocks noGrp="1"/>
          </p:cNvSpPr>
          <p:nvPr>
            <p:ph type="title"/>
          </p:nvPr>
        </p:nvSpPr>
        <p:spPr/>
        <p:txBody>
          <a:bodyPr/>
          <a:lstStyle/>
          <a:p>
            <a:r>
              <a:rPr lang="en-US" b="1" dirty="0">
                <a:solidFill>
                  <a:schemeClr val="accent3"/>
                </a:solidFill>
              </a:rPr>
              <a:t>Features of Waterfall Model:</a:t>
            </a:r>
          </a:p>
        </p:txBody>
      </p:sp>
      <p:sp>
        <p:nvSpPr>
          <p:cNvPr id="3" name="Content Placeholder 2">
            <a:extLst>
              <a:ext uri="{FF2B5EF4-FFF2-40B4-BE49-F238E27FC236}">
                <a16:creationId xmlns:a16="http://schemas.microsoft.com/office/drawing/2014/main" id="{EC02C9F4-DCF1-A1F1-9018-6D17132AFA1B}"/>
              </a:ext>
            </a:extLst>
          </p:cNvPr>
          <p:cNvSpPr>
            <a:spLocks noGrp="1"/>
          </p:cNvSpPr>
          <p:nvPr>
            <p:ph idx="1"/>
          </p:nvPr>
        </p:nvSpPr>
        <p:spPr>
          <a:xfrm>
            <a:off x="838200" y="1509323"/>
            <a:ext cx="10515600" cy="4538243"/>
          </a:xfrm>
        </p:spPr>
        <p:txBody>
          <a:bodyPr vert="horz" lIns="91440" tIns="45720" rIns="91440" bIns="45720" rtlCol="0" anchor="t">
            <a:noAutofit/>
          </a:bodyPr>
          <a:lstStyle/>
          <a:p>
            <a:r>
              <a:rPr lang="en-US" sz="2400" b="1" dirty="0">
                <a:solidFill>
                  <a:schemeClr val="bg1"/>
                </a:solidFill>
                <a:ea typeface="+mn-lt"/>
                <a:cs typeface="+mn-lt"/>
              </a:rPr>
              <a:t>Linear and Sequential</a:t>
            </a:r>
            <a:r>
              <a:rPr lang="en-US" sz="2400" dirty="0">
                <a:solidFill>
                  <a:schemeClr val="bg1"/>
                </a:solidFill>
                <a:ea typeface="+mn-lt"/>
                <a:cs typeface="+mn-lt"/>
              </a:rPr>
              <a:t>: The Waterfall model follows a clear, step-by-step process where each phase is completed before the next begins.</a:t>
            </a:r>
            <a:endParaRPr lang="en-US" sz="2400">
              <a:solidFill>
                <a:schemeClr val="bg1"/>
              </a:solidFill>
            </a:endParaRPr>
          </a:p>
          <a:p>
            <a:r>
              <a:rPr lang="en-US" sz="2400" b="1" dirty="0">
                <a:solidFill>
                  <a:schemeClr val="bg1"/>
                </a:solidFill>
                <a:ea typeface="+mn-lt"/>
                <a:cs typeface="+mn-lt"/>
              </a:rPr>
              <a:t>Clear Phases</a:t>
            </a:r>
            <a:r>
              <a:rPr lang="en-US" sz="2400" dirty="0">
                <a:solidFill>
                  <a:schemeClr val="bg1"/>
                </a:solidFill>
                <a:ea typeface="+mn-lt"/>
                <a:cs typeface="+mn-lt"/>
              </a:rPr>
              <a:t>: Each phase has a defined deliverable, making it easy to track progress.</a:t>
            </a:r>
            <a:endParaRPr lang="en-US" sz="2400">
              <a:solidFill>
                <a:schemeClr val="bg1"/>
              </a:solidFill>
            </a:endParaRPr>
          </a:p>
          <a:p>
            <a:r>
              <a:rPr lang="en-US" sz="2400" b="1" dirty="0">
                <a:solidFill>
                  <a:schemeClr val="bg1"/>
                </a:solidFill>
                <a:ea typeface="+mn-lt"/>
                <a:cs typeface="+mn-lt"/>
              </a:rPr>
              <a:t>Well-Defined Requirements</a:t>
            </a:r>
            <a:r>
              <a:rPr lang="en-US" sz="2400" dirty="0">
                <a:solidFill>
                  <a:schemeClr val="bg1"/>
                </a:solidFill>
                <a:ea typeface="+mn-lt"/>
                <a:cs typeface="+mn-lt"/>
              </a:rPr>
              <a:t>: Requirements are gathered upfront and are expected to remain fixed throughout the project.</a:t>
            </a:r>
            <a:endParaRPr lang="en-US" sz="2400">
              <a:solidFill>
                <a:schemeClr val="bg1"/>
              </a:solidFill>
            </a:endParaRPr>
          </a:p>
          <a:p>
            <a:r>
              <a:rPr lang="en-US" sz="2400" b="1" dirty="0">
                <a:solidFill>
                  <a:schemeClr val="bg1"/>
                </a:solidFill>
                <a:ea typeface="+mn-lt"/>
                <a:cs typeface="+mn-lt"/>
              </a:rPr>
              <a:t>Documentation-Driven</a:t>
            </a:r>
            <a:r>
              <a:rPr lang="en-US" sz="2400" dirty="0">
                <a:solidFill>
                  <a:schemeClr val="bg1"/>
                </a:solidFill>
                <a:ea typeface="+mn-lt"/>
                <a:cs typeface="+mn-lt"/>
              </a:rPr>
              <a:t>: Each phase generates documentation, which helps with tracking progress, maintaining the project, and onboarding new team members.</a:t>
            </a:r>
            <a:endParaRPr lang="en-US" sz="2400">
              <a:solidFill>
                <a:schemeClr val="bg1"/>
              </a:solidFill>
            </a:endParaRPr>
          </a:p>
          <a:p>
            <a:r>
              <a:rPr lang="en-US" sz="2400" b="1" dirty="0">
                <a:solidFill>
                  <a:schemeClr val="bg1"/>
                </a:solidFill>
                <a:ea typeface="+mn-lt"/>
                <a:cs typeface="+mn-lt"/>
              </a:rPr>
              <a:t>Easy to Understand and Use</a:t>
            </a:r>
            <a:r>
              <a:rPr lang="en-US" sz="2400" dirty="0">
                <a:solidFill>
                  <a:schemeClr val="bg1"/>
                </a:solidFill>
                <a:ea typeface="+mn-lt"/>
                <a:cs typeface="+mn-lt"/>
              </a:rPr>
              <a:t>: The model’s simplicity and structured approach make it easy to understand, especially for smaller projects or those with stable requirements.</a:t>
            </a:r>
            <a:endParaRPr lang="en-US" sz="2400" dirty="0">
              <a:solidFill>
                <a:schemeClr val="bg1"/>
              </a:solidFill>
            </a:endParaRPr>
          </a:p>
        </p:txBody>
      </p:sp>
    </p:spTree>
    <p:extLst>
      <p:ext uri="{BB962C8B-B14F-4D97-AF65-F5344CB8AC3E}">
        <p14:creationId xmlns:p14="http://schemas.microsoft.com/office/powerpoint/2010/main" val="396567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5D9F-8D5C-F1BA-76FA-93FFB75610E8}"/>
              </a:ext>
            </a:extLst>
          </p:cNvPr>
          <p:cNvSpPr>
            <a:spLocks noGrp="1"/>
          </p:cNvSpPr>
          <p:nvPr>
            <p:ph type="title"/>
          </p:nvPr>
        </p:nvSpPr>
        <p:spPr>
          <a:xfrm>
            <a:off x="477982" y="-1297160"/>
            <a:ext cx="10875818" cy="1090036"/>
          </a:xfrm>
        </p:spPr>
        <p:txBody>
          <a:bodyPr/>
          <a:lstStyle/>
          <a:p>
            <a:endParaRPr lang="en-US"/>
          </a:p>
        </p:txBody>
      </p:sp>
      <p:pic>
        <p:nvPicPr>
          <p:cNvPr id="5" name="Content Placeholder 4" descr="A diagram of a waterfall model&#10;&#10;Description automatically generated">
            <a:extLst>
              <a:ext uri="{FF2B5EF4-FFF2-40B4-BE49-F238E27FC236}">
                <a16:creationId xmlns:a16="http://schemas.microsoft.com/office/drawing/2014/main" id="{2E2708F1-E396-CAEF-786B-E4BADE681349}"/>
              </a:ext>
            </a:extLst>
          </p:cNvPr>
          <p:cNvPicPr>
            <a:picLocks noGrp="1" noChangeAspect="1"/>
          </p:cNvPicPr>
          <p:nvPr>
            <p:ph idx="1"/>
          </p:nvPr>
        </p:nvPicPr>
        <p:blipFill>
          <a:blip r:embed="rId2"/>
          <a:stretch>
            <a:fillRect/>
          </a:stretch>
        </p:blipFill>
        <p:spPr>
          <a:xfrm>
            <a:off x="1562816" y="132347"/>
            <a:ext cx="9066369" cy="6328912"/>
          </a:xfrm>
        </p:spPr>
      </p:pic>
    </p:spTree>
    <p:extLst>
      <p:ext uri="{BB962C8B-B14F-4D97-AF65-F5344CB8AC3E}">
        <p14:creationId xmlns:p14="http://schemas.microsoft.com/office/powerpoint/2010/main" val="391964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B92C-67C6-79A5-B82B-4527BABA815C}"/>
              </a:ext>
            </a:extLst>
          </p:cNvPr>
          <p:cNvSpPr>
            <a:spLocks noGrp="1"/>
          </p:cNvSpPr>
          <p:nvPr>
            <p:ph type="title"/>
          </p:nvPr>
        </p:nvSpPr>
        <p:spPr>
          <a:xfrm>
            <a:off x="561110" y="365125"/>
            <a:ext cx="10792690" cy="1339417"/>
          </a:xfrm>
        </p:spPr>
        <p:txBody>
          <a:bodyPr>
            <a:normAutofit/>
          </a:bodyPr>
          <a:lstStyle/>
          <a:p>
            <a:r>
              <a:rPr lang="en-US" sz="4000" b="1" dirty="0">
                <a:solidFill>
                  <a:schemeClr val="accent3"/>
                </a:solidFill>
                <a:latin typeface="Aptos"/>
              </a:rPr>
              <a:t>Phases of the Waterfall Model:</a:t>
            </a:r>
            <a:endParaRPr lang="en-US" sz="4000" b="1" dirty="0">
              <a:solidFill>
                <a:schemeClr val="accent3"/>
              </a:solidFill>
            </a:endParaRPr>
          </a:p>
        </p:txBody>
      </p:sp>
      <p:sp>
        <p:nvSpPr>
          <p:cNvPr id="3" name="Content Placeholder 2">
            <a:extLst>
              <a:ext uri="{FF2B5EF4-FFF2-40B4-BE49-F238E27FC236}">
                <a16:creationId xmlns:a16="http://schemas.microsoft.com/office/drawing/2014/main" id="{A00DC7CD-B1DB-9776-3325-E6C91A71DC89}"/>
              </a:ext>
            </a:extLst>
          </p:cNvPr>
          <p:cNvSpPr>
            <a:spLocks noGrp="1"/>
          </p:cNvSpPr>
          <p:nvPr>
            <p:ph idx="1"/>
          </p:nvPr>
        </p:nvSpPr>
        <p:spPr>
          <a:xfrm>
            <a:off x="574964" y="1437698"/>
            <a:ext cx="10515600" cy="4891665"/>
          </a:xfrm>
        </p:spPr>
        <p:txBody>
          <a:bodyPr vert="horz" lIns="91440" tIns="45720" rIns="91440" bIns="45720" rtlCol="0" anchor="t">
            <a:normAutofit fontScale="62500" lnSpcReduction="20000"/>
          </a:bodyPr>
          <a:lstStyle/>
          <a:p>
            <a:pPr>
              <a:buAutoNum type="arabicPeriod"/>
            </a:pPr>
            <a:endParaRPr lang="en-US" dirty="0"/>
          </a:p>
          <a:p>
            <a:pPr marL="0" indent="0">
              <a:buNone/>
            </a:pPr>
            <a:r>
              <a:rPr lang="en-US" sz="2400" b="1" dirty="0">
                <a:solidFill>
                  <a:schemeClr val="bg1"/>
                </a:solidFill>
                <a:ea typeface="+mn-lt"/>
                <a:cs typeface="+mn-lt"/>
              </a:rPr>
              <a:t>1.Requirement Gathering</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All requirements for the project are gathered and documented in detail.</a:t>
            </a:r>
            <a:endParaRPr lang="en-US">
              <a:solidFill>
                <a:schemeClr val="bg1"/>
              </a:solidFill>
            </a:endParaRPr>
          </a:p>
          <a:p>
            <a:pPr lvl="1"/>
            <a:r>
              <a:rPr lang="en-US" dirty="0">
                <a:solidFill>
                  <a:schemeClr val="bg1"/>
                </a:solidFill>
                <a:ea typeface="+mn-lt"/>
                <a:cs typeface="+mn-lt"/>
              </a:rPr>
              <a:t>These requirements are analyzed to ensure that they are clear, complete, and unambiguous.</a:t>
            </a:r>
            <a:endParaRPr lang="en-US">
              <a:solidFill>
                <a:schemeClr val="bg1"/>
              </a:solidFill>
            </a:endParaRPr>
          </a:p>
          <a:p>
            <a:pPr marL="0" indent="0">
              <a:buNone/>
            </a:pPr>
            <a:r>
              <a:rPr lang="en-US" sz="2400" b="1" dirty="0">
                <a:solidFill>
                  <a:schemeClr val="bg1"/>
                </a:solidFill>
                <a:ea typeface="+mn-lt"/>
                <a:cs typeface="+mn-lt"/>
              </a:rPr>
              <a:t>2.System Design</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Based on the requirements, the system architecture is designed.</a:t>
            </a:r>
            <a:endParaRPr lang="en-US">
              <a:solidFill>
                <a:schemeClr val="bg1"/>
              </a:solidFill>
            </a:endParaRPr>
          </a:p>
          <a:p>
            <a:pPr lvl="1"/>
            <a:r>
              <a:rPr lang="en-US" dirty="0">
                <a:solidFill>
                  <a:schemeClr val="bg1"/>
                </a:solidFill>
                <a:ea typeface="+mn-lt"/>
                <a:cs typeface="+mn-lt"/>
              </a:rPr>
              <a:t>It includes both high-level design (architecture) and low-level design (specific components and data structures).</a:t>
            </a:r>
          </a:p>
          <a:p>
            <a:pPr marL="0" indent="0">
              <a:buNone/>
            </a:pPr>
            <a:r>
              <a:rPr lang="en-US" sz="2400" b="1" dirty="0">
                <a:solidFill>
                  <a:schemeClr val="bg1"/>
                </a:solidFill>
                <a:ea typeface="+mn-lt"/>
                <a:cs typeface="+mn-lt"/>
              </a:rPr>
              <a:t>3.Implementation (Coding)</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Actual source code is written based on the design documents.</a:t>
            </a:r>
            <a:endParaRPr lang="en-US">
              <a:solidFill>
                <a:schemeClr val="bg1"/>
              </a:solidFill>
            </a:endParaRPr>
          </a:p>
          <a:p>
            <a:pPr lvl="1"/>
            <a:r>
              <a:rPr lang="en-US" dirty="0">
                <a:solidFill>
                  <a:schemeClr val="bg1"/>
                </a:solidFill>
                <a:ea typeface="+mn-lt"/>
                <a:cs typeface="+mn-lt"/>
              </a:rPr>
              <a:t>The development process is based on the pre-defined design.</a:t>
            </a:r>
          </a:p>
          <a:p>
            <a:pPr marL="0" indent="0">
              <a:buNone/>
            </a:pPr>
            <a:r>
              <a:rPr lang="en-US" sz="2400" b="1" dirty="0">
                <a:solidFill>
                  <a:schemeClr val="bg1"/>
                </a:solidFill>
                <a:ea typeface="+mn-lt"/>
                <a:cs typeface="+mn-lt"/>
              </a:rPr>
              <a:t>4.Integration and Testing (Verification)</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The system is integrated, and testing is performed to ensure that it meets the requirements.</a:t>
            </a:r>
            <a:endParaRPr lang="en-US">
              <a:solidFill>
                <a:schemeClr val="bg1"/>
              </a:solidFill>
            </a:endParaRPr>
          </a:p>
          <a:p>
            <a:pPr lvl="1"/>
            <a:r>
              <a:rPr lang="en-US" dirty="0">
                <a:solidFill>
                  <a:schemeClr val="bg1"/>
                </a:solidFill>
                <a:ea typeface="+mn-lt"/>
                <a:cs typeface="+mn-lt"/>
              </a:rPr>
              <a:t>This includes various levels of testing (unit, system, integration, etc.).</a:t>
            </a:r>
            <a:endParaRPr lang="en-US">
              <a:solidFill>
                <a:schemeClr val="bg1"/>
              </a:solidFill>
            </a:endParaRPr>
          </a:p>
          <a:p>
            <a:pPr marL="0" indent="0">
              <a:buNone/>
            </a:pPr>
            <a:r>
              <a:rPr lang="en-US" sz="2400" b="1" dirty="0">
                <a:solidFill>
                  <a:schemeClr val="bg1"/>
                </a:solidFill>
                <a:ea typeface="+mn-lt"/>
                <a:cs typeface="+mn-lt"/>
              </a:rPr>
              <a:t>5.Deployment</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The software is delivered to the user and deployed into the production environment.</a:t>
            </a:r>
            <a:endParaRPr lang="en-US">
              <a:solidFill>
                <a:schemeClr val="bg1"/>
              </a:solidFill>
            </a:endParaRPr>
          </a:p>
          <a:p>
            <a:pPr lvl="1"/>
            <a:r>
              <a:rPr lang="en-US" dirty="0">
                <a:solidFill>
                  <a:schemeClr val="bg1"/>
                </a:solidFill>
                <a:ea typeface="+mn-lt"/>
                <a:cs typeface="+mn-lt"/>
              </a:rPr>
              <a:t>At this point, the system is operational and ready for use.</a:t>
            </a:r>
            <a:endParaRPr lang="en-US">
              <a:solidFill>
                <a:schemeClr val="bg1"/>
              </a:solidFill>
            </a:endParaRPr>
          </a:p>
          <a:p>
            <a:pPr marL="0" indent="0">
              <a:buNone/>
            </a:pPr>
            <a:r>
              <a:rPr lang="en-US" sz="2400" b="1" dirty="0">
                <a:solidFill>
                  <a:schemeClr val="bg1"/>
                </a:solidFill>
                <a:ea typeface="+mn-lt"/>
                <a:cs typeface="+mn-lt"/>
              </a:rPr>
              <a:t>6.Maintenance</a:t>
            </a:r>
            <a:r>
              <a:rPr lang="en-US" sz="2400" dirty="0">
                <a:solidFill>
                  <a:schemeClr val="bg1"/>
                </a:solidFill>
                <a:ea typeface="+mn-lt"/>
                <a:cs typeface="+mn-lt"/>
              </a:rPr>
              <a:t>:</a:t>
            </a:r>
            <a:endParaRPr lang="en-US" sz="2400">
              <a:solidFill>
                <a:schemeClr val="bg1"/>
              </a:solidFill>
            </a:endParaRPr>
          </a:p>
          <a:p>
            <a:pPr lvl="1"/>
            <a:r>
              <a:rPr lang="en-US" dirty="0">
                <a:solidFill>
                  <a:schemeClr val="bg1"/>
                </a:solidFill>
                <a:ea typeface="+mn-lt"/>
                <a:cs typeface="+mn-lt"/>
              </a:rPr>
              <a:t>After deployment, the system enters the maintenance phase where it is updated, patched, or modified to fix issues or add enhancements as needed.</a:t>
            </a:r>
            <a:endParaRPr lang="en-US">
              <a:solidFill>
                <a:schemeClr val="bg1"/>
              </a:solidFill>
            </a:endParaRPr>
          </a:p>
        </p:txBody>
      </p:sp>
    </p:spTree>
    <p:extLst>
      <p:ext uri="{BB962C8B-B14F-4D97-AF65-F5344CB8AC3E}">
        <p14:creationId xmlns:p14="http://schemas.microsoft.com/office/powerpoint/2010/main" val="89700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D870-EBE6-D26E-C59D-39C333337880}"/>
              </a:ext>
            </a:extLst>
          </p:cNvPr>
          <p:cNvSpPr>
            <a:spLocks noGrp="1"/>
          </p:cNvSpPr>
          <p:nvPr>
            <p:ph type="title"/>
          </p:nvPr>
        </p:nvSpPr>
        <p:spPr/>
        <p:txBody>
          <a:bodyPr>
            <a:normAutofit/>
          </a:bodyPr>
          <a:lstStyle/>
          <a:p>
            <a:r>
              <a:rPr lang="en-US" sz="4000" b="1" dirty="0">
                <a:solidFill>
                  <a:schemeClr val="accent3"/>
                </a:solidFill>
                <a:latin typeface="Aptos"/>
              </a:rPr>
              <a:t>Advantages of the Waterfall Model:</a:t>
            </a:r>
            <a:endParaRPr lang="en-US" sz="4000" b="1" dirty="0">
              <a:solidFill>
                <a:schemeClr val="accent3"/>
              </a:solidFill>
            </a:endParaRPr>
          </a:p>
        </p:txBody>
      </p:sp>
      <p:sp>
        <p:nvSpPr>
          <p:cNvPr id="3" name="Content Placeholder 2">
            <a:extLst>
              <a:ext uri="{FF2B5EF4-FFF2-40B4-BE49-F238E27FC236}">
                <a16:creationId xmlns:a16="http://schemas.microsoft.com/office/drawing/2014/main" id="{6BA9FB5B-7441-3434-ED54-F0DB9121BE6C}"/>
              </a:ext>
            </a:extLst>
          </p:cNvPr>
          <p:cNvSpPr>
            <a:spLocks noGrp="1"/>
          </p:cNvSpPr>
          <p:nvPr>
            <p:ph idx="1"/>
          </p:nvPr>
        </p:nvSpPr>
        <p:spPr>
          <a:xfrm>
            <a:off x="644236" y="1465407"/>
            <a:ext cx="10515600" cy="4351338"/>
          </a:xfrm>
        </p:spPr>
        <p:txBody>
          <a:bodyPr vert="horz" lIns="91440" tIns="45720" rIns="91440" bIns="45720" rtlCol="0" anchor="t">
            <a:noAutofit/>
          </a:bodyPr>
          <a:lstStyle/>
          <a:p>
            <a:pPr marL="285750" indent="-285750"/>
            <a:r>
              <a:rPr lang="en-US" sz="1800" b="1" dirty="0">
                <a:solidFill>
                  <a:schemeClr val="bg1"/>
                </a:solidFill>
                <a:ea typeface="+mn-lt"/>
                <a:cs typeface="+mn-lt"/>
              </a:rPr>
              <a:t>Simple and Easy to Understand</a:t>
            </a:r>
            <a:r>
              <a:rPr lang="en-US" sz="1800" dirty="0">
                <a:solidFill>
                  <a:schemeClr val="bg1"/>
                </a:solidFill>
                <a:ea typeface="+mn-lt"/>
                <a:cs typeface="+mn-lt"/>
              </a:rPr>
              <a:t>:</a:t>
            </a:r>
            <a:endParaRPr lang="en-US" sz="1800">
              <a:solidFill>
                <a:schemeClr val="bg1"/>
              </a:solidFill>
            </a:endParaRPr>
          </a:p>
          <a:p>
            <a:pPr lvl="1"/>
            <a:r>
              <a:rPr lang="en-US" sz="1800" dirty="0">
                <a:solidFill>
                  <a:schemeClr val="bg1"/>
                </a:solidFill>
                <a:ea typeface="+mn-lt"/>
                <a:cs typeface="+mn-lt"/>
              </a:rPr>
              <a:t>Its clear structure and well-defined phases make it simple for developers and project managers to follow.</a:t>
            </a:r>
            <a:endParaRPr lang="en-US" sz="1800">
              <a:solidFill>
                <a:schemeClr val="bg1"/>
              </a:solidFill>
            </a:endParaRPr>
          </a:p>
          <a:p>
            <a:r>
              <a:rPr lang="en-US" sz="1800" b="1" dirty="0">
                <a:solidFill>
                  <a:schemeClr val="bg1"/>
                </a:solidFill>
                <a:ea typeface="+mn-lt"/>
                <a:cs typeface="+mn-lt"/>
              </a:rPr>
              <a:t>Clear Documentation</a:t>
            </a:r>
            <a:r>
              <a:rPr lang="en-US" sz="1800" dirty="0">
                <a:solidFill>
                  <a:schemeClr val="bg1"/>
                </a:solidFill>
                <a:ea typeface="+mn-lt"/>
                <a:cs typeface="+mn-lt"/>
              </a:rPr>
              <a:t>:</a:t>
            </a:r>
            <a:endParaRPr lang="en-US" sz="1800">
              <a:solidFill>
                <a:schemeClr val="bg1"/>
              </a:solidFill>
            </a:endParaRPr>
          </a:p>
          <a:p>
            <a:pPr lvl="1"/>
            <a:r>
              <a:rPr lang="en-US" sz="1800" dirty="0">
                <a:solidFill>
                  <a:schemeClr val="bg1"/>
                </a:solidFill>
                <a:ea typeface="+mn-lt"/>
                <a:cs typeface="+mn-lt"/>
              </a:rPr>
              <a:t>Since each phase requires detailed documentation, it is easier to track progress and maintain the software in the future.</a:t>
            </a:r>
            <a:endParaRPr lang="en-US" sz="1800">
              <a:solidFill>
                <a:schemeClr val="bg1"/>
              </a:solidFill>
            </a:endParaRPr>
          </a:p>
          <a:p>
            <a:r>
              <a:rPr lang="en-US" sz="1800" b="1" dirty="0">
                <a:solidFill>
                  <a:schemeClr val="bg1"/>
                </a:solidFill>
                <a:ea typeface="+mn-lt"/>
                <a:cs typeface="+mn-lt"/>
              </a:rPr>
              <a:t>Early System Design</a:t>
            </a:r>
            <a:r>
              <a:rPr lang="en-US" sz="1800" dirty="0">
                <a:solidFill>
                  <a:schemeClr val="bg1"/>
                </a:solidFill>
                <a:ea typeface="+mn-lt"/>
                <a:cs typeface="+mn-lt"/>
              </a:rPr>
              <a:t>:</a:t>
            </a:r>
            <a:endParaRPr lang="en-US" sz="1800">
              <a:solidFill>
                <a:schemeClr val="bg1"/>
              </a:solidFill>
            </a:endParaRPr>
          </a:p>
          <a:p>
            <a:pPr lvl="1"/>
            <a:r>
              <a:rPr lang="en-US" sz="1800" dirty="0">
                <a:solidFill>
                  <a:schemeClr val="bg1"/>
                </a:solidFill>
                <a:ea typeface="+mn-lt"/>
                <a:cs typeface="+mn-lt"/>
              </a:rPr>
              <a:t>Since all requirements are gathered upfront, the design and architecture are done early, reducing the risk of scope creep.</a:t>
            </a:r>
            <a:endParaRPr lang="en-US" sz="1800">
              <a:solidFill>
                <a:schemeClr val="bg1"/>
              </a:solidFill>
            </a:endParaRPr>
          </a:p>
          <a:p>
            <a:r>
              <a:rPr lang="en-US" sz="1800" b="1" dirty="0">
                <a:solidFill>
                  <a:schemeClr val="bg1"/>
                </a:solidFill>
                <a:ea typeface="+mn-lt"/>
                <a:cs typeface="+mn-lt"/>
              </a:rPr>
              <a:t>Ideal for Small Projects</a:t>
            </a:r>
            <a:r>
              <a:rPr lang="en-US" sz="1800" dirty="0">
                <a:solidFill>
                  <a:schemeClr val="bg1"/>
                </a:solidFill>
                <a:ea typeface="+mn-lt"/>
                <a:cs typeface="+mn-lt"/>
              </a:rPr>
              <a:t>:</a:t>
            </a:r>
            <a:endParaRPr lang="en-US" sz="1800">
              <a:solidFill>
                <a:schemeClr val="bg1"/>
              </a:solidFill>
            </a:endParaRPr>
          </a:p>
          <a:p>
            <a:pPr lvl="1"/>
            <a:r>
              <a:rPr lang="en-US" sz="1800" dirty="0">
                <a:solidFill>
                  <a:schemeClr val="bg1"/>
                </a:solidFill>
                <a:ea typeface="+mn-lt"/>
                <a:cs typeface="+mn-lt"/>
              </a:rPr>
              <a:t>The Waterfall model works well for smaller projects with well-understood requirements and little to no expected changes.</a:t>
            </a:r>
            <a:endParaRPr lang="en-US" sz="1800">
              <a:solidFill>
                <a:schemeClr val="bg1"/>
              </a:solidFill>
            </a:endParaRPr>
          </a:p>
          <a:p>
            <a:r>
              <a:rPr lang="en-US" sz="1800" b="1" dirty="0">
                <a:solidFill>
                  <a:schemeClr val="bg1"/>
                </a:solidFill>
                <a:ea typeface="+mn-lt"/>
                <a:cs typeface="+mn-lt"/>
              </a:rPr>
              <a:t>Easy to Manage</a:t>
            </a:r>
            <a:r>
              <a:rPr lang="en-US" sz="1800" dirty="0">
                <a:solidFill>
                  <a:schemeClr val="bg1"/>
                </a:solidFill>
                <a:ea typeface="+mn-lt"/>
                <a:cs typeface="+mn-lt"/>
              </a:rPr>
              <a:t>:</a:t>
            </a:r>
            <a:endParaRPr lang="en-US" sz="1800">
              <a:solidFill>
                <a:schemeClr val="bg1"/>
              </a:solidFill>
            </a:endParaRPr>
          </a:p>
          <a:p>
            <a:pPr lvl="1"/>
            <a:r>
              <a:rPr lang="en-US" sz="1800" dirty="0">
                <a:solidFill>
                  <a:schemeClr val="bg1"/>
                </a:solidFill>
                <a:ea typeface="+mn-lt"/>
                <a:cs typeface="+mn-lt"/>
              </a:rPr>
              <a:t>It’s easy to manage due to its linear progression and clear milestones.</a:t>
            </a:r>
            <a:endParaRPr lang="en-US" sz="1800" dirty="0">
              <a:solidFill>
                <a:schemeClr val="bg1"/>
              </a:solidFill>
            </a:endParaRPr>
          </a:p>
          <a:p>
            <a:endParaRPr lang="en-US" dirty="0"/>
          </a:p>
        </p:txBody>
      </p:sp>
    </p:spTree>
    <p:extLst>
      <p:ext uri="{BB962C8B-B14F-4D97-AF65-F5344CB8AC3E}">
        <p14:creationId xmlns:p14="http://schemas.microsoft.com/office/powerpoint/2010/main" val="148023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F5BB-EC9F-26C9-8EFA-A639080BD240}"/>
              </a:ext>
            </a:extLst>
          </p:cNvPr>
          <p:cNvSpPr>
            <a:spLocks noGrp="1"/>
          </p:cNvSpPr>
          <p:nvPr>
            <p:ph type="title"/>
          </p:nvPr>
        </p:nvSpPr>
        <p:spPr>
          <a:xfrm>
            <a:off x="616527" y="115743"/>
            <a:ext cx="10515600" cy="1325563"/>
          </a:xfrm>
        </p:spPr>
        <p:txBody>
          <a:bodyPr>
            <a:normAutofit/>
          </a:bodyPr>
          <a:lstStyle/>
          <a:p>
            <a:r>
              <a:rPr lang="en-US" sz="3600" b="1" dirty="0">
                <a:solidFill>
                  <a:schemeClr val="accent3"/>
                </a:solidFill>
                <a:latin typeface="Aptos"/>
              </a:rPr>
              <a:t>Disadvantages of the Waterfall Model</a:t>
            </a:r>
            <a:endParaRPr lang="en-US" sz="3600" dirty="0">
              <a:solidFill>
                <a:schemeClr val="accent3"/>
              </a:solidFill>
            </a:endParaRPr>
          </a:p>
        </p:txBody>
      </p:sp>
      <p:sp>
        <p:nvSpPr>
          <p:cNvPr id="3" name="Content Placeholder 2">
            <a:extLst>
              <a:ext uri="{FF2B5EF4-FFF2-40B4-BE49-F238E27FC236}">
                <a16:creationId xmlns:a16="http://schemas.microsoft.com/office/drawing/2014/main" id="{85D6D8C6-7810-0DEB-3FC1-FF186DF84509}"/>
              </a:ext>
            </a:extLst>
          </p:cNvPr>
          <p:cNvSpPr>
            <a:spLocks noGrp="1"/>
          </p:cNvSpPr>
          <p:nvPr>
            <p:ph idx="1"/>
          </p:nvPr>
        </p:nvSpPr>
        <p:spPr>
          <a:xfrm>
            <a:off x="616528" y="1257589"/>
            <a:ext cx="10515600" cy="5238028"/>
          </a:xfrm>
        </p:spPr>
        <p:txBody>
          <a:bodyPr vert="horz" lIns="91440" tIns="45720" rIns="91440" bIns="45720" rtlCol="0" anchor="t">
            <a:noAutofit/>
          </a:bodyPr>
          <a:lstStyle/>
          <a:p>
            <a:pPr marL="285750" indent="-285750"/>
            <a:r>
              <a:rPr lang="en-US" sz="1600" b="1" dirty="0">
                <a:solidFill>
                  <a:schemeClr val="bg1"/>
                </a:solidFill>
                <a:ea typeface="+mn-lt"/>
                <a:cs typeface="+mn-lt"/>
              </a:rPr>
              <a:t>Inflexible to Changes</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Once a phase is completed, it's difficult and expensive to go back and make changes. This makes the model unsuitable for projects where requirements are expected to evolve.</a:t>
            </a:r>
            <a:endParaRPr lang="en-US" sz="1600">
              <a:solidFill>
                <a:schemeClr val="bg1"/>
              </a:solidFill>
            </a:endParaRPr>
          </a:p>
          <a:p>
            <a:r>
              <a:rPr lang="en-US" sz="1600" b="1" dirty="0">
                <a:solidFill>
                  <a:schemeClr val="bg1"/>
                </a:solidFill>
                <a:ea typeface="+mn-lt"/>
                <a:cs typeface="+mn-lt"/>
              </a:rPr>
              <a:t>Late Testing</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Testing occurs late in the process, which means that issues or defects found might be harder to fix and could lead to expensive rework.</a:t>
            </a:r>
            <a:endParaRPr lang="en-US" sz="1600">
              <a:solidFill>
                <a:schemeClr val="bg1"/>
              </a:solidFill>
            </a:endParaRPr>
          </a:p>
          <a:p>
            <a:r>
              <a:rPr lang="en-US" sz="1600" b="1" dirty="0">
                <a:solidFill>
                  <a:schemeClr val="bg1"/>
                </a:solidFill>
                <a:ea typeface="+mn-lt"/>
                <a:cs typeface="+mn-lt"/>
              </a:rPr>
              <a:t>Assumes Requirements Are Fully Understood</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It assumes that all requirements can be fully gathered upfront, which is not always the case, especially in larger or more complex projects.</a:t>
            </a:r>
            <a:endParaRPr lang="en-US" sz="1600">
              <a:solidFill>
                <a:schemeClr val="bg1"/>
              </a:solidFill>
            </a:endParaRPr>
          </a:p>
          <a:p>
            <a:r>
              <a:rPr lang="en-US" sz="1600" b="1" dirty="0">
                <a:solidFill>
                  <a:schemeClr val="bg1"/>
                </a:solidFill>
                <a:ea typeface="+mn-lt"/>
                <a:cs typeface="+mn-lt"/>
              </a:rPr>
              <a:t>High Risk and Uncertainty</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The model is not well-suited for projects with high uncertainty or where user feedback is crucial during development.</a:t>
            </a:r>
            <a:endParaRPr lang="en-US" sz="1600">
              <a:solidFill>
                <a:schemeClr val="bg1"/>
              </a:solidFill>
            </a:endParaRPr>
          </a:p>
          <a:p>
            <a:r>
              <a:rPr lang="en-US" sz="1600" b="1" dirty="0">
                <a:solidFill>
                  <a:schemeClr val="bg1"/>
                </a:solidFill>
                <a:ea typeface="+mn-lt"/>
                <a:cs typeface="+mn-lt"/>
              </a:rPr>
              <a:t>No Prototyping</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There is no opportunity to prototype or deliver intermediate versions of the product, which means users may not know if their needs are being met until the final product is delivered.</a:t>
            </a:r>
            <a:endParaRPr lang="en-US" sz="1600">
              <a:solidFill>
                <a:schemeClr val="bg1"/>
              </a:solidFill>
            </a:endParaRPr>
          </a:p>
          <a:p>
            <a:r>
              <a:rPr lang="en-US" sz="1600" b="1" dirty="0">
                <a:solidFill>
                  <a:schemeClr val="bg1"/>
                </a:solidFill>
                <a:ea typeface="+mn-lt"/>
                <a:cs typeface="+mn-lt"/>
              </a:rPr>
              <a:t>Can Lead to Delays</a:t>
            </a:r>
            <a:r>
              <a:rPr lang="en-US" sz="1600" dirty="0">
                <a:solidFill>
                  <a:schemeClr val="bg1"/>
                </a:solidFill>
                <a:ea typeface="+mn-lt"/>
                <a:cs typeface="+mn-lt"/>
              </a:rPr>
              <a:t>:</a:t>
            </a:r>
            <a:endParaRPr lang="en-US" sz="1600">
              <a:solidFill>
                <a:schemeClr val="bg1"/>
              </a:solidFill>
            </a:endParaRPr>
          </a:p>
          <a:p>
            <a:pPr lvl="1"/>
            <a:r>
              <a:rPr lang="en-US" sz="1600" dirty="0">
                <a:solidFill>
                  <a:schemeClr val="bg1"/>
                </a:solidFill>
                <a:ea typeface="+mn-lt"/>
                <a:cs typeface="+mn-lt"/>
              </a:rPr>
              <a:t>If issues arise in one phase, they can delay the entire project since the model is sequential. Each phase must be completed before moving to the next.</a:t>
            </a:r>
            <a:endParaRPr lang="en-US" sz="1600" dirty="0">
              <a:solidFill>
                <a:schemeClr val="bg1"/>
              </a:solidFill>
            </a:endParaRPr>
          </a:p>
          <a:p>
            <a:endParaRPr lang="en-US" dirty="0"/>
          </a:p>
        </p:txBody>
      </p:sp>
    </p:spTree>
    <p:extLst>
      <p:ext uri="{BB962C8B-B14F-4D97-AF65-F5344CB8AC3E}">
        <p14:creationId xmlns:p14="http://schemas.microsoft.com/office/powerpoint/2010/main" val="36791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173A-685E-F72E-5370-EAF837F5E011}"/>
              </a:ext>
            </a:extLst>
          </p:cNvPr>
          <p:cNvSpPr>
            <a:spLocks noGrp="1"/>
          </p:cNvSpPr>
          <p:nvPr>
            <p:ph type="title"/>
          </p:nvPr>
        </p:nvSpPr>
        <p:spPr/>
        <p:txBody>
          <a:bodyPr>
            <a:normAutofit/>
          </a:bodyPr>
          <a:lstStyle/>
          <a:p>
            <a:r>
              <a:rPr lang="en-US" sz="4000" b="1" dirty="0">
                <a:solidFill>
                  <a:schemeClr val="accent3"/>
                </a:solidFill>
              </a:rPr>
              <a:t>Agile Model:</a:t>
            </a:r>
          </a:p>
        </p:txBody>
      </p:sp>
      <p:sp>
        <p:nvSpPr>
          <p:cNvPr id="3" name="Content Placeholder 2">
            <a:extLst>
              <a:ext uri="{FF2B5EF4-FFF2-40B4-BE49-F238E27FC236}">
                <a16:creationId xmlns:a16="http://schemas.microsoft.com/office/drawing/2014/main" id="{C821423D-1845-D483-2429-AA67DD05283C}"/>
              </a:ext>
            </a:extLst>
          </p:cNvPr>
          <p:cNvSpPr>
            <a:spLocks noGrp="1"/>
          </p:cNvSpPr>
          <p:nvPr>
            <p:ph idx="1"/>
          </p:nvPr>
        </p:nvSpPr>
        <p:spPr/>
        <p:txBody>
          <a:bodyPr vert="horz" lIns="91440" tIns="45720" rIns="91440" bIns="45720" rtlCol="0" anchor="t">
            <a:normAutofit/>
          </a:bodyPr>
          <a:lstStyle/>
          <a:p>
            <a:r>
              <a:rPr lang="en-US" dirty="0">
                <a:solidFill>
                  <a:schemeClr val="bg1"/>
                </a:solidFill>
                <a:ea typeface="+mn-lt"/>
                <a:cs typeface="+mn-lt"/>
              </a:rPr>
              <a:t>The </a:t>
            </a:r>
            <a:r>
              <a:rPr lang="en-US" b="1" dirty="0">
                <a:solidFill>
                  <a:schemeClr val="bg1"/>
                </a:solidFill>
                <a:ea typeface="+mn-lt"/>
                <a:cs typeface="+mn-lt"/>
              </a:rPr>
              <a:t>Agile Model</a:t>
            </a:r>
            <a:r>
              <a:rPr lang="en-US" dirty="0">
                <a:solidFill>
                  <a:schemeClr val="bg1"/>
                </a:solidFill>
                <a:ea typeface="+mn-lt"/>
                <a:cs typeface="+mn-lt"/>
              </a:rPr>
              <a:t> is a flexible, iterative, and incremental approach to software development that focuses on delivering small, functional parts of a product in short cycles (called </a:t>
            </a:r>
            <a:r>
              <a:rPr lang="en-US" b="1" dirty="0">
                <a:solidFill>
                  <a:schemeClr val="bg1"/>
                </a:solidFill>
                <a:ea typeface="+mn-lt"/>
                <a:cs typeface="+mn-lt"/>
              </a:rPr>
              <a:t>iterations</a:t>
            </a:r>
            <a:r>
              <a:rPr lang="en-US" dirty="0">
                <a:solidFill>
                  <a:schemeClr val="bg1"/>
                </a:solidFill>
                <a:ea typeface="+mn-lt"/>
                <a:cs typeface="+mn-lt"/>
              </a:rPr>
              <a:t> or </a:t>
            </a:r>
            <a:r>
              <a:rPr lang="en-US" b="1" dirty="0">
                <a:solidFill>
                  <a:schemeClr val="bg1"/>
                </a:solidFill>
                <a:ea typeface="+mn-lt"/>
                <a:cs typeface="+mn-lt"/>
              </a:rPr>
              <a:t>sprints</a:t>
            </a:r>
            <a:r>
              <a:rPr lang="en-US" dirty="0">
                <a:solidFill>
                  <a:schemeClr val="bg1"/>
                </a:solidFill>
                <a:ea typeface="+mn-lt"/>
                <a:cs typeface="+mn-lt"/>
              </a:rPr>
              <a:t>). </a:t>
            </a:r>
          </a:p>
          <a:p>
            <a:r>
              <a:rPr lang="en-US" dirty="0">
                <a:solidFill>
                  <a:schemeClr val="bg1"/>
                </a:solidFill>
                <a:ea typeface="+mn-lt"/>
                <a:cs typeface="+mn-lt"/>
              </a:rPr>
              <a:t>It emphasizes collaboration, customer feedback, adaptability to change, and rapid delivery. </a:t>
            </a:r>
          </a:p>
          <a:p>
            <a:r>
              <a:rPr lang="en-US" dirty="0">
                <a:solidFill>
                  <a:schemeClr val="bg1"/>
                </a:solidFill>
                <a:ea typeface="+mn-lt"/>
                <a:cs typeface="+mn-lt"/>
              </a:rPr>
              <a:t>Agile is particularly suited for projects where requirements are expected to change or evolve over time.</a:t>
            </a:r>
            <a:endParaRPr lang="en-US">
              <a:solidFill>
                <a:schemeClr val="bg1"/>
              </a:solidFill>
            </a:endParaRPr>
          </a:p>
        </p:txBody>
      </p:sp>
    </p:spTree>
    <p:extLst>
      <p:ext uri="{BB962C8B-B14F-4D97-AF65-F5344CB8AC3E}">
        <p14:creationId xmlns:p14="http://schemas.microsoft.com/office/powerpoint/2010/main" val="390721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2F7B-64D0-CC2D-04A1-9F16C359A6D7}"/>
              </a:ext>
            </a:extLst>
          </p:cNvPr>
          <p:cNvSpPr>
            <a:spLocks noGrp="1"/>
          </p:cNvSpPr>
          <p:nvPr>
            <p:ph type="title"/>
          </p:nvPr>
        </p:nvSpPr>
        <p:spPr>
          <a:xfrm>
            <a:off x="588818" y="378980"/>
            <a:ext cx="10515600" cy="1325563"/>
          </a:xfrm>
        </p:spPr>
        <p:txBody>
          <a:bodyPr>
            <a:normAutofit/>
          </a:bodyPr>
          <a:lstStyle/>
          <a:p>
            <a:r>
              <a:rPr lang="en-US" sz="3600" b="1" dirty="0">
                <a:solidFill>
                  <a:schemeClr val="accent3"/>
                </a:solidFill>
                <a:latin typeface="Aptos"/>
              </a:rPr>
              <a:t>Features of the Agile Model</a:t>
            </a:r>
            <a:endParaRPr lang="en-US" sz="3600" dirty="0">
              <a:solidFill>
                <a:schemeClr val="accent3"/>
              </a:solidFill>
            </a:endParaRPr>
          </a:p>
        </p:txBody>
      </p:sp>
      <p:sp>
        <p:nvSpPr>
          <p:cNvPr id="3" name="Content Placeholder 2">
            <a:extLst>
              <a:ext uri="{FF2B5EF4-FFF2-40B4-BE49-F238E27FC236}">
                <a16:creationId xmlns:a16="http://schemas.microsoft.com/office/drawing/2014/main" id="{2A08B3CD-5348-A003-E954-F687FF30ACD3}"/>
              </a:ext>
            </a:extLst>
          </p:cNvPr>
          <p:cNvSpPr>
            <a:spLocks noGrp="1"/>
          </p:cNvSpPr>
          <p:nvPr>
            <p:ph idx="1"/>
          </p:nvPr>
        </p:nvSpPr>
        <p:spPr>
          <a:xfrm>
            <a:off x="602673" y="1479261"/>
            <a:ext cx="10515600" cy="5016356"/>
          </a:xfrm>
        </p:spPr>
        <p:txBody>
          <a:bodyPr vert="horz" lIns="91440" tIns="45720" rIns="91440" bIns="45720" rtlCol="0" anchor="t">
            <a:normAutofit fontScale="70000" lnSpcReduction="20000"/>
          </a:bodyPr>
          <a:lstStyle/>
          <a:p>
            <a:pPr marL="0" indent="0">
              <a:buNone/>
            </a:pPr>
            <a:endParaRPr lang="en-US" dirty="0">
              <a:solidFill>
                <a:schemeClr val="bg1"/>
              </a:solidFill>
            </a:endParaRPr>
          </a:p>
          <a:p>
            <a:r>
              <a:rPr lang="en-US" b="1" dirty="0">
                <a:solidFill>
                  <a:schemeClr val="bg1"/>
                </a:solidFill>
                <a:ea typeface="+mn-lt"/>
                <a:cs typeface="+mn-lt"/>
              </a:rPr>
              <a:t>Iterative and Incremental Development</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Software is developed in small, manageable chunks called </a:t>
            </a:r>
            <a:r>
              <a:rPr lang="en-US" b="1" dirty="0">
                <a:solidFill>
                  <a:schemeClr val="bg1"/>
                </a:solidFill>
                <a:ea typeface="+mn-lt"/>
                <a:cs typeface="+mn-lt"/>
              </a:rPr>
              <a:t>iterations</a:t>
            </a:r>
            <a:r>
              <a:rPr lang="en-US" dirty="0">
                <a:solidFill>
                  <a:schemeClr val="bg1"/>
                </a:solidFill>
                <a:ea typeface="+mn-lt"/>
                <a:cs typeface="+mn-lt"/>
              </a:rPr>
              <a:t> or </a:t>
            </a:r>
            <a:r>
              <a:rPr lang="en-US" b="1" dirty="0">
                <a:solidFill>
                  <a:schemeClr val="bg1"/>
                </a:solidFill>
                <a:ea typeface="+mn-lt"/>
                <a:cs typeface="+mn-lt"/>
              </a:rPr>
              <a:t>sprints</a:t>
            </a:r>
            <a:r>
              <a:rPr lang="en-US" dirty="0">
                <a:solidFill>
                  <a:schemeClr val="bg1"/>
                </a:solidFill>
                <a:ea typeface="+mn-lt"/>
                <a:cs typeface="+mn-lt"/>
              </a:rPr>
              <a:t> (typically lasting 1-4 weeks), allowing the team to focus on specific features or functions at a time.</a:t>
            </a:r>
            <a:endParaRPr lang="en-US">
              <a:solidFill>
                <a:schemeClr val="bg1"/>
              </a:solidFill>
            </a:endParaRPr>
          </a:p>
          <a:p>
            <a:r>
              <a:rPr lang="en-US" b="1" dirty="0">
                <a:solidFill>
                  <a:schemeClr val="bg1"/>
                </a:solidFill>
                <a:ea typeface="+mn-lt"/>
                <a:cs typeface="+mn-lt"/>
              </a:rPr>
              <a:t>Customer Collaboration</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Continuous feedback from the customer is prioritized, ensuring that the software meets the user's needs and expectations.</a:t>
            </a:r>
            <a:endParaRPr lang="en-US">
              <a:solidFill>
                <a:schemeClr val="bg1"/>
              </a:solidFill>
            </a:endParaRPr>
          </a:p>
          <a:p>
            <a:r>
              <a:rPr lang="en-US" b="1" dirty="0">
                <a:solidFill>
                  <a:schemeClr val="bg1"/>
                </a:solidFill>
                <a:ea typeface="+mn-lt"/>
                <a:cs typeface="+mn-lt"/>
              </a:rPr>
              <a:t>Flexibility and Adaptability</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Agile is highly flexible and can accommodate changes in requirements or priorities, even late in the development process.</a:t>
            </a:r>
            <a:endParaRPr lang="en-US">
              <a:solidFill>
                <a:schemeClr val="bg1"/>
              </a:solidFill>
            </a:endParaRPr>
          </a:p>
          <a:p>
            <a:r>
              <a:rPr lang="en-US" b="1" dirty="0">
                <a:solidFill>
                  <a:schemeClr val="bg1"/>
                </a:solidFill>
                <a:ea typeface="+mn-lt"/>
                <a:cs typeface="+mn-lt"/>
              </a:rPr>
              <a:t>Cross-functional Teams</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Agile teams are often composed of individuals with different skills (e.g., developers, designers, testers), promoting collaboration and a shared sense of ownership.</a:t>
            </a:r>
            <a:endParaRPr lang="en-US">
              <a:solidFill>
                <a:schemeClr val="bg1"/>
              </a:solidFill>
            </a:endParaRPr>
          </a:p>
          <a:p>
            <a:r>
              <a:rPr lang="en-US" b="1" dirty="0">
                <a:solidFill>
                  <a:schemeClr val="bg1"/>
                </a:solidFill>
                <a:ea typeface="+mn-lt"/>
                <a:cs typeface="+mn-lt"/>
              </a:rPr>
              <a:t>Focus on Working Software</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The goal is to deliver working software at the end of each iteration, with each iteration adding new functionality or features.</a:t>
            </a:r>
            <a:endParaRPr lang="en-US">
              <a:solidFill>
                <a:schemeClr val="bg1"/>
              </a:solidFill>
            </a:endParaRPr>
          </a:p>
          <a:p>
            <a:r>
              <a:rPr lang="en-US" b="1" dirty="0">
                <a:solidFill>
                  <a:schemeClr val="bg1"/>
                </a:solidFill>
                <a:ea typeface="+mn-lt"/>
                <a:cs typeface="+mn-lt"/>
              </a:rPr>
              <a:t>Simplicity and Efficiency</a:t>
            </a:r>
            <a:r>
              <a:rPr lang="en-US" dirty="0">
                <a:solidFill>
                  <a:schemeClr val="bg1"/>
                </a:solidFill>
                <a:ea typeface="+mn-lt"/>
                <a:cs typeface="+mn-lt"/>
              </a:rPr>
              <a:t>:</a:t>
            </a:r>
            <a:endParaRPr lang="en-US" dirty="0">
              <a:solidFill>
                <a:schemeClr val="bg1"/>
              </a:solidFill>
            </a:endParaRPr>
          </a:p>
          <a:p>
            <a:pPr lvl="1"/>
            <a:r>
              <a:rPr lang="en-US" dirty="0">
                <a:solidFill>
                  <a:schemeClr val="bg1"/>
                </a:solidFill>
                <a:ea typeface="+mn-lt"/>
                <a:cs typeface="+mn-lt"/>
              </a:rPr>
              <a:t>Agile focuses on delivering the simplest possible solution that works, avoiding unnecessary features and complexity.</a:t>
            </a:r>
            <a:endParaRPr lang="en-US" dirty="0">
              <a:solidFill>
                <a:schemeClr val="bg1"/>
              </a:solidFill>
            </a:endParaRPr>
          </a:p>
          <a:p>
            <a:endParaRPr lang="en-US" dirty="0"/>
          </a:p>
        </p:txBody>
      </p:sp>
    </p:spTree>
    <p:extLst>
      <p:ext uri="{BB962C8B-B14F-4D97-AF65-F5344CB8AC3E}">
        <p14:creationId xmlns:p14="http://schemas.microsoft.com/office/powerpoint/2010/main" val="297898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Waterfall and Agile Model</vt:lpstr>
      <vt:lpstr>Waterfall Model:</vt:lpstr>
      <vt:lpstr>Features of Waterfall Model:</vt:lpstr>
      <vt:lpstr>PowerPoint Presentation</vt:lpstr>
      <vt:lpstr>Phases of the Waterfall Model:</vt:lpstr>
      <vt:lpstr>Advantages of the Waterfall Model:</vt:lpstr>
      <vt:lpstr>Disadvantages of the Waterfall Model</vt:lpstr>
      <vt:lpstr>Agile Model:</vt:lpstr>
      <vt:lpstr>Features of the Agile Model</vt:lpstr>
      <vt:lpstr>Phases:</vt:lpstr>
      <vt:lpstr>Phases of Agile Model:</vt:lpstr>
      <vt:lpstr>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276</cp:revision>
  <dcterms:created xsi:type="dcterms:W3CDTF">2024-11-25T06:41:05Z</dcterms:created>
  <dcterms:modified xsi:type="dcterms:W3CDTF">2024-11-25T10:11:24Z</dcterms:modified>
</cp:coreProperties>
</file>