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441" r:id="rId5"/>
    <p:sldId id="6227" r:id="rId6"/>
    <p:sldId id="521" r:id="rId7"/>
    <p:sldId id="6183" r:id="rId8"/>
    <p:sldId id="537" r:id="rId9"/>
    <p:sldId id="558" r:id="rId10"/>
    <p:sldId id="6230" r:id="rId11"/>
    <p:sldId id="6216" r:id="rId12"/>
    <p:sldId id="623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gusto Sumiya" initials="AS" lastIdx="2" clrIdx="0">
    <p:extLst>
      <p:ext uri="{19B8F6BF-5375-455C-9EA6-DF929625EA0E}">
        <p15:presenceInfo xmlns:p15="http://schemas.microsoft.com/office/powerpoint/2012/main" userId="S::augusto.sumiya@grupopan.com::ebed9f3d-5a63-4060-b0ee-27b826dcc3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F67"/>
    <a:srgbClr val="67FFC1"/>
    <a:srgbClr val="8ED895"/>
    <a:srgbClr val="A5AF23"/>
    <a:srgbClr val="4D5321"/>
    <a:srgbClr val="45C354"/>
    <a:srgbClr val="22F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80DF2-BEEA-4B02-BF2F-688E365478CC}" v="1" dt="2022-05-03T13:03:57.923"/>
    <p1510:client id="{0AB385C0-344C-41CA-AB53-D79D6C6B4D74}" v="2" dt="2022-08-10T22:04:45.914"/>
    <p1510:client id="{0B5BD656-4F8D-4656-A819-7F2D3F1E64B3}" v="8" dt="2022-05-13T22:04:47.051"/>
    <p1510:client id="{0B6BDF1E-55A0-4DD7-B488-D6132F000698}" v="1" dt="2022-05-12T00:20:46.421"/>
    <p1510:client id="{20434CE6-4527-3DE2-AB6F-843E15719B05}" v="2" dt="2022-05-11T17:24:37.827"/>
    <p1510:client id="{233B67E7-5D43-4189-BD7F-965E09B18F04}" v="1" dt="2022-03-29T16:45:42.877"/>
    <p1510:client id="{27504C4B-029E-4E3C-A263-8298998C9F67}" v="3" dt="2022-10-04T16:03:45.829"/>
    <p1510:client id="{27CE745A-DD0B-1F70-918E-49B9C41C5BE2}" v="2" dt="2022-04-27T18:38:47.701"/>
    <p1510:client id="{29F16008-ED38-4697-9754-67BF8CE33388}" v="7" dt="2022-05-04T17:25:02.274"/>
    <p1510:client id="{30985AD5-F724-1B00-5699-E8F436D1A349}" v="3" dt="2022-05-08T23:21:36.245"/>
    <p1510:client id="{33DB0033-DC09-4D71-A97D-B4AE7C91E254}" v="2" dt="2022-05-02T13:14:19.471"/>
    <p1510:client id="{38BBC125-3143-44CC-8E1F-4AFF60BBCF37}" v="2" dt="2022-04-27T16:58:35.091"/>
    <p1510:client id="{54F47169-96DE-4893-B614-698DC789A380}" v="1" dt="2022-05-09T13:21:26.251"/>
    <p1510:client id="{5E800197-D91D-40D1-A9E6-4F07D103F40E}" v="17" dt="2022-05-12T19:34:20.982"/>
    <p1510:client id="{752790E1-02D6-4FCB-862F-F7F7712A1A23}" v="1" dt="2022-04-27T21:33:42.220"/>
    <p1510:client id="{762A59A6-3DD3-414E-B227-D6E6055F3FBD}" v="1" dt="2022-10-07T02:41:17.487"/>
    <p1510:client id="{8EAC59FA-A69B-4B08-9D80-C3F1AE56B8AE}" v="4" dt="2022-05-24T23:48:04.424"/>
    <p1510:client id="{AFE902B3-86C9-4C05-9B1E-7EFE27183D4B}" v="1" dt="2022-05-10T17:12:47.532"/>
    <p1510:client id="{C714E7F9-1D8A-4F28-BD8A-6CABD8DBAC76}" v="94" dt="2022-04-27T17:35:03.197"/>
    <p1510:client id="{DCFDB8DA-FAEC-4010-A54A-1F47D6DB1993}" v="3" dt="2022-08-17T16:45:56.075"/>
    <p1510:client id="{DE2E4D94-E75F-44F5-BCD4-BBA554C62753}" v="2" dt="2022-10-11T21:56:27.571"/>
    <p1510:client id="{E77177AD-88BE-410E-B784-41EDA9DA540B}" v="2" dt="2022-05-10T01:20:01.610"/>
    <p1510:client id="{EBF49C65-C465-93D0-113E-EF60E9CC0279}" v="9" dt="2022-05-11T22:03:36.447"/>
    <p1510:client id="{EF2361E3-3839-47B3-80AC-E6F7EC9AFC7D}" v="4" dt="2022-10-08T14:38:55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ARAUJO SILVA" userId="S::rm88412@fiap.com.br::777c1f1a-c984-4aa3-8663-0500768e3993" providerId="AD" clId="Web-{E77177AD-88BE-410E-B784-41EDA9DA540B}"/>
    <pc:docChg chg="modSld">
      <pc:chgData name="YURI ARAUJO SILVA" userId="S::rm88412@fiap.com.br::777c1f1a-c984-4aa3-8663-0500768e3993" providerId="AD" clId="Web-{E77177AD-88BE-410E-B784-41EDA9DA540B}" dt="2022-05-10T01:20:01.610" v="1" actId="1076"/>
      <pc:docMkLst>
        <pc:docMk/>
      </pc:docMkLst>
      <pc:sldChg chg="modSp">
        <pc:chgData name="YURI ARAUJO SILVA" userId="S::rm88412@fiap.com.br::777c1f1a-c984-4aa3-8663-0500768e3993" providerId="AD" clId="Web-{E77177AD-88BE-410E-B784-41EDA9DA540B}" dt="2022-05-10T01:20:01.610" v="1" actId="1076"/>
        <pc:sldMkLst>
          <pc:docMk/>
          <pc:sldMk cId="2032481663" sldId="558"/>
        </pc:sldMkLst>
        <pc:spChg chg="mod">
          <ac:chgData name="YURI ARAUJO SILVA" userId="S::rm88412@fiap.com.br::777c1f1a-c984-4aa3-8663-0500768e3993" providerId="AD" clId="Web-{E77177AD-88BE-410E-B784-41EDA9DA540B}" dt="2022-05-10T01:20:01.610" v="1" actId="1076"/>
          <ac:spMkLst>
            <pc:docMk/>
            <pc:sldMk cId="2032481663" sldId="558"/>
            <ac:spMk id="46" creationId="{9112269B-7E75-47E3-915B-96FCD8B93C52}"/>
          </ac:spMkLst>
        </pc:spChg>
      </pc:sldChg>
    </pc:docChg>
  </pc:docChgLst>
  <pc:docChgLst>
    <pc:chgData name="Rafael Hideki Murata" userId="S::rm88747@fiap.com.br::25db8fe3-7eec-4c9e-a2dd-040d57a58c16" providerId="AD" clId="Web-{C714E7F9-1D8A-4F28-BD8A-6CABD8DBAC76}"/>
    <pc:docChg chg="addSld delSld modSld sldOrd">
      <pc:chgData name="Rafael Hideki Murata" userId="S::rm88747@fiap.com.br::25db8fe3-7eec-4c9e-a2dd-040d57a58c16" providerId="AD" clId="Web-{C714E7F9-1D8A-4F28-BD8A-6CABD8DBAC76}" dt="2022-04-27T17:35:03.197" v="25" actId="14100"/>
      <pc:docMkLst>
        <pc:docMk/>
      </pc:docMkLst>
      <pc:sldChg chg="add del ord">
        <pc:chgData name="Rafael Hideki Murata" userId="S::rm88747@fiap.com.br::25db8fe3-7eec-4c9e-a2dd-040d57a58c16" providerId="AD" clId="Web-{C714E7F9-1D8A-4F28-BD8A-6CABD8DBAC76}" dt="2022-04-27T17:17:16.377" v="21"/>
        <pc:sldMkLst>
          <pc:docMk/>
          <pc:sldMk cId="519980722" sldId="521"/>
        </pc:sldMkLst>
      </pc:sldChg>
      <pc:sldChg chg="modSp add del">
        <pc:chgData name="Rafael Hideki Murata" userId="S::rm88747@fiap.com.br::25db8fe3-7eec-4c9e-a2dd-040d57a58c16" providerId="AD" clId="Web-{C714E7F9-1D8A-4F28-BD8A-6CABD8DBAC76}" dt="2022-04-27T17:35:03.197" v="25" actId="14100"/>
        <pc:sldMkLst>
          <pc:docMk/>
          <pc:sldMk cId="291750678" sldId="537"/>
        </pc:sldMkLst>
        <pc:spChg chg="mod">
          <ac:chgData name="Rafael Hideki Murata" userId="S::rm88747@fiap.com.br::25db8fe3-7eec-4c9e-a2dd-040d57a58c16" providerId="AD" clId="Web-{C714E7F9-1D8A-4F28-BD8A-6CABD8DBAC76}" dt="2022-04-27T17:35:03.197" v="25" actId="14100"/>
          <ac:spMkLst>
            <pc:docMk/>
            <pc:sldMk cId="291750678" sldId="537"/>
            <ac:spMk id="14" creationId="{CE3FE86D-DAB3-4FF2-B6D6-8C275B154B9E}"/>
          </ac:spMkLst>
        </pc:spChg>
      </pc:sldChg>
      <pc:sldChg chg="add del">
        <pc:chgData name="Rafael Hideki Murata" userId="S::rm88747@fiap.com.br::25db8fe3-7eec-4c9e-a2dd-040d57a58c16" providerId="AD" clId="Web-{C714E7F9-1D8A-4F28-BD8A-6CABD8DBAC76}" dt="2022-04-27T17:17:08.329" v="15"/>
        <pc:sldMkLst>
          <pc:docMk/>
          <pc:sldMk cId="2032481663" sldId="558"/>
        </pc:sldMkLst>
      </pc:sldChg>
      <pc:sldChg chg="add del">
        <pc:chgData name="Rafael Hideki Murata" userId="S::rm88747@fiap.com.br::25db8fe3-7eec-4c9e-a2dd-040d57a58c16" providerId="AD" clId="Web-{C714E7F9-1D8A-4F28-BD8A-6CABD8DBAC76}" dt="2022-04-27T17:17:05.188" v="13"/>
        <pc:sldMkLst>
          <pc:docMk/>
          <pc:sldMk cId="1638564010" sldId="6183"/>
        </pc:sldMkLst>
      </pc:sldChg>
      <pc:sldChg chg="add del">
        <pc:chgData name="Rafael Hideki Murata" userId="S::rm88747@fiap.com.br::25db8fe3-7eec-4c9e-a2dd-040d57a58c16" providerId="AD" clId="Web-{C714E7F9-1D8A-4F28-BD8A-6CABD8DBAC76}" dt="2022-04-27T17:17:12.642" v="18"/>
        <pc:sldMkLst>
          <pc:docMk/>
          <pc:sldMk cId="2147371622" sldId="6216"/>
        </pc:sldMkLst>
      </pc:sldChg>
      <pc:sldChg chg="addSp delSp">
        <pc:chgData name="Rafael Hideki Murata" userId="S::rm88747@fiap.com.br::25db8fe3-7eec-4c9e-a2dd-040d57a58c16" providerId="AD" clId="Web-{C714E7F9-1D8A-4F28-BD8A-6CABD8DBAC76}" dt="2022-04-27T17:17:14.111" v="19"/>
        <pc:sldMkLst>
          <pc:docMk/>
          <pc:sldMk cId="2192887206" sldId="6227"/>
        </pc:sldMkLst>
        <pc:spChg chg="add del">
          <ac:chgData name="Rafael Hideki Murata" userId="S::rm88747@fiap.com.br::25db8fe3-7eec-4c9e-a2dd-040d57a58c16" providerId="AD" clId="Web-{C714E7F9-1D8A-4F28-BD8A-6CABD8DBAC76}" dt="2022-04-27T17:17:14.111" v="19"/>
          <ac:spMkLst>
            <pc:docMk/>
            <pc:sldMk cId="2192887206" sldId="6227"/>
            <ac:spMk id="4" creationId="{73FEA5F2-E47B-42A2-A898-CE48C05EB7CC}"/>
          </ac:spMkLst>
        </pc:spChg>
      </pc:sldChg>
      <pc:sldChg chg="add del">
        <pc:chgData name="Rafael Hideki Murata" userId="S::rm88747@fiap.com.br::25db8fe3-7eec-4c9e-a2dd-040d57a58c16" providerId="AD" clId="Web-{C714E7F9-1D8A-4F28-BD8A-6CABD8DBAC76}" dt="2022-04-27T17:17:10.204" v="16"/>
        <pc:sldMkLst>
          <pc:docMk/>
          <pc:sldMk cId="1847756779" sldId="6230"/>
        </pc:sldMkLst>
      </pc:sldChg>
      <pc:sldChg chg="add del">
        <pc:chgData name="Rafael Hideki Murata" userId="S::rm88747@fiap.com.br::25db8fe3-7eec-4c9e-a2dd-040d57a58c16" providerId="AD" clId="Web-{C714E7F9-1D8A-4F28-BD8A-6CABD8DBAC76}" dt="2022-04-27T17:17:11.923" v="17"/>
        <pc:sldMkLst>
          <pc:docMk/>
          <pc:sldMk cId="2294434020" sldId="6231"/>
        </pc:sldMkLst>
      </pc:sldChg>
    </pc:docChg>
  </pc:docChgLst>
  <pc:docChgLst>
    <pc:chgData name="Rafael Hideki Murata" userId="S::rm88747@fiap.com.br::25db8fe3-7eec-4c9e-a2dd-040d57a58c16" providerId="AD" clId="Web-{8EAC59FA-A69B-4B08-9D80-C3F1AE56B8AE}"/>
    <pc:docChg chg="modSld">
      <pc:chgData name="Rafael Hideki Murata" userId="S::rm88747@fiap.com.br::25db8fe3-7eec-4c9e-a2dd-040d57a58c16" providerId="AD" clId="Web-{8EAC59FA-A69B-4B08-9D80-C3F1AE56B8AE}" dt="2022-05-24T23:48:04.424" v="3" actId="14100"/>
      <pc:docMkLst>
        <pc:docMk/>
      </pc:docMkLst>
      <pc:sldChg chg="modSp">
        <pc:chgData name="Rafael Hideki Murata" userId="S::rm88747@fiap.com.br::25db8fe3-7eec-4c9e-a2dd-040d57a58c16" providerId="AD" clId="Web-{8EAC59FA-A69B-4B08-9D80-C3F1AE56B8AE}" dt="2022-05-24T23:48:04.424" v="3" actId="14100"/>
        <pc:sldMkLst>
          <pc:docMk/>
          <pc:sldMk cId="519980722" sldId="521"/>
        </pc:sldMkLst>
        <pc:spChg chg="mod">
          <ac:chgData name="Rafael Hideki Murata" userId="S::rm88747@fiap.com.br::25db8fe3-7eec-4c9e-a2dd-040d57a58c16" providerId="AD" clId="Web-{8EAC59FA-A69B-4B08-9D80-C3F1AE56B8AE}" dt="2022-05-24T23:48:04.424" v="3" actId="14100"/>
          <ac:spMkLst>
            <pc:docMk/>
            <pc:sldMk cId="519980722" sldId="521"/>
            <ac:spMk id="12" creationId="{D3EE2A62-83E2-4E66-B098-4A58513523A5}"/>
          </ac:spMkLst>
        </pc:spChg>
      </pc:sldChg>
    </pc:docChg>
  </pc:docChgLst>
  <pc:docChgLst>
    <pc:chgData name="Isabella de Souza Campos" userId="S::rm89244@fiap.com.br::019a0401-a8dd-4c65-a622-186562f8447b" providerId="AD" clId="Web-{DE2E4D94-E75F-44F5-BCD4-BBA554C62753}"/>
    <pc:docChg chg="modSld">
      <pc:chgData name="Isabella de Souza Campos" userId="S::rm89244@fiap.com.br::019a0401-a8dd-4c65-a622-186562f8447b" providerId="AD" clId="Web-{DE2E4D94-E75F-44F5-BCD4-BBA554C62753}" dt="2022-10-11T21:56:27.571" v="1" actId="1076"/>
      <pc:docMkLst>
        <pc:docMk/>
      </pc:docMkLst>
      <pc:sldChg chg="modSp">
        <pc:chgData name="Isabella de Souza Campos" userId="S::rm89244@fiap.com.br::019a0401-a8dd-4c65-a622-186562f8447b" providerId="AD" clId="Web-{DE2E4D94-E75F-44F5-BCD4-BBA554C62753}" dt="2022-10-11T21:56:27.571" v="1" actId="1076"/>
        <pc:sldMkLst>
          <pc:docMk/>
          <pc:sldMk cId="2147371622" sldId="6216"/>
        </pc:sldMkLst>
        <pc:picChg chg="mod">
          <ac:chgData name="Isabella de Souza Campos" userId="S::rm89244@fiap.com.br::019a0401-a8dd-4c65-a622-186562f8447b" providerId="AD" clId="Web-{DE2E4D94-E75F-44F5-BCD4-BBA554C62753}" dt="2022-10-11T21:56:27.571" v="1" actId="1076"/>
          <ac:picMkLst>
            <pc:docMk/>
            <pc:sldMk cId="2147371622" sldId="6216"/>
            <ac:picMk id="44" creationId="{486DC026-9F10-46FD-82CE-7AA0ABD8B926}"/>
          </ac:picMkLst>
        </pc:picChg>
      </pc:sldChg>
    </pc:docChg>
  </pc:docChgLst>
  <pc:docChgLst>
    <pc:chgData name="Gabriel Oliveira Matos" userId="S::rm87489@fiap.com.br::4941d7b8-def3-4190-b8c1-d7d864112275" providerId="AD" clId="Web-{0B5BD656-4F8D-4656-A819-7F2D3F1E64B3}"/>
    <pc:docChg chg="modSld">
      <pc:chgData name="Gabriel Oliveira Matos" userId="S::rm87489@fiap.com.br::4941d7b8-def3-4190-b8c1-d7d864112275" providerId="AD" clId="Web-{0B5BD656-4F8D-4656-A819-7F2D3F1E64B3}" dt="2022-05-13T22:04:47.051" v="4" actId="1076"/>
      <pc:docMkLst>
        <pc:docMk/>
      </pc:docMkLst>
      <pc:sldChg chg="modSp">
        <pc:chgData name="Gabriel Oliveira Matos" userId="S::rm87489@fiap.com.br::4941d7b8-def3-4190-b8c1-d7d864112275" providerId="AD" clId="Web-{0B5BD656-4F8D-4656-A819-7F2D3F1E64B3}" dt="2022-05-13T22:04:47.051" v="4" actId="1076"/>
        <pc:sldMkLst>
          <pc:docMk/>
          <pc:sldMk cId="2147371622" sldId="6216"/>
        </pc:sldMkLst>
        <pc:spChg chg="mod">
          <ac:chgData name="Gabriel Oliveira Matos" userId="S::rm87489@fiap.com.br::4941d7b8-def3-4190-b8c1-d7d864112275" providerId="AD" clId="Web-{0B5BD656-4F8D-4656-A819-7F2D3F1E64B3}" dt="2022-05-13T21:24:45.340" v="1" actId="20577"/>
          <ac:spMkLst>
            <pc:docMk/>
            <pc:sldMk cId="2147371622" sldId="6216"/>
            <ac:spMk id="78" creationId="{2E413D27-CF37-48AF-919B-75E3B44CDFBC}"/>
          </ac:spMkLst>
        </pc:spChg>
        <pc:picChg chg="mod">
          <ac:chgData name="Gabriel Oliveira Matos" userId="S::rm87489@fiap.com.br::4941d7b8-def3-4190-b8c1-d7d864112275" providerId="AD" clId="Web-{0B5BD656-4F8D-4656-A819-7F2D3F1E64B3}" dt="2022-05-13T22:04:47.051" v="4" actId="1076"/>
          <ac:picMkLst>
            <pc:docMk/>
            <pc:sldMk cId="2147371622" sldId="6216"/>
            <ac:picMk id="52" creationId="{76124636-8202-4983-8500-47A0918824A6}"/>
          </ac:picMkLst>
        </pc:picChg>
      </pc:sldChg>
    </pc:docChg>
  </pc:docChgLst>
  <pc:docChgLst>
    <pc:chgData name="Luis Fernando Giaccio Candido" userId="S::rm89293@fiap.com.br::65049dee-10b9-4660-b4e1-af6f9727c872" providerId="AD" clId="Web-{AFE902B3-86C9-4C05-9B1E-7EFE27183D4B}"/>
    <pc:docChg chg="modSld">
      <pc:chgData name="Luis Fernando Giaccio Candido" userId="S::rm89293@fiap.com.br::65049dee-10b9-4660-b4e1-af6f9727c872" providerId="AD" clId="Web-{AFE902B3-86C9-4C05-9B1E-7EFE27183D4B}" dt="2022-05-10T17:12:47.532" v="0" actId="1076"/>
      <pc:docMkLst>
        <pc:docMk/>
      </pc:docMkLst>
      <pc:sldChg chg="modSp">
        <pc:chgData name="Luis Fernando Giaccio Candido" userId="S::rm89293@fiap.com.br::65049dee-10b9-4660-b4e1-af6f9727c872" providerId="AD" clId="Web-{AFE902B3-86C9-4C05-9B1E-7EFE27183D4B}" dt="2022-05-10T17:12:47.532" v="0" actId="1076"/>
        <pc:sldMkLst>
          <pc:docMk/>
          <pc:sldMk cId="291750678" sldId="537"/>
        </pc:sldMkLst>
        <pc:spChg chg="mod">
          <ac:chgData name="Luis Fernando Giaccio Candido" userId="S::rm89293@fiap.com.br::65049dee-10b9-4660-b4e1-af6f9727c872" providerId="AD" clId="Web-{AFE902B3-86C9-4C05-9B1E-7EFE27183D4B}" dt="2022-05-10T17:12:47.532" v="0" actId="1076"/>
          <ac:spMkLst>
            <pc:docMk/>
            <pc:sldMk cId="291750678" sldId="537"/>
            <ac:spMk id="15" creationId="{4AE78D5C-E1C8-4058-B77F-F3BA00A0AB1B}"/>
          </ac:spMkLst>
        </pc:spChg>
      </pc:sldChg>
    </pc:docChg>
  </pc:docChgLst>
  <pc:docChgLst>
    <pc:chgData name="Maria Carolina Ribeiro" userId="S::rm86656@fiap.com.br::fb1c3786-78f4-429d-a3b3-bfa59637c22c" providerId="AD" clId="Web-{04580DF2-BEEA-4B02-BF2F-688E365478CC}"/>
    <pc:docChg chg="sldOrd">
      <pc:chgData name="Maria Carolina Ribeiro" userId="S::rm86656@fiap.com.br::fb1c3786-78f4-429d-a3b3-bfa59637c22c" providerId="AD" clId="Web-{04580DF2-BEEA-4B02-BF2F-688E365478CC}" dt="2022-05-03T13:03:57.923" v="0"/>
      <pc:docMkLst>
        <pc:docMk/>
      </pc:docMkLst>
      <pc:sldChg chg="ord">
        <pc:chgData name="Maria Carolina Ribeiro" userId="S::rm86656@fiap.com.br::fb1c3786-78f4-429d-a3b3-bfa59637c22c" providerId="AD" clId="Web-{04580DF2-BEEA-4B02-BF2F-688E365478CC}" dt="2022-05-03T13:03:57.923" v="0"/>
        <pc:sldMkLst>
          <pc:docMk/>
          <pc:sldMk cId="2294434020" sldId="6231"/>
        </pc:sldMkLst>
      </pc:sldChg>
    </pc:docChg>
  </pc:docChgLst>
  <pc:docChgLst>
    <pc:chgData name="Maria Carolina Ribeiro" userId="S::rm86656@fiap.com.br::fb1c3786-78f4-429d-a3b3-bfa59637c22c" providerId="AD" clId="Web-{752790E1-02D6-4FCB-862F-F7F7712A1A23}"/>
    <pc:docChg chg="modSld">
      <pc:chgData name="Maria Carolina Ribeiro" userId="S::rm86656@fiap.com.br::fb1c3786-78f4-429d-a3b3-bfa59637c22c" providerId="AD" clId="Web-{752790E1-02D6-4FCB-862F-F7F7712A1A23}" dt="2022-04-27T21:33:42.220" v="0" actId="1076"/>
      <pc:docMkLst>
        <pc:docMk/>
      </pc:docMkLst>
      <pc:sldChg chg="modSp">
        <pc:chgData name="Maria Carolina Ribeiro" userId="S::rm86656@fiap.com.br::fb1c3786-78f4-429d-a3b3-bfa59637c22c" providerId="AD" clId="Web-{752790E1-02D6-4FCB-862F-F7F7712A1A23}" dt="2022-04-27T21:33:42.220" v="0" actId="1076"/>
        <pc:sldMkLst>
          <pc:docMk/>
          <pc:sldMk cId="2192887206" sldId="6227"/>
        </pc:sldMkLst>
        <pc:spChg chg="mod">
          <ac:chgData name="Maria Carolina Ribeiro" userId="S::rm86656@fiap.com.br::fb1c3786-78f4-429d-a3b3-bfa59637c22c" providerId="AD" clId="Web-{752790E1-02D6-4FCB-862F-F7F7712A1A23}" dt="2022-04-27T21:33:42.220" v="0" actId="1076"/>
          <ac:spMkLst>
            <pc:docMk/>
            <pc:sldMk cId="2192887206" sldId="6227"/>
            <ac:spMk id="12" creationId="{D3EE2A62-83E2-4E66-B098-4A58513523A5}"/>
          </ac:spMkLst>
        </pc:spChg>
      </pc:sldChg>
    </pc:docChg>
  </pc:docChgLst>
  <pc:docChgLst>
    <pc:chgData name="Gabriel Kazuki Onishi" userId="S::rm87182@fiap.com.br::2c5d3709-8cf1-4586-bce6-b114048c4cd8" providerId="AD" clId="Web-{762A59A6-3DD3-414E-B227-D6E6055F3FBD}"/>
    <pc:docChg chg="sldOrd">
      <pc:chgData name="Gabriel Kazuki Onishi" userId="S::rm87182@fiap.com.br::2c5d3709-8cf1-4586-bce6-b114048c4cd8" providerId="AD" clId="Web-{762A59A6-3DD3-414E-B227-D6E6055F3FBD}" dt="2022-10-07T02:41:17.487" v="0"/>
      <pc:docMkLst>
        <pc:docMk/>
      </pc:docMkLst>
      <pc:sldChg chg="ord">
        <pc:chgData name="Gabriel Kazuki Onishi" userId="S::rm87182@fiap.com.br::2c5d3709-8cf1-4586-bce6-b114048c4cd8" providerId="AD" clId="Web-{762A59A6-3DD3-414E-B227-D6E6055F3FBD}" dt="2022-10-07T02:41:17.487" v="0"/>
        <pc:sldMkLst>
          <pc:docMk/>
          <pc:sldMk cId="2147371622" sldId="6216"/>
        </pc:sldMkLst>
      </pc:sldChg>
    </pc:docChg>
  </pc:docChgLst>
  <pc:docChgLst>
    <pc:chgData name="Eduardo de Oliveira Silva Filho" userId="S::rm88969@fiap.com.br::8bdd4359-d050-4cbd-a957-291a45d5b6f8" providerId="AD" clId="Web-{30985AD5-F724-1B00-5699-E8F436D1A349}"/>
    <pc:docChg chg="modSld">
      <pc:chgData name="Eduardo de Oliveira Silva Filho" userId="S::rm88969@fiap.com.br::8bdd4359-d050-4cbd-a957-291a45d5b6f8" providerId="AD" clId="Web-{30985AD5-F724-1B00-5699-E8F436D1A349}" dt="2022-05-08T23:21:36.245" v="2" actId="1076"/>
      <pc:docMkLst>
        <pc:docMk/>
      </pc:docMkLst>
      <pc:sldChg chg="modSp">
        <pc:chgData name="Eduardo de Oliveira Silva Filho" userId="S::rm88969@fiap.com.br::8bdd4359-d050-4cbd-a957-291a45d5b6f8" providerId="AD" clId="Web-{30985AD5-F724-1B00-5699-E8F436D1A349}" dt="2022-05-08T23:21:36.245" v="2" actId="1076"/>
        <pc:sldMkLst>
          <pc:docMk/>
          <pc:sldMk cId="291750678" sldId="537"/>
        </pc:sldMkLst>
        <pc:spChg chg="mod">
          <ac:chgData name="Eduardo de Oliveira Silva Filho" userId="S::rm88969@fiap.com.br::8bdd4359-d050-4cbd-a957-291a45d5b6f8" providerId="AD" clId="Web-{30985AD5-F724-1B00-5699-E8F436D1A349}" dt="2022-05-08T23:21:36.245" v="2" actId="1076"/>
          <ac:spMkLst>
            <pc:docMk/>
            <pc:sldMk cId="291750678" sldId="537"/>
            <ac:spMk id="44" creationId="{1BDFF4FC-793F-4953-B763-6AED1DCA63F5}"/>
          </ac:spMkLst>
        </pc:spChg>
      </pc:sldChg>
    </pc:docChg>
  </pc:docChgLst>
  <pc:docChgLst>
    <pc:chgData name="Gustavo Costa Pereira" userId="S::rm87843@fiap.com.br::2113c101-be9c-4854-8467-4e5347b201e2" providerId="AD" clId="Web-{27504C4B-029E-4E3C-A263-8298998C9F67}"/>
    <pc:docChg chg="modSld">
      <pc:chgData name="Gustavo Costa Pereira" userId="S::rm87843@fiap.com.br::2113c101-be9c-4854-8467-4e5347b201e2" providerId="AD" clId="Web-{27504C4B-029E-4E3C-A263-8298998C9F67}" dt="2022-10-04T16:02:28.859" v="0" actId="20577"/>
      <pc:docMkLst>
        <pc:docMk/>
      </pc:docMkLst>
      <pc:sldChg chg="modSp">
        <pc:chgData name="Gustavo Costa Pereira" userId="S::rm87843@fiap.com.br::2113c101-be9c-4854-8467-4e5347b201e2" providerId="AD" clId="Web-{27504C4B-029E-4E3C-A263-8298998C9F67}" dt="2022-10-04T16:02:28.859" v="0" actId="20577"/>
        <pc:sldMkLst>
          <pc:docMk/>
          <pc:sldMk cId="519980722" sldId="521"/>
        </pc:sldMkLst>
        <pc:spChg chg="mod">
          <ac:chgData name="Gustavo Costa Pereira" userId="S::rm87843@fiap.com.br::2113c101-be9c-4854-8467-4e5347b201e2" providerId="AD" clId="Web-{27504C4B-029E-4E3C-A263-8298998C9F67}" dt="2022-10-04T16:02:28.859" v="0" actId="20577"/>
          <ac:spMkLst>
            <pc:docMk/>
            <pc:sldMk cId="519980722" sldId="521"/>
            <ac:spMk id="13" creationId="{315D66FC-7E43-4E93-BEC9-187D2E22B676}"/>
          </ac:spMkLst>
        </pc:spChg>
      </pc:sldChg>
    </pc:docChg>
  </pc:docChgLst>
  <pc:docChgLst>
    <pc:chgData name="Thomas Jardane De Oliveira Bouasli" userId="S::rm87109@fiap.com.br::73022178-c820-410c-86aa-2161fc08bd24" providerId="AD" clId="Web-{54F47169-96DE-4893-B614-698DC789A380}"/>
    <pc:docChg chg="modSld">
      <pc:chgData name="Thomas Jardane De Oliveira Bouasli" userId="S::rm87109@fiap.com.br::73022178-c820-410c-86aa-2161fc08bd24" providerId="AD" clId="Web-{54F47169-96DE-4893-B614-698DC789A380}" dt="2022-05-09T13:21:26.251" v="0" actId="1076"/>
      <pc:docMkLst>
        <pc:docMk/>
      </pc:docMkLst>
      <pc:sldChg chg="modSp">
        <pc:chgData name="Thomas Jardane De Oliveira Bouasli" userId="S::rm87109@fiap.com.br::73022178-c820-410c-86aa-2161fc08bd24" providerId="AD" clId="Web-{54F47169-96DE-4893-B614-698DC789A380}" dt="2022-05-09T13:21:26.251" v="0" actId="1076"/>
        <pc:sldMkLst>
          <pc:docMk/>
          <pc:sldMk cId="1638564010" sldId="6183"/>
        </pc:sldMkLst>
        <pc:picChg chg="mod">
          <ac:chgData name="Thomas Jardane De Oliveira Bouasli" userId="S::rm87109@fiap.com.br::73022178-c820-410c-86aa-2161fc08bd24" providerId="AD" clId="Web-{54F47169-96DE-4893-B614-698DC789A380}" dt="2022-05-09T13:21:26.251" v="0" actId="1076"/>
          <ac:picMkLst>
            <pc:docMk/>
            <pc:sldMk cId="1638564010" sldId="6183"/>
            <ac:picMk id="57" creationId="{EDA32A48-3320-43F9-9CED-A07D6FB79C73}"/>
          </ac:picMkLst>
        </pc:picChg>
      </pc:sldChg>
    </pc:docChg>
  </pc:docChgLst>
  <pc:docChgLst>
    <pc:chgData name="Christian Ramon Gaxiola Perez" userId="S::rm88018@fiap.com.br::10b3c6c5-628a-43a8-a6e7-a7779cc429ff" providerId="AD" clId="Web-{EBF49C65-C465-93D0-113E-EF60E9CC0279}"/>
    <pc:docChg chg="modSld">
      <pc:chgData name="Christian Ramon Gaxiola Perez" userId="S::rm88018@fiap.com.br::10b3c6c5-628a-43a8-a6e7-a7779cc429ff" providerId="AD" clId="Web-{EBF49C65-C465-93D0-113E-EF60E9CC0279}" dt="2022-05-11T22:03:36.447" v="8"/>
      <pc:docMkLst>
        <pc:docMk/>
      </pc:docMkLst>
      <pc:sldChg chg="addSp delSp modSp">
        <pc:chgData name="Christian Ramon Gaxiola Perez" userId="S::rm88018@fiap.com.br::10b3c6c5-628a-43a8-a6e7-a7779cc429ff" providerId="AD" clId="Web-{EBF49C65-C465-93D0-113E-EF60E9CC0279}" dt="2022-05-11T22:01:47.163" v="7"/>
        <pc:sldMkLst>
          <pc:docMk/>
          <pc:sldMk cId="871557610" sldId="441"/>
        </pc:sldMkLst>
        <pc:spChg chg="add del">
          <ac:chgData name="Christian Ramon Gaxiola Perez" userId="S::rm88018@fiap.com.br::10b3c6c5-628a-43a8-a6e7-a7779cc429ff" providerId="AD" clId="Web-{EBF49C65-C465-93D0-113E-EF60E9CC0279}" dt="2022-05-11T22:01:37.881" v="3"/>
          <ac:spMkLst>
            <pc:docMk/>
            <pc:sldMk cId="871557610" sldId="441"/>
            <ac:spMk id="2" creationId="{BC715E0E-10CC-C4F3-755B-4B3BCA7AB0B7}"/>
          </ac:spMkLst>
        </pc:spChg>
        <pc:spChg chg="add del">
          <ac:chgData name="Christian Ramon Gaxiola Perez" userId="S::rm88018@fiap.com.br::10b3c6c5-628a-43a8-a6e7-a7779cc429ff" providerId="AD" clId="Web-{EBF49C65-C465-93D0-113E-EF60E9CC0279}" dt="2022-05-11T22:01:37.162" v="2"/>
          <ac:spMkLst>
            <pc:docMk/>
            <pc:sldMk cId="871557610" sldId="441"/>
            <ac:spMk id="3" creationId="{9E41CC10-5618-BC47-7F01-E2EABA903299}"/>
          </ac:spMkLst>
        </pc:spChg>
        <pc:spChg chg="del mod">
          <ac:chgData name="Christian Ramon Gaxiola Perez" userId="S::rm88018@fiap.com.br::10b3c6c5-628a-43a8-a6e7-a7779cc429ff" providerId="AD" clId="Web-{EBF49C65-C465-93D0-113E-EF60E9CC0279}" dt="2022-05-11T22:01:41.584" v="5"/>
          <ac:spMkLst>
            <pc:docMk/>
            <pc:sldMk cId="871557610" sldId="441"/>
            <ac:spMk id="4" creationId="{CBFC00DF-2A59-42BB-B4CE-B49C8028152C}"/>
          </ac:spMkLst>
        </pc:spChg>
        <pc:spChg chg="add del">
          <ac:chgData name="Christian Ramon Gaxiola Perez" userId="S::rm88018@fiap.com.br::10b3c6c5-628a-43a8-a6e7-a7779cc429ff" providerId="AD" clId="Web-{EBF49C65-C465-93D0-113E-EF60E9CC0279}" dt="2022-05-11T22:01:47.163" v="7"/>
          <ac:spMkLst>
            <pc:docMk/>
            <pc:sldMk cId="871557610" sldId="441"/>
            <ac:spMk id="5" creationId="{E727841B-8F29-C536-1612-B1BC4B2369D9}"/>
          </ac:spMkLst>
        </pc:spChg>
      </pc:sldChg>
      <pc:sldChg chg="addSp">
        <pc:chgData name="Christian Ramon Gaxiola Perez" userId="S::rm88018@fiap.com.br::10b3c6c5-628a-43a8-a6e7-a7779cc429ff" providerId="AD" clId="Web-{EBF49C65-C465-93D0-113E-EF60E9CC0279}" dt="2022-05-11T22:03:36.447" v="8"/>
        <pc:sldMkLst>
          <pc:docMk/>
          <pc:sldMk cId="2192887206" sldId="6227"/>
        </pc:sldMkLst>
        <pc:spChg chg="add">
          <ac:chgData name="Christian Ramon Gaxiola Perez" userId="S::rm88018@fiap.com.br::10b3c6c5-628a-43a8-a6e7-a7779cc429ff" providerId="AD" clId="Web-{EBF49C65-C465-93D0-113E-EF60E9CC0279}" dt="2022-05-11T22:03:36.447" v="8"/>
          <ac:spMkLst>
            <pc:docMk/>
            <pc:sldMk cId="2192887206" sldId="6227"/>
            <ac:spMk id="2" creationId="{721FA501-B091-2202-4B34-9F54D53BDFF8}"/>
          </ac:spMkLst>
        </pc:spChg>
      </pc:sldChg>
    </pc:docChg>
  </pc:docChgLst>
  <pc:docChgLst>
    <pc:chgData name="Thiago Yoshio Saito" userId="S::rm87625@fiap.com.br::41ad849b-90ca-4ab0-b1e1-68f21c4fd036" providerId="AD" clId="Web-{DCFDB8DA-FAEC-4010-A54A-1F47D6DB1993}"/>
    <pc:docChg chg="modSld">
      <pc:chgData name="Thiago Yoshio Saito" userId="S::rm87625@fiap.com.br::41ad849b-90ca-4ab0-b1e1-68f21c4fd036" providerId="AD" clId="Web-{DCFDB8DA-FAEC-4010-A54A-1F47D6DB1993}" dt="2022-08-17T16:45:56.075" v="1"/>
      <pc:docMkLst>
        <pc:docMk/>
      </pc:docMkLst>
      <pc:sldChg chg="addSp delSp modSp">
        <pc:chgData name="Thiago Yoshio Saito" userId="S::rm87625@fiap.com.br::41ad849b-90ca-4ab0-b1e1-68f21c4fd036" providerId="AD" clId="Web-{DCFDB8DA-FAEC-4010-A54A-1F47D6DB1993}" dt="2022-08-17T16:45:56.075" v="1"/>
        <pc:sldMkLst>
          <pc:docMk/>
          <pc:sldMk cId="2032481663" sldId="558"/>
        </pc:sldMkLst>
        <pc:picChg chg="add del mod">
          <ac:chgData name="Thiago Yoshio Saito" userId="S::rm87625@fiap.com.br::41ad849b-90ca-4ab0-b1e1-68f21c4fd036" providerId="AD" clId="Web-{DCFDB8DA-FAEC-4010-A54A-1F47D6DB1993}" dt="2022-08-17T16:45:56.075" v="1"/>
          <ac:picMkLst>
            <pc:docMk/>
            <pc:sldMk cId="2032481663" sldId="558"/>
            <ac:picMk id="6" creationId="{CBD2973D-FFAB-5152-EFFF-65B5322F7CD5}"/>
          </ac:picMkLst>
        </pc:picChg>
      </pc:sldChg>
    </pc:docChg>
  </pc:docChgLst>
  <pc:docChgLst>
    <pc:chgData name="Lucas Ken Watanabe Furumoto" userId="S::rm86720@fiap.com.br::14cd9ea2-e0f9-4c3f-a09b-01c861a29633" providerId="AD" clId="Web-{27CE745A-DD0B-1F70-918E-49B9C41C5BE2}"/>
    <pc:docChg chg="sldOrd">
      <pc:chgData name="Lucas Ken Watanabe Furumoto" userId="S::rm86720@fiap.com.br::14cd9ea2-e0f9-4c3f-a09b-01c861a29633" providerId="AD" clId="Web-{27CE745A-DD0B-1F70-918E-49B9C41C5BE2}" dt="2022-04-27T18:38:47.701" v="1"/>
      <pc:docMkLst>
        <pc:docMk/>
      </pc:docMkLst>
      <pc:sldChg chg="ord">
        <pc:chgData name="Lucas Ken Watanabe Furumoto" userId="S::rm86720@fiap.com.br::14cd9ea2-e0f9-4c3f-a09b-01c861a29633" providerId="AD" clId="Web-{27CE745A-DD0B-1F70-918E-49B9C41C5BE2}" dt="2022-04-27T18:38:47.701" v="1"/>
        <pc:sldMkLst>
          <pc:docMk/>
          <pc:sldMk cId="2032481663" sldId="558"/>
        </pc:sldMkLst>
      </pc:sldChg>
    </pc:docChg>
  </pc:docChgLst>
  <pc:docChgLst>
    <pc:chgData name="Diogo Osório França" userId="S::rm88865@fiap.com.br::3d9f4f3b-af55-474b-93d0-8ecebd80cce8" providerId="AD" clId="Web-{33DB0033-DC09-4D71-A97D-B4AE7C91E254}"/>
    <pc:docChg chg="modSld">
      <pc:chgData name="Diogo Osório França" userId="S::rm88865@fiap.com.br::3d9f4f3b-af55-474b-93d0-8ecebd80cce8" providerId="AD" clId="Web-{33DB0033-DC09-4D71-A97D-B4AE7C91E254}" dt="2022-05-02T13:14:19.471" v="1" actId="1076"/>
      <pc:docMkLst>
        <pc:docMk/>
      </pc:docMkLst>
      <pc:sldChg chg="modSp">
        <pc:chgData name="Diogo Osório França" userId="S::rm88865@fiap.com.br::3d9f4f3b-af55-474b-93d0-8ecebd80cce8" providerId="AD" clId="Web-{33DB0033-DC09-4D71-A97D-B4AE7C91E254}" dt="2022-05-02T13:14:19.471" v="1" actId="1076"/>
        <pc:sldMkLst>
          <pc:docMk/>
          <pc:sldMk cId="2147371622" sldId="6216"/>
        </pc:sldMkLst>
        <pc:picChg chg="mod">
          <ac:chgData name="Diogo Osório França" userId="S::rm88865@fiap.com.br::3d9f4f3b-af55-474b-93d0-8ecebd80cce8" providerId="AD" clId="Web-{33DB0033-DC09-4D71-A97D-B4AE7C91E254}" dt="2022-05-02T13:14:19.471" v="1" actId="1076"/>
          <ac:picMkLst>
            <pc:docMk/>
            <pc:sldMk cId="2147371622" sldId="6216"/>
            <ac:picMk id="44" creationId="{486DC026-9F10-46FD-82CE-7AA0ABD8B926}"/>
          </ac:picMkLst>
        </pc:picChg>
      </pc:sldChg>
    </pc:docChg>
  </pc:docChgLst>
  <pc:docChgLst>
    <pc:chgData name="Luis Fernando Giaccio Candido" userId="S::rm89293@fiap.com.br::65049dee-10b9-4660-b4e1-af6f9727c872" providerId="AD" clId="Web-{20434CE6-4527-3DE2-AB6F-843E15719B05}"/>
    <pc:docChg chg="modSld">
      <pc:chgData name="Luis Fernando Giaccio Candido" userId="S::rm89293@fiap.com.br::65049dee-10b9-4660-b4e1-af6f9727c872" providerId="AD" clId="Web-{20434CE6-4527-3DE2-AB6F-843E15719B05}" dt="2022-05-11T17:24:37.827" v="1" actId="1076"/>
      <pc:docMkLst>
        <pc:docMk/>
      </pc:docMkLst>
      <pc:sldChg chg="modSp">
        <pc:chgData name="Luis Fernando Giaccio Candido" userId="S::rm89293@fiap.com.br::65049dee-10b9-4660-b4e1-af6f9727c872" providerId="AD" clId="Web-{20434CE6-4527-3DE2-AB6F-843E15719B05}" dt="2022-05-11T17:24:37.827" v="1" actId="1076"/>
        <pc:sldMkLst>
          <pc:docMk/>
          <pc:sldMk cId="519980722" sldId="521"/>
        </pc:sldMkLst>
        <pc:spChg chg="mod">
          <ac:chgData name="Luis Fernando Giaccio Candido" userId="S::rm89293@fiap.com.br::65049dee-10b9-4660-b4e1-af6f9727c872" providerId="AD" clId="Web-{20434CE6-4527-3DE2-AB6F-843E15719B05}" dt="2022-05-11T17:24:37.827" v="1" actId="1076"/>
          <ac:spMkLst>
            <pc:docMk/>
            <pc:sldMk cId="519980722" sldId="521"/>
            <ac:spMk id="13" creationId="{315D66FC-7E43-4E93-BEC9-187D2E22B676}"/>
          </ac:spMkLst>
        </pc:spChg>
      </pc:sldChg>
    </pc:docChg>
  </pc:docChgLst>
  <pc:docChgLst>
    <pc:chgData name="Flavio Marchioretto Vicentin" userId="S::rm87231@fiap.com.br::0471a011-b816-4efe-8839-0beb16ce9af7" providerId="AD" clId="Web-{EF2361E3-3839-47B3-80AC-E6F7EC9AFC7D}"/>
    <pc:docChg chg="modSld">
      <pc:chgData name="Flavio Marchioretto Vicentin" userId="S::rm87231@fiap.com.br::0471a011-b816-4efe-8839-0beb16ce9af7" providerId="AD" clId="Web-{EF2361E3-3839-47B3-80AC-E6F7EC9AFC7D}" dt="2022-10-08T14:38:55.204" v="3" actId="1076"/>
      <pc:docMkLst>
        <pc:docMk/>
      </pc:docMkLst>
      <pc:sldChg chg="modSp">
        <pc:chgData name="Flavio Marchioretto Vicentin" userId="S::rm87231@fiap.com.br::0471a011-b816-4efe-8839-0beb16ce9af7" providerId="AD" clId="Web-{EF2361E3-3839-47B3-80AC-E6F7EC9AFC7D}" dt="2022-10-08T14:37:16.405" v="1" actId="1076"/>
        <pc:sldMkLst>
          <pc:docMk/>
          <pc:sldMk cId="291750678" sldId="537"/>
        </pc:sldMkLst>
        <pc:spChg chg="mod">
          <ac:chgData name="Flavio Marchioretto Vicentin" userId="S::rm87231@fiap.com.br::0471a011-b816-4efe-8839-0beb16ce9af7" providerId="AD" clId="Web-{EF2361E3-3839-47B3-80AC-E6F7EC9AFC7D}" dt="2022-10-08T14:37:16.405" v="1" actId="1076"/>
          <ac:spMkLst>
            <pc:docMk/>
            <pc:sldMk cId="291750678" sldId="537"/>
            <ac:spMk id="45" creationId="{8040E049-FB29-488E-BF72-79B5B248E032}"/>
          </ac:spMkLst>
        </pc:spChg>
      </pc:sldChg>
      <pc:sldChg chg="modSp">
        <pc:chgData name="Flavio Marchioretto Vicentin" userId="S::rm87231@fiap.com.br::0471a011-b816-4efe-8839-0beb16ce9af7" providerId="AD" clId="Web-{EF2361E3-3839-47B3-80AC-E6F7EC9AFC7D}" dt="2022-10-08T14:38:55.204" v="3" actId="1076"/>
        <pc:sldMkLst>
          <pc:docMk/>
          <pc:sldMk cId="1847756779" sldId="6230"/>
        </pc:sldMkLst>
        <pc:picChg chg="mod">
          <ac:chgData name="Flavio Marchioretto Vicentin" userId="S::rm87231@fiap.com.br::0471a011-b816-4efe-8839-0beb16ce9af7" providerId="AD" clId="Web-{EF2361E3-3839-47B3-80AC-E6F7EC9AFC7D}" dt="2022-10-08T14:38:55.204" v="3" actId="1076"/>
          <ac:picMkLst>
            <pc:docMk/>
            <pc:sldMk cId="1847756779" sldId="6230"/>
            <ac:picMk id="46" creationId="{3A928720-9B00-422D-975F-82B54569C772}"/>
          </ac:picMkLst>
        </pc:picChg>
      </pc:sldChg>
    </pc:docChg>
  </pc:docChgLst>
  <pc:docChgLst>
    <pc:chgData name="Bruno Henrique Ferraz da Silva" userId="S::rm87740@fiap.com.br::c3fbbbdd-2178-4528-a2fb-4af5efc81336" providerId="AD" clId="Web-{29F16008-ED38-4697-9754-67BF8CE33388}"/>
    <pc:docChg chg="modSld">
      <pc:chgData name="Bruno Henrique Ferraz da Silva" userId="S::rm87740@fiap.com.br::c3fbbbdd-2178-4528-a2fb-4af5efc81336" providerId="AD" clId="Web-{29F16008-ED38-4697-9754-67BF8CE33388}" dt="2022-05-04T17:25:02.274" v="6" actId="1076"/>
      <pc:docMkLst>
        <pc:docMk/>
      </pc:docMkLst>
      <pc:sldChg chg="modSp">
        <pc:chgData name="Bruno Henrique Ferraz da Silva" userId="S::rm87740@fiap.com.br::c3fbbbdd-2178-4528-a2fb-4af5efc81336" providerId="AD" clId="Web-{29F16008-ED38-4697-9754-67BF8CE33388}" dt="2022-05-04T17:25:02.274" v="6" actId="1076"/>
        <pc:sldMkLst>
          <pc:docMk/>
          <pc:sldMk cId="519980722" sldId="521"/>
        </pc:sldMkLst>
        <pc:spChg chg="mod">
          <ac:chgData name="Bruno Henrique Ferraz da Silva" userId="S::rm87740@fiap.com.br::c3fbbbdd-2178-4528-a2fb-4af5efc81336" providerId="AD" clId="Web-{29F16008-ED38-4697-9754-67BF8CE33388}" dt="2022-05-04T17:25:02.274" v="6" actId="1076"/>
          <ac:spMkLst>
            <pc:docMk/>
            <pc:sldMk cId="519980722" sldId="521"/>
            <ac:spMk id="12" creationId="{D3EE2A62-83E2-4E66-B098-4A58513523A5}"/>
          </ac:spMkLst>
        </pc:spChg>
        <pc:spChg chg="mod">
          <ac:chgData name="Bruno Henrique Ferraz da Silva" userId="S::rm87740@fiap.com.br::c3fbbbdd-2178-4528-a2fb-4af5efc81336" providerId="AD" clId="Web-{29F16008-ED38-4697-9754-67BF8CE33388}" dt="2022-05-04T17:24:56.009" v="5" actId="1076"/>
          <ac:spMkLst>
            <pc:docMk/>
            <pc:sldMk cId="519980722" sldId="521"/>
            <ac:spMk id="13" creationId="{315D66FC-7E43-4E93-BEC9-187D2E22B676}"/>
          </ac:spMkLst>
        </pc:spChg>
      </pc:sldChg>
    </pc:docChg>
  </pc:docChgLst>
  <pc:docChgLst>
    <pc:chgData name="Christian Ramon Gaxiola Perez" userId="S::rm88018@fiap.com.br::10b3c6c5-628a-43a8-a6e7-a7779cc429ff" providerId="AD" clId="Web-{38BBC125-3143-44CC-8E1F-4AFF60BBCF37}"/>
    <pc:docChg chg="modSld">
      <pc:chgData name="Christian Ramon Gaxiola Perez" userId="S::rm88018@fiap.com.br::10b3c6c5-628a-43a8-a6e7-a7779cc429ff" providerId="AD" clId="Web-{38BBC125-3143-44CC-8E1F-4AFF60BBCF37}" dt="2022-04-27T16:58:35.091" v="1"/>
      <pc:docMkLst>
        <pc:docMk/>
      </pc:docMkLst>
      <pc:sldChg chg="addSp delSp">
        <pc:chgData name="Christian Ramon Gaxiola Perez" userId="S::rm88018@fiap.com.br::10b3c6c5-628a-43a8-a6e7-a7779cc429ff" providerId="AD" clId="Web-{38BBC125-3143-44CC-8E1F-4AFF60BBCF37}" dt="2022-04-27T16:58:35.091" v="1"/>
        <pc:sldMkLst>
          <pc:docMk/>
          <pc:sldMk cId="1847756779" sldId="6230"/>
        </pc:sldMkLst>
        <pc:spChg chg="add del">
          <ac:chgData name="Christian Ramon Gaxiola Perez" userId="S::rm88018@fiap.com.br::10b3c6c5-628a-43a8-a6e7-a7779cc429ff" providerId="AD" clId="Web-{38BBC125-3143-44CC-8E1F-4AFF60BBCF37}" dt="2022-04-27T16:58:35.091" v="1"/>
          <ac:spMkLst>
            <pc:docMk/>
            <pc:sldMk cId="1847756779" sldId="6230"/>
            <ac:spMk id="7" creationId="{1FCDD813-8DD8-2A9A-AE13-A60231CFDCAA}"/>
          </ac:spMkLst>
        </pc:spChg>
      </pc:sldChg>
    </pc:docChg>
  </pc:docChgLst>
  <pc:docChgLst>
    <pc:chgData name="Joaquim Guilherme Meneghini Oliveira" userId="S::rm88068@fiap.com.br::3e988ef0-c4fc-4080-b993-aefbb1091ba7" providerId="AD" clId="Web-{0B6BDF1E-55A0-4DD7-B488-D6132F000698}"/>
    <pc:docChg chg="modSld">
      <pc:chgData name="Joaquim Guilherme Meneghini Oliveira" userId="S::rm88068@fiap.com.br::3e988ef0-c4fc-4080-b993-aefbb1091ba7" providerId="AD" clId="Web-{0B6BDF1E-55A0-4DD7-B488-D6132F000698}" dt="2022-05-12T00:20:46.421" v="0" actId="14100"/>
      <pc:docMkLst>
        <pc:docMk/>
      </pc:docMkLst>
      <pc:sldChg chg="modSp">
        <pc:chgData name="Joaquim Guilherme Meneghini Oliveira" userId="S::rm88068@fiap.com.br::3e988ef0-c4fc-4080-b993-aefbb1091ba7" providerId="AD" clId="Web-{0B6BDF1E-55A0-4DD7-B488-D6132F000698}" dt="2022-05-12T00:20:46.421" v="0" actId="14100"/>
        <pc:sldMkLst>
          <pc:docMk/>
          <pc:sldMk cId="871557610" sldId="441"/>
        </pc:sldMkLst>
        <pc:spChg chg="mod">
          <ac:chgData name="Joaquim Guilherme Meneghini Oliveira" userId="S::rm88068@fiap.com.br::3e988ef0-c4fc-4080-b993-aefbb1091ba7" providerId="AD" clId="Web-{0B6BDF1E-55A0-4DD7-B488-D6132F000698}" dt="2022-05-12T00:20:46.421" v="0" actId="14100"/>
          <ac:spMkLst>
            <pc:docMk/>
            <pc:sldMk cId="871557610" sldId="441"/>
            <ac:spMk id="9" creationId="{A0FB4F4B-2561-4A19-8F10-30EC1BC361C0}"/>
          </ac:spMkLst>
        </pc:spChg>
      </pc:sldChg>
    </pc:docChg>
  </pc:docChgLst>
  <pc:docChgLst>
    <pc:chgData name="Felipe Otto da Silva" userId="S::rm89108@fiap.com.br::49006c4c-28de-4d3e-a4cd-11083d835c6b" providerId="AD" clId="Web-{0AB385C0-344C-41CA-AB53-D79D6C6B4D74}"/>
    <pc:docChg chg="modSld">
      <pc:chgData name="Felipe Otto da Silva" userId="S::rm89108@fiap.com.br::49006c4c-28de-4d3e-a4cd-11083d835c6b" providerId="AD" clId="Web-{0AB385C0-344C-41CA-AB53-D79D6C6B4D74}" dt="2022-08-10T22:04:45.914" v="1" actId="1076"/>
      <pc:docMkLst>
        <pc:docMk/>
      </pc:docMkLst>
      <pc:sldChg chg="modSp">
        <pc:chgData name="Felipe Otto da Silva" userId="S::rm89108@fiap.com.br::49006c4c-28de-4d3e-a4cd-11083d835c6b" providerId="AD" clId="Web-{0AB385C0-344C-41CA-AB53-D79D6C6B4D74}" dt="2022-08-10T21:50:32.754" v="0" actId="1076"/>
        <pc:sldMkLst>
          <pc:docMk/>
          <pc:sldMk cId="519980722" sldId="521"/>
        </pc:sldMkLst>
        <pc:spChg chg="mod">
          <ac:chgData name="Felipe Otto da Silva" userId="S::rm89108@fiap.com.br::49006c4c-28de-4d3e-a4cd-11083d835c6b" providerId="AD" clId="Web-{0AB385C0-344C-41CA-AB53-D79D6C6B4D74}" dt="2022-08-10T21:50:32.754" v="0" actId="1076"/>
          <ac:spMkLst>
            <pc:docMk/>
            <pc:sldMk cId="519980722" sldId="521"/>
            <ac:spMk id="12" creationId="{D3EE2A62-83E2-4E66-B098-4A58513523A5}"/>
          </ac:spMkLst>
        </pc:spChg>
      </pc:sldChg>
      <pc:sldChg chg="modSp">
        <pc:chgData name="Felipe Otto da Silva" userId="S::rm89108@fiap.com.br::49006c4c-28de-4d3e-a4cd-11083d835c6b" providerId="AD" clId="Web-{0AB385C0-344C-41CA-AB53-D79D6C6B4D74}" dt="2022-08-10T22:04:45.914" v="1" actId="1076"/>
        <pc:sldMkLst>
          <pc:docMk/>
          <pc:sldMk cId="2294434020" sldId="6231"/>
        </pc:sldMkLst>
        <pc:spChg chg="mod">
          <ac:chgData name="Felipe Otto da Silva" userId="S::rm89108@fiap.com.br::49006c4c-28de-4d3e-a4cd-11083d835c6b" providerId="AD" clId="Web-{0AB385C0-344C-41CA-AB53-D79D6C6B4D74}" dt="2022-08-10T22:04:45.914" v="1" actId="1076"/>
          <ac:spMkLst>
            <pc:docMk/>
            <pc:sldMk cId="2294434020" sldId="6231"/>
            <ac:spMk id="7" creationId="{8546E7C6-16AF-4889-BEAC-7E47EA02B797}"/>
          </ac:spMkLst>
        </pc:spChg>
      </pc:sldChg>
    </pc:docChg>
  </pc:docChgLst>
  <pc:docChgLst>
    <pc:chgData name="João Vitor Morais Medeiros" userId="S::rm88001@fiap.com.br::0377f9eb-5908-4fdc-8f15-78dcadd6aca8" providerId="AD" clId="Web-{5E800197-D91D-40D1-A9E6-4F07D103F40E}"/>
    <pc:docChg chg="modSld">
      <pc:chgData name="João Vitor Morais Medeiros" userId="S::rm88001@fiap.com.br::0377f9eb-5908-4fdc-8f15-78dcadd6aca8" providerId="AD" clId="Web-{5E800197-D91D-40D1-A9E6-4F07D103F40E}" dt="2022-05-12T19:34:20.982" v="6"/>
      <pc:docMkLst>
        <pc:docMk/>
      </pc:docMkLst>
      <pc:sldChg chg="addSp delSp modSp">
        <pc:chgData name="João Vitor Morais Medeiros" userId="S::rm88001@fiap.com.br::0377f9eb-5908-4fdc-8f15-78dcadd6aca8" providerId="AD" clId="Web-{5E800197-D91D-40D1-A9E6-4F07D103F40E}" dt="2022-05-12T19:34:20.982" v="6"/>
        <pc:sldMkLst>
          <pc:docMk/>
          <pc:sldMk cId="871557610" sldId="441"/>
        </pc:sldMkLst>
        <pc:spChg chg="add del mod">
          <ac:chgData name="João Vitor Morais Medeiros" userId="S::rm88001@fiap.com.br::0377f9eb-5908-4fdc-8f15-78dcadd6aca8" providerId="AD" clId="Web-{5E800197-D91D-40D1-A9E6-4F07D103F40E}" dt="2022-05-12T19:34:20.982" v="6"/>
          <ac:spMkLst>
            <pc:docMk/>
            <pc:sldMk cId="871557610" sldId="441"/>
            <ac:spMk id="2" creationId="{31EF8C62-D8EA-3253-CAEF-42BCA44E5801}"/>
          </ac:spMkLst>
        </pc:spChg>
        <pc:spChg chg="add del">
          <ac:chgData name="João Vitor Morais Medeiros" userId="S::rm88001@fiap.com.br::0377f9eb-5908-4fdc-8f15-78dcadd6aca8" providerId="AD" clId="Web-{5E800197-D91D-40D1-A9E6-4F07D103F40E}" dt="2022-05-12T19:34:13.357" v="3"/>
          <ac:spMkLst>
            <pc:docMk/>
            <pc:sldMk cId="871557610" sldId="441"/>
            <ac:spMk id="3" creationId="{A7F1A5A9-7134-BF23-C8DC-B9454F0DBC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202C7-39E3-49C5-B107-C7714BD35BB7}" type="datetimeFigureOut">
              <a:rPr lang="pt-BR" smtClean="0"/>
              <a:t>11/10/2022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293CE-C406-435E-A1F3-F8F8190FB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09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09F1B-E58B-4B3F-9AEA-B94BB8B85F1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03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293CE-C406-435E-A1F3-F8F8190FBA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76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293CE-C406-435E-A1F3-F8F8190FBA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94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293CE-C406-435E-A1F3-F8F8190FBA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3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293CE-C406-435E-A1F3-F8F8190FBA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19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com imag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F843F080-C2A8-4EBD-8314-8F21694A448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5B6857AA-6184-4F19-A3A6-77A729664C41}"/>
              </a:ext>
            </a:extLst>
          </p:cNvPr>
          <p:cNvSpPr/>
          <p:nvPr userDrawn="1"/>
        </p:nvSpPr>
        <p:spPr>
          <a:xfrm rot="2700000">
            <a:off x="1810996" y="-2294055"/>
            <a:ext cx="12616872" cy="8619649"/>
          </a:xfrm>
          <a:custGeom>
            <a:avLst/>
            <a:gdLst>
              <a:gd name="connsiteX0" fmla="*/ 0 w 12616872"/>
              <a:gd name="connsiteY0" fmla="*/ 7767535 h 8619649"/>
              <a:gd name="connsiteX1" fmla="*/ 7767534 w 12616872"/>
              <a:gd name="connsiteY1" fmla="*/ 0 h 8619649"/>
              <a:gd name="connsiteX2" fmla="*/ 12616872 w 12616872"/>
              <a:gd name="connsiteY2" fmla="*/ 4849338 h 8619649"/>
              <a:gd name="connsiteX3" fmla="*/ 11763478 w 12616872"/>
              <a:gd name="connsiteY3" fmla="*/ 5702733 h 8619649"/>
              <a:gd name="connsiteX4" fmla="*/ 11762467 w 12616872"/>
              <a:gd name="connsiteY4" fmla="*/ 5702732 h 8619649"/>
              <a:gd name="connsiteX5" fmla="*/ 11762467 w 12616872"/>
              <a:gd name="connsiteY5" fmla="*/ 4868980 h 8619649"/>
              <a:gd name="connsiteX6" fmla="*/ 8030029 w 12616872"/>
              <a:gd name="connsiteY6" fmla="*/ 8601418 h 8619649"/>
              <a:gd name="connsiteX7" fmla="*/ 8011797 w 12616872"/>
              <a:gd name="connsiteY7" fmla="*/ 8583185 h 8619649"/>
              <a:gd name="connsiteX8" fmla="*/ 8011797 w 12616872"/>
              <a:gd name="connsiteY8" fmla="*/ 8619648 h 8619649"/>
              <a:gd name="connsiteX9" fmla="*/ 0 w 12616872"/>
              <a:gd name="connsiteY9" fmla="*/ 8619649 h 861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16872" h="8619649">
                <a:moveTo>
                  <a:pt x="0" y="7767535"/>
                </a:moveTo>
                <a:lnTo>
                  <a:pt x="7767534" y="0"/>
                </a:lnTo>
                <a:lnTo>
                  <a:pt x="12616872" y="4849338"/>
                </a:lnTo>
                <a:lnTo>
                  <a:pt x="11763478" y="5702733"/>
                </a:lnTo>
                <a:lnTo>
                  <a:pt x="11762467" y="5702732"/>
                </a:lnTo>
                <a:lnTo>
                  <a:pt x="11762467" y="4868980"/>
                </a:lnTo>
                <a:lnTo>
                  <a:pt x="8030029" y="8601418"/>
                </a:lnTo>
                <a:lnTo>
                  <a:pt x="8011797" y="8583185"/>
                </a:lnTo>
                <a:lnTo>
                  <a:pt x="8011797" y="8619648"/>
                </a:lnTo>
                <a:lnTo>
                  <a:pt x="0" y="8619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ADD979-965D-45E8-9CBA-354E21B2EA4F}"/>
              </a:ext>
            </a:extLst>
          </p:cNvPr>
          <p:cNvSpPr/>
          <p:nvPr userDrawn="1"/>
        </p:nvSpPr>
        <p:spPr>
          <a:xfrm>
            <a:off x="601884" y="601884"/>
            <a:ext cx="10988232" cy="567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E086712-6FAD-4C09-8973-38A1FA91534D}"/>
              </a:ext>
            </a:extLst>
          </p:cNvPr>
          <p:cNvGrpSpPr/>
          <p:nvPr userDrawn="1"/>
        </p:nvGrpSpPr>
        <p:grpSpPr>
          <a:xfrm>
            <a:off x="5707380" y="2794735"/>
            <a:ext cx="777240" cy="1268530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AA7EA68F-2A39-4F39-95DC-DC4CEF09A282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65D69BF-4577-4BB9-9D57-188479A8E0D5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  <p:sp>
        <p:nvSpPr>
          <p:cNvPr id="44" name="Espaço Reservado para Imagem 43">
            <a:extLst>
              <a:ext uri="{FF2B5EF4-FFF2-40B4-BE49-F238E27FC236}">
                <a16:creationId xmlns:a16="http://schemas.microsoft.com/office/drawing/2014/main" id="{F3656C95-DB3A-4DF3-8161-1C0F277FBF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0892" y="601663"/>
            <a:ext cx="10994980" cy="5668508"/>
          </a:xfrm>
          <a:custGeom>
            <a:avLst/>
            <a:gdLst>
              <a:gd name="connsiteX0" fmla="*/ 5494338 w 10985500"/>
              <a:gd name="connsiteY0" fmla="*/ 2721337 h 5654675"/>
              <a:gd name="connsiteX1" fmla="*/ 5655528 w 10985500"/>
              <a:gd name="connsiteY1" fmla="*/ 2879778 h 5654675"/>
              <a:gd name="connsiteX2" fmla="*/ 5494338 w 10985500"/>
              <a:gd name="connsiteY2" fmla="*/ 3038219 h 5654675"/>
              <a:gd name="connsiteX3" fmla="*/ 5333149 w 10985500"/>
              <a:gd name="connsiteY3" fmla="*/ 2879778 h 5654675"/>
              <a:gd name="connsiteX4" fmla="*/ 5494338 w 10985500"/>
              <a:gd name="connsiteY4" fmla="*/ 2721337 h 5654675"/>
              <a:gd name="connsiteX5" fmla="*/ 5494337 w 10985500"/>
              <a:gd name="connsiteY5" fmla="*/ 2497784 h 5654675"/>
              <a:gd name="connsiteX6" fmla="*/ 5105717 w 10985500"/>
              <a:gd name="connsiteY6" fmla="*/ 2879778 h 5654675"/>
              <a:gd name="connsiteX7" fmla="*/ 5105718 w 10985500"/>
              <a:gd name="connsiteY7" fmla="*/ 2879790 h 5654675"/>
              <a:gd name="connsiteX8" fmla="*/ 5105718 w 10985500"/>
              <a:gd name="connsiteY8" fmla="*/ 3461602 h 5654675"/>
              <a:gd name="connsiteX9" fmla="*/ 5328734 w 10985500"/>
              <a:gd name="connsiteY9" fmla="*/ 3461602 h 5654675"/>
              <a:gd name="connsiteX10" fmla="*/ 5328734 w 10985500"/>
              <a:gd name="connsiteY10" fmla="*/ 3224105 h 5654675"/>
              <a:gd name="connsiteX11" fmla="*/ 5343069 w 10985500"/>
              <a:gd name="connsiteY11" fmla="*/ 3231753 h 5654675"/>
              <a:gd name="connsiteX12" fmla="*/ 5494337 w 10985500"/>
              <a:gd name="connsiteY12" fmla="*/ 3261772 h 5654675"/>
              <a:gd name="connsiteX13" fmla="*/ 5882957 w 10985500"/>
              <a:gd name="connsiteY13" fmla="*/ 2879778 h 5654675"/>
              <a:gd name="connsiteX14" fmla="*/ 5494337 w 10985500"/>
              <a:gd name="connsiteY14" fmla="*/ 2497784 h 5654675"/>
              <a:gd name="connsiteX15" fmla="*/ 5105719 w 10985500"/>
              <a:gd name="connsiteY15" fmla="*/ 2193072 h 5654675"/>
              <a:gd name="connsiteX16" fmla="*/ 5105719 w 10985500"/>
              <a:gd name="connsiteY16" fmla="*/ 2408358 h 5654675"/>
              <a:gd name="connsiteX17" fmla="*/ 5328734 w 10985500"/>
              <a:gd name="connsiteY17" fmla="*/ 2408358 h 5654675"/>
              <a:gd name="connsiteX18" fmla="*/ 5328734 w 10985500"/>
              <a:gd name="connsiteY18" fmla="*/ 2193072 h 5654675"/>
              <a:gd name="connsiteX19" fmla="*/ 0 w 10985500"/>
              <a:gd name="connsiteY19" fmla="*/ 0 h 5654675"/>
              <a:gd name="connsiteX20" fmla="*/ 10985500 w 10985500"/>
              <a:gd name="connsiteY20" fmla="*/ 0 h 5654675"/>
              <a:gd name="connsiteX21" fmla="*/ 10985500 w 10985500"/>
              <a:gd name="connsiteY21" fmla="*/ 5654675 h 5654675"/>
              <a:gd name="connsiteX22" fmla="*/ 0 w 10985500"/>
              <a:gd name="connsiteY22" fmla="*/ 5654675 h 56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985500" h="5654675">
                <a:moveTo>
                  <a:pt x="5494338" y="2721337"/>
                </a:moveTo>
                <a:cubicBezTo>
                  <a:pt x="5583361" y="2721337"/>
                  <a:pt x="5655528" y="2792273"/>
                  <a:pt x="5655528" y="2879778"/>
                </a:cubicBezTo>
                <a:cubicBezTo>
                  <a:pt x="5655528" y="2967283"/>
                  <a:pt x="5583361" y="3038219"/>
                  <a:pt x="5494338" y="3038219"/>
                </a:cubicBezTo>
                <a:cubicBezTo>
                  <a:pt x="5405316" y="3038219"/>
                  <a:pt x="5333149" y="2967283"/>
                  <a:pt x="5333149" y="2879778"/>
                </a:cubicBezTo>
                <a:cubicBezTo>
                  <a:pt x="5333149" y="2792273"/>
                  <a:pt x="5405316" y="2721337"/>
                  <a:pt x="5494338" y="2721337"/>
                </a:cubicBezTo>
                <a:close/>
                <a:moveTo>
                  <a:pt x="5494337" y="2497784"/>
                </a:moveTo>
                <a:cubicBezTo>
                  <a:pt x="5279708" y="2497784"/>
                  <a:pt x="5105717" y="2668808"/>
                  <a:pt x="5105717" y="2879778"/>
                </a:cubicBezTo>
                <a:lnTo>
                  <a:pt x="5105718" y="2879790"/>
                </a:lnTo>
                <a:lnTo>
                  <a:pt x="5105718" y="3461602"/>
                </a:lnTo>
                <a:lnTo>
                  <a:pt x="5328734" y="3461602"/>
                </a:lnTo>
                <a:lnTo>
                  <a:pt x="5328734" y="3224105"/>
                </a:lnTo>
                <a:lnTo>
                  <a:pt x="5343069" y="3231753"/>
                </a:lnTo>
                <a:cubicBezTo>
                  <a:pt x="5389563" y="3251083"/>
                  <a:pt x="5440681" y="3261772"/>
                  <a:pt x="5494337" y="3261772"/>
                </a:cubicBezTo>
                <a:cubicBezTo>
                  <a:pt x="5708967" y="3261772"/>
                  <a:pt x="5882957" y="3090748"/>
                  <a:pt x="5882957" y="2879778"/>
                </a:cubicBezTo>
                <a:cubicBezTo>
                  <a:pt x="5882957" y="2668808"/>
                  <a:pt x="5708967" y="2497784"/>
                  <a:pt x="5494337" y="2497784"/>
                </a:cubicBezTo>
                <a:close/>
                <a:moveTo>
                  <a:pt x="5105719" y="2193072"/>
                </a:moveTo>
                <a:lnTo>
                  <a:pt x="5105719" y="2408358"/>
                </a:lnTo>
                <a:lnTo>
                  <a:pt x="5328734" y="2408358"/>
                </a:lnTo>
                <a:lnTo>
                  <a:pt x="5328734" y="2193072"/>
                </a:lnTo>
                <a:close/>
                <a:moveTo>
                  <a:pt x="0" y="0"/>
                </a:moveTo>
                <a:lnTo>
                  <a:pt x="10985500" y="0"/>
                </a:lnTo>
                <a:lnTo>
                  <a:pt x="10985500" y="5654675"/>
                </a:lnTo>
                <a:lnTo>
                  <a:pt x="0" y="56546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pt-BR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341677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F82ACD8D-C24F-47A4-BD99-E827E1AFF5F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12192000" cy="2520950"/>
          </a:xfrm>
          <a:custGeom>
            <a:avLst/>
            <a:gdLst>
              <a:gd name="connsiteX0" fmla="*/ 0 w 12192000"/>
              <a:gd name="connsiteY0" fmla="*/ 0 h 2520950"/>
              <a:gd name="connsiteX1" fmla="*/ 12192000 w 12192000"/>
              <a:gd name="connsiteY1" fmla="*/ 0 h 2520950"/>
              <a:gd name="connsiteX2" fmla="*/ 12192000 w 12192000"/>
              <a:gd name="connsiteY2" fmla="*/ 1 h 2520950"/>
              <a:gd name="connsiteX3" fmla="*/ 9263045 w 12192000"/>
              <a:gd name="connsiteY3" fmla="*/ 1 h 2520950"/>
              <a:gd name="connsiteX4" fmla="*/ 11624243 w 12192000"/>
              <a:gd name="connsiteY4" fmla="*/ 2361199 h 2520950"/>
              <a:gd name="connsiteX5" fmla="*/ 11621751 w 12192000"/>
              <a:gd name="connsiteY5" fmla="*/ 2361199 h 2520950"/>
              <a:gd name="connsiteX6" fmla="*/ 11621751 w 12192000"/>
              <a:gd name="connsiteY6" fmla="*/ 2520950 h 2520950"/>
              <a:gd name="connsiteX7" fmla="*/ 5400676 w 12192000"/>
              <a:gd name="connsiteY7" fmla="*/ 2520950 h 2520950"/>
              <a:gd name="connsiteX8" fmla="*/ 5400676 w 12192000"/>
              <a:gd name="connsiteY8" fmla="*/ 1751596 h 2520950"/>
              <a:gd name="connsiteX9" fmla="*/ 810073 w 12192000"/>
              <a:gd name="connsiteY9" fmla="*/ 1751596 h 2520950"/>
              <a:gd name="connsiteX10" fmla="*/ 810073 w 12192000"/>
              <a:gd name="connsiteY10" fmla="*/ 2520950 h 2520950"/>
              <a:gd name="connsiteX11" fmla="*/ 0 w 12192000"/>
              <a:gd name="connsiteY11" fmla="*/ 2520950 h 252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520950">
                <a:moveTo>
                  <a:pt x="0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9263045" y="1"/>
                </a:lnTo>
                <a:lnTo>
                  <a:pt x="11624243" y="2361199"/>
                </a:lnTo>
                <a:lnTo>
                  <a:pt x="11621751" y="2361199"/>
                </a:lnTo>
                <a:lnTo>
                  <a:pt x="11621751" y="2520950"/>
                </a:lnTo>
                <a:lnTo>
                  <a:pt x="5400676" y="2520950"/>
                </a:lnTo>
                <a:lnTo>
                  <a:pt x="5400676" y="1751596"/>
                </a:lnTo>
                <a:lnTo>
                  <a:pt x="810073" y="1751596"/>
                </a:lnTo>
                <a:lnTo>
                  <a:pt x="810073" y="2520950"/>
                </a:lnTo>
                <a:lnTo>
                  <a:pt x="0" y="252095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IMAGEM</a:t>
            </a:r>
            <a:endParaRPr lang="pt-BR"/>
          </a:p>
        </p:txBody>
      </p:sp>
      <p:sp>
        <p:nvSpPr>
          <p:cNvPr id="4" name="Espaço Reservado para Texto 10">
            <a:extLst>
              <a:ext uri="{FF2B5EF4-FFF2-40B4-BE49-F238E27FC236}">
                <a16:creationId xmlns:a16="http://schemas.microsoft.com/office/drawing/2014/main" id="{8B7B2D38-2659-4B1A-A0DF-3B32141D36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9300" y="4215435"/>
            <a:ext cx="2105020" cy="435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4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UM ITEM</a:t>
            </a:r>
          </a:p>
        </p:txBody>
      </p:sp>
      <p:sp>
        <p:nvSpPr>
          <p:cNvPr id="5" name="Espaço Reservado para Texto 10">
            <a:extLst>
              <a:ext uri="{FF2B5EF4-FFF2-40B4-BE49-F238E27FC236}">
                <a16:creationId xmlns:a16="http://schemas.microsoft.com/office/drawing/2014/main" id="{A8BDC25B-F004-42E4-AC66-8C73F694B3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300" y="4924737"/>
            <a:ext cx="2105020" cy="12648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6" name="Espaço Reservado para Texto 53">
            <a:extLst>
              <a:ext uri="{FF2B5EF4-FFF2-40B4-BE49-F238E27FC236}">
                <a16:creationId xmlns:a16="http://schemas.microsoft.com/office/drawing/2014/main" id="{BFA84FDB-BCF8-4F73-8791-1615746D45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7" y="4675068"/>
            <a:ext cx="533948" cy="9773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48C11778-F864-44DB-9DD5-664641A3C7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13500000">
            <a:off x="3102030" y="4376432"/>
            <a:ext cx="127042" cy="127042"/>
          </a:xfrm>
          <a:custGeom>
            <a:avLst/>
            <a:gdLst>
              <a:gd name="connsiteX0" fmla="*/ 0 w 127042"/>
              <a:gd name="connsiteY0" fmla="*/ 0 h 127042"/>
              <a:gd name="connsiteX1" fmla="*/ 973 w 127042"/>
              <a:gd name="connsiteY1" fmla="*/ 0 h 127042"/>
              <a:gd name="connsiteX2" fmla="*/ 127042 w 127042"/>
              <a:gd name="connsiteY2" fmla="*/ 126069 h 127042"/>
              <a:gd name="connsiteX3" fmla="*/ 127042 w 127042"/>
              <a:gd name="connsiteY3" fmla="*/ 127042 h 127042"/>
              <a:gd name="connsiteX4" fmla="*/ 0 w 127042"/>
              <a:gd name="connsiteY4" fmla="*/ 127042 h 12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42" h="127042">
                <a:moveTo>
                  <a:pt x="0" y="0"/>
                </a:moveTo>
                <a:lnTo>
                  <a:pt x="973" y="0"/>
                </a:lnTo>
                <a:lnTo>
                  <a:pt x="127042" y="126069"/>
                </a:lnTo>
                <a:lnTo>
                  <a:pt x="127042" y="127042"/>
                </a:lnTo>
                <a:lnTo>
                  <a:pt x="0" y="12704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E8668530-B330-4C69-BEFB-C8EE64E632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66144" y="4215435"/>
            <a:ext cx="2105020" cy="435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4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UM ITEM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CC90F1C5-B4C6-4CAA-8965-8D0C3A8C41E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66144" y="4924737"/>
            <a:ext cx="2105020" cy="12648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11" name="Espaço Reservado para Texto 53">
            <a:extLst>
              <a:ext uri="{FF2B5EF4-FFF2-40B4-BE49-F238E27FC236}">
                <a16:creationId xmlns:a16="http://schemas.microsoft.com/office/drawing/2014/main" id="{122F8CF8-89E4-4CAE-A6F1-A09233B7F4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62531" y="4675068"/>
            <a:ext cx="533948" cy="9773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75727E49-62A7-42CE-B53B-DE0CEF0A79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14443" y="4215435"/>
            <a:ext cx="2105020" cy="435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4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UM ITEM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27EDF095-587A-4208-AF7E-17D3AE9BAA5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4443" y="4924737"/>
            <a:ext cx="2105020" cy="12648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14" name="Espaço Reservado para Texto 53">
            <a:extLst>
              <a:ext uri="{FF2B5EF4-FFF2-40B4-BE49-F238E27FC236}">
                <a16:creationId xmlns:a16="http://schemas.microsoft.com/office/drawing/2014/main" id="{4A06B09F-5DC0-4F9B-8B7D-228B7022934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10830" y="4675068"/>
            <a:ext cx="533948" cy="9773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A736B416-8C2C-4BF6-AD03-35F0947BE5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79833" y="4215435"/>
            <a:ext cx="2105020" cy="435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4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UM ITEM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B8F83E1C-83BB-4A28-B79E-1C884C559F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79833" y="4924737"/>
            <a:ext cx="2105020" cy="12648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17" name="Espaço Reservado para Texto 53">
            <a:extLst>
              <a:ext uri="{FF2B5EF4-FFF2-40B4-BE49-F238E27FC236}">
                <a16:creationId xmlns:a16="http://schemas.microsoft.com/office/drawing/2014/main" id="{794065D6-B0A8-4FB2-A07C-D846960CC7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76220" y="4675068"/>
            <a:ext cx="533948" cy="9773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D5F29B5-AA7E-4C3B-8366-046A5BE8F23C}"/>
              </a:ext>
            </a:extLst>
          </p:cNvPr>
          <p:cNvSpPr/>
          <p:nvPr userDrawn="1"/>
        </p:nvSpPr>
        <p:spPr>
          <a:xfrm>
            <a:off x="810073" y="1751596"/>
            <a:ext cx="4590602" cy="1159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paço Reservado para Texto 53">
            <a:extLst>
              <a:ext uri="{FF2B5EF4-FFF2-40B4-BE49-F238E27FC236}">
                <a16:creationId xmlns:a16="http://schemas.microsoft.com/office/drawing/2014/main" id="{80FF59CB-9199-426A-B521-AD58683C3D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8403" y="1905653"/>
            <a:ext cx="4392272" cy="8834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2800" b="1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</a:t>
            </a:r>
            <a:br>
              <a:rPr lang="pt-BR"/>
            </a:br>
            <a:r>
              <a:rPr lang="pt-BR"/>
              <a:t>ADICIONAR TÍTULO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7F784517-A26A-4663-882E-92FD4480D4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3500000">
            <a:off x="6107358" y="4376432"/>
            <a:ext cx="127042" cy="127042"/>
          </a:xfrm>
          <a:custGeom>
            <a:avLst/>
            <a:gdLst>
              <a:gd name="connsiteX0" fmla="*/ 0 w 127042"/>
              <a:gd name="connsiteY0" fmla="*/ 0 h 127042"/>
              <a:gd name="connsiteX1" fmla="*/ 973 w 127042"/>
              <a:gd name="connsiteY1" fmla="*/ 0 h 127042"/>
              <a:gd name="connsiteX2" fmla="*/ 127042 w 127042"/>
              <a:gd name="connsiteY2" fmla="*/ 126069 h 127042"/>
              <a:gd name="connsiteX3" fmla="*/ 127042 w 127042"/>
              <a:gd name="connsiteY3" fmla="*/ 127042 h 127042"/>
              <a:gd name="connsiteX4" fmla="*/ 0 w 127042"/>
              <a:gd name="connsiteY4" fmla="*/ 127042 h 12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42" h="127042">
                <a:moveTo>
                  <a:pt x="0" y="0"/>
                </a:moveTo>
                <a:lnTo>
                  <a:pt x="973" y="0"/>
                </a:lnTo>
                <a:lnTo>
                  <a:pt x="127042" y="126069"/>
                </a:lnTo>
                <a:lnTo>
                  <a:pt x="127042" y="127042"/>
                </a:lnTo>
                <a:lnTo>
                  <a:pt x="0" y="12704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052A167F-6173-4C46-9812-4986533E6E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3500000">
            <a:off x="9076110" y="4376431"/>
            <a:ext cx="127042" cy="127042"/>
          </a:xfrm>
          <a:custGeom>
            <a:avLst/>
            <a:gdLst>
              <a:gd name="connsiteX0" fmla="*/ 0 w 127042"/>
              <a:gd name="connsiteY0" fmla="*/ 0 h 127042"/>
              <a:gd name="connsiteX1" fmla="*/ 973 w 127042"/>
              <a:gd name="connsiteY1" fmla="*/ 0 h 127042"/>
              <a:gd name="connsiteX2" fmla="*/ 127042 w 127042"/>
              <a:gd name="connsiteY2" fmla="*/ 126069 h 127042"/>
              <a:gd name="connsiteX3" fmla="*/ 127042 w 127042"/>
              <a:gd name="connsiteY3" fmla="*/ 127042 h 127042"/>
              <a:gd name="connsiteX4" fmla="*/ 0 w 127042"/>
              <a:gd name="connsiteY4" fmla="*/ 127042 h 12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42" h="127042">
                <a:moveTo>
                  <a:pt x="0" y="0"/>
                </a:moveTo>
                <a:lnTo>
                  <a:pt x="973" y="0"/>
                </a:lnTo>
                <a:lnTo>
                  <a:pt x="127042" y="126069"/>
                </a:lnTo>
                <a:lnTo>
                  <a:pt x="127042" y="127042"/>
                </a:lnTo>
                <a:lnTo>
                  <a:pt x="0" y="12704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F2123C7C-2422-4F2A-81B9-38A8F5B1F3C5}"/>
              </a:ext>
            </a:extLst>
          </p:cNvPr>
          <p:cNvSpPr/>
          <p:nvPr userDrawn="1"/>
        </p:nvSpPr>
        <p:spPr>
          <a:xfrm>
            <a:off x="9263045" y="1"/>
            <a:ext cx="2928955" cy="2928955"/>
          </a:xfrm>
          <a:custGeom>
            <a:avLst/>
            <a:gdLst>
              <a:gd name="connsiteX0" fmla="*/ 0 w 2928955"/>
              <a:gd name="connsiteY0" fmla="*/ 0 h 2928955"/>
              <a:gd name="connsiteX1" fmla="*/ 2928955 w 2928955"/>
              <a:gd name="connsiteY1" fmla="*/ 0 h 2928955"/>
              <a:gd name="connsiteX2" fmla="*/ 2928955 w 2928955"/>
              <a:gd name="connsiteY2" fmla="*/ 2928955 h 2928955"/>
              <a:gd name="connsiteX3" fmla="*/ 0 w 2928955"/>
              <a:gd name="connsiteY3" fmla="*/ 0 h 292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8955" h="2928955">
                <a:moveTo>
                  <a:pt x="0" y="0"/>
                </a:moveTo>
                <a:lnTo>
                  <a:pt x="2928955" y="0"/>
                </a:lnTo>
                <a:lnTo>
                  <a:pt x="2928955" y="2928955"/>
                </a:lnTo>
                <a:lnTo>
                  <a:pt x="0" y="0"/>
                </a:lnTo>
                <a:close/>
              </a:path>
            </a:pathLst>
          </a:custGeom>
          <a:solidFill>
            <a:srgbClr val="00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B3F6EE9-C5DB-4AA4-B814-51E5669FA8F8}"/>
              </a:ext>
            </a:extLst>
          </p:cNvPr>
          <p:cNvSpPr/>
          <p:nvPr userDrawn="1"/>
        </p:nvSpPr>
        <p:spPr>
          <a:xfrm rot="10800000">
            <a:off x="11621751" y="2361199"/>
            <a:ext cx="570249" cy="570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4D4CD29-FD0F-4B97-B29C-702432B4E64C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77772123-937B-4120-91AD-D717655BB592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E7DF7D78-D174-4F07-940B-62B4544D7368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rgbClr val="414141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51C98F21-C901-4FE7-A5E0-93EB9DD11631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885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6781640A-8F9F-41EE-B129-0B68A1E042F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" y="0"/>
            <a:ext cx="2712720" cy="6858000"/>
          </a:xfrm>
          <a:custGeom>
            <a:avLst/>
            <a:gdLst>
              <a:gd name="connsiteX0" fmla="*/ 0 w 2712720"/>
              <a:gd name="connsiteY0" fmla="*/ 0 h 6858000"/>
              <a:gd name="connsiteX1" fmla="*/ 908610 w 2712720"/>
              <a:gd name="connsiteY1" fmla="*/ 0 h 6858000"/>
              <a:gd name="connsiteX2" fmla="*/ 2188280 w 2712720"/>
              <a:gd name="connsiteY2" fmla="*/ 1279670 h 6858000"/>
              <a:gd name="connsiteX3" fmla="*/ 2181591 w 2712720"/>
              <a:gd name="connsiteY3" fmla="*/ 1279670 h 6858000"/>
              <a:gd name="connsiteX4" fmla="*/ 2181591 w 2712720"/>
              <a:gd name="connsiteY4" fmla="*/ 1849919 h 6858000"/>
              <a:gd name="connsiteX5" fmla="*/ 2712720 w 2712720"/>
              <a:gd name="connsiteY5" fmla="*/ 1849919 h 6858000"/>
              <a:gd name="connsiteX6" fmla="*/ 2712720 w 2712720"/>
              <a:gd name="connsiteY6" fmla="*/ 6858000 h 6858000"/>
              <a:gd name="connsiteX7" fmla="*/ 0 w 271272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720" h="6858000">
                <a:moveTo>
                  <a:pt x="0" y="0"/>
                </a:moveTo>
                <a:lnTo>
                  <a:pt x="908610" y="0"/>
                </a:lnTo>
                <a:lnTo>
                  <a:pt x="2188280" y="1279670"/>
                </a:lnTo>
                <a:lnTo>
                  <a:pt x="2181591" y="1279670"/>
                </a:lnTo>
                <a:lnTo>
                  <a:pt x="2181591" y="1849919"/>
                </a:lnTo>
                <a:lnTo>
                  <a:pt x="2712720" y="1849919"/>
                </a:lnTo>
                <a:lnTo>
                  <a:pt x="271272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pt-BR"/>
              <a:t>Imagem</a:t>
            </a:r>
          </a:p>
        </p:txBody>
      </p:sp>
      <p:sp>
        <p:nvSpPr>
          <p:cNvPr id="3" name="Espaço Reservado para Texto 10">
            <a:extLst>
              <a:ext uri="{FF2B5EF4-FFF2-40B4-BE49-F238E27FC236}">
                <a16:creationId xmlns:a16="http://schemas.microsoft.com/office/drawing/2014/main" id="{DDDC7CFF-6FE9-4591-813D-264CF7947F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86769" y="2340448"/>
            <a:ext cx="1891263" cy="61805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4" name="Espaço Reservado para Texto 53">
            <a:extLst>
              <a:ext uri="{FF2B5EF4-FFF2-40B4-BE49-F238E27FC236}">
                <a16:creationId xmlns:a16="http://schemas.microsoft.com/office/drawing/2014/main" id="{FA89D72C-E9F0-4F37-B1D7-5ABB36EB23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96128" y="2292587"/>
            <a:ext cx="1555285" cy="883425"/>
          </a:xfrm>
          <a:prstGeom prst="rect">
            <a:avLst/>
          </a:prstGeom>
        </p:spPr>
        <p:txBody>
          <a:bodyPr anchor="b"/>
          <a:lstStyle>
            <a:lvl1pPr marL="0" indent="0" algn="r" defTabSz="914400" rtl="0" eaLnBrk="1" latinLnBrk="0" hangingPunct="1">
              <a:buNone/>
              <a:defRPr lang="pt-BR" sz="6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5" name="Espaço Reservado para Texto 53">
            <a:extLst>
              <a:ext uri="{FF2B5EF4-FFF2-40B4-BE49-F238E27FC236}">
                <a16:creationId xmlns:a16="http://schemas.microsoft.com/office/drawing/2014/main" id="{3C286470-7169-473A-8570-80BA658425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7690" y="2812720"/>
            <a:ext cx="93145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1808E288-CFE2-40B8-8F74-95E9EB22C0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6769" y="3237756"/>
            <a:ext cx="1891263" cy="61805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7" name="Espaço Reservado para Texto 53">
            <a:extLst>
              <a:ext uri="{FF2B5EF4-FFF2-40B4-BE49-F238E27FC236}">
                <a16:creationId xmlns:a16="http://schemas.microsoft.com/office/drawing/2014/main" id="{66CE5A40-FB2A-4C8A-9EBD-7EFB2045C2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96128" y="3189895"/>
            <a:ext cx="1555285" cy="883425"/>
          </a:xfrm>
          <a:prstGeom prst="rect">
            <a:avLst/>
          </a:prstGeom>
        </p:spPr>
        <p:txBody>
          <a:bodyPr anchor="b"/>
          <a:lstStyle>
            <a:lvl1pPr marL="0" indent="0" algn="r" defTabSz="914400" rtl="0" eaLnBrk="1" latinLnBrk="0" hangingPunct="1">
              <a:buNone/>
              <a:defRPr lang="pt-BR" sz="6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8" name="Espaço Reservado para Texto 53">
            <a:extLst>
              <a:ext uri="{FF2B5EF4-FFF2-40B4-BE49-F238E27FC236}">
                <a16:creationId xmlns:a16="http://schemas.microsoft.com/office/drawing/2014/main" id="{886EC0BF-24AC-4ED6-815C-B1A94FC890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47690" y="3710028"/>
            <a:ext cx="93145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B9051705-B2DC-41D0-BCA5-A5443786731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6769" y="4135065"/>
            <a:ext cx="1891263" cy="61805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10" name="Espaço Reservado para Texto 53">
            <a:extLst>
              <a:ext uri="{FF2B5EF4-FFF2-40B4-BE49-F238E27FC236}">
                <a16:creationId xmlns:a16="http://schemas.microsoft.com/office/drawing/2014/main" id="{0D6E0D15-0A25-4145-88B9-C78BF4B0755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96128" y="4087204"/>
            <a:ext cx="1555285" cy="883425"/>
          </a:xfrm>
          <a:prstGeom prst="rect">
            <a:avLst/>
          </a:prstGeom>
        </p:spPr>
        <p:txBody>
          <a:bodyPr anchor="b"/>
          <a:lstStyle>
            <a:lvl1pPr marL="0" indent="0" algn="r" defTabSz="914400" rtl="0" eaLnBrk="1" latinLnBrk="0" hangingPunct="1">
              <a:buNone/>
              <a:defRPr lang="pt-BR" sz="6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11" name="Espaço Reservado para Texto 53">
            <a:extLst>
              <a:ext uri="{FF2B5EF4-FFF2-40B4-BE49-F238E27FC236}">
                <a16:creationId xmlns:a16="http://schemas.microsoft.com/office/drawing/2014/main" id="{AE32949D-6222-425E-A4A4-B1441C3535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47690" y="4607337"/>
            <a:ext cx="93145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FA3E2B9F-9AC0-4B4B-901E-386F4902B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86769" y="5032373"/>
            <a:ext cx="1891263" cy="61805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13" name="Espaço Reservado para Texto 53">
            <a:extLst>
              <a:ext uri="{FF2B5EF4-FFF2-40B4-BE49-F238E27FC236}">
                <a16:creationId xmlns:a16="http://schemas.microsoft.com/office/drawing/2014/main" id="{2D0CC31E-8819-49AD-8146-67347BE385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96128" y="4984512"/>
            <a:ext cx="1555285" cy="883425"/>
          </a:xfrm>
          <a:prstGeom prst="rect">
            <a:avLst/>
          </a:prstGeom>
        </p:spPr>
        <p:txBody>
          <a:bodyPr anchor="b"/>
          <a:lstStyle>
            <a:lvl1pPr marL="0" indent="0" algn="r" defTabSz="914400" rtl="0" eaLnBrk="1" latinLnBrk="0" hangingPunct="1">
              <a:buNone/>
              <a:defRPr lang="pt-BR" sz="6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14" name="Espaço Reservado para Texto 53">
            <a:extLst>
              <a:ext uri="{FF2B5EF4-FFF2-40B4-BE49-F238E27FC236}">
                <a16:creationId xmlns:a16="http://schemas.microsoft.com/office/drawing/2014/main" id="{D7623F8D-A5E0-4BE2-AC39-62CA20D7FF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47690" y="5504645"/>
            <a:ext cx="93145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5F09EFEA-D2FE-4DA7-AE7E-B54184FB691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0403" y="2340448"/>
            <a:ext cx="1891263" cy="61805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16" name="Espaço Reservado para Texto 53">
            <a:extLst>
              <a:ext uri="{FF2B5EF4-FFF2-40B4-BE49-F238E27FC236}">
                <a16:creationId xmlns:a16="http://schemas.microsoft.com/office/drawing/2014/main" id="{0C612844-2919-47B2-BF4F-2C7381DAF4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702551" y="2292587"/>
            <a:ext cx="1555285" cy="883425"/>
          </a:xfrm>
          <a:prstGeom prst="rect">
            <a:avLst/>
          </a:prstGeom>
        </p:spPr>
        <p:txBody>
          <a:bodyPr anchor="b"/>
          <a:lstStyle>
            <a:lvl1pPr marL="0" indent="0" algn="r" defTabSz="914400" rtl="0" eaLnBrk="1" latinLnBrk="0" hangingPunct="1">
              <a:buNone/>
              <a:defRPr lang="pt-BR" sz="6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17" name="Espaço Reservado para Texto 53">
            <a:extLst>
              <a:ext uri="{FF2B5EF4-FFF2-40B4-BE49-F238E27FC236}">
                <a16:creationId xmlns:a16="http://schemas.microsoft.com/office/drawing/2014/main" id="{6D62CB54-B3E1-4429-A56C-FBCEC03BBE2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54113" y="2812720"/>
            <a:ext cx="93145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09DA3D27-E7C7-4E36-A2D4-7FC7737DF4A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90403" y="3237756"/>
            <a:ext cx="1891263" cy="61805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19" name="Espaço Reservado para Texto 53">
            <a:extLst>
              <a:ext uri="{FF2B5EF4-FFF2-40B4-BE49-F238E27FC236}">
                <a16:creationId xmlns:a16="http://schemas.microsoft.com/office/drawing/2014/main" id="{E6A334B0-2A77-4C64-810F-55B795A63B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02551" y="3189895"/>
            <a:ext cx="1555285" cy="883425"/>
          </a:xfrm>
          <a:prstGeom prst="rect">
            <a:avLst/>
          </a:prstGeom>
        </p:spPr>
        <p:txBody>
          <a:bodyPr anchor="b"/>
          <a:lstStyle>
            <a:lvl1pPr marL="0" indent="0" algn="r" defTabSz="914400" rtl="0" eaLnBrk="1" latinLnBrk="0" hangingPunct="1">
              <a:buNone/>
              <a:defRPr lang="pt-BR" sz="6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20" name="Espaço Reservado para Texto 53">
            <a:extLst>
              <a:ext uri="{FF2B5EF4-FFF2-40B4-BE49-F238E27FC236}">
                <a16:creationId xmlns:a16="http://schemas.microsoft.com/office/drawing/2014/main" id="{6099F7CF-A79E-4B3C-9155-8509D890AE3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54113" y="3710028"/>
            <a:ext cx="93145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97819536-56E3-45C9-994E-2CBE98ECB2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590403" y="4135065"/>
            <a:ext cx="1891263" cy="61805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22" name="Espaço Reservado para Texto 53">
            <a:extLst>
              <a:ext uri="{FF2B5EF4-FFF2-40B4-BE49-F238E27FC236}">
                <a16:creationId xmlns:a16="http://schemas.microsoft.com/office/drawing/2014/main" id="{E478D7C7-6CA6-45E9-84B2-59ADD2590A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02551" y="4087204"/>
            <a:ext cx="1555285" cy="883425"/>
          </a:xfrm>
          <a:prstGeom prst="rect">
            <a:avLst/>
          </a:prstGeom>
        </p:spPr>
        <p:txBody>
          <a:bodyPr anchor="b"/>
          <a:lstStyle>
            <a:lvl1pPr marL="0" indent="0" algn="r" defTabSz="914400" rtl="0" eaLnBrk="1" latinLnBrk="0" hangingPunct="1">
              <a:buNone/>
              <a:defRPr lang="pt-BR" sz="6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23" name="Espaço Reservado para Texto 53">
            <a:extLst>
              <a:ext uri="{FF2B5EF4-FFF2-40B4-BE49-F238E27FC236}">
                <a16:creationId xmlns:a16="http://schemas.microsoft.com/office/drawing/2014/main" id="{5457BC03-0F7D-4B50-B8D2-D54F20B0770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54113" y="4607337"/>
            <a:ext cx="93145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C5906371-5B78-45FA-B356-CE39362CB9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90403" y="5032373"/>
            <a:ext cx="1891263" cy="61805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25" name="Espaço Reservado para Texto 53">
            <a:extLst>
              <a:ext uri="{FF2B5EF4-FFF2-40B4-BE49-F238E27FC236}">
                <a16:creationId xmlns:a16="http://schemas.microsoft.com/office/drawing/2014/main" id="{F937D53A-BA78-4198-BB8B-8615D34AE7D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702551" y="4984512"/>
            <a:ext cx="1555285" cy="883425"/>
          </a:xfrm>
          <a:prstGeom prst="rect">
            <a:avLst/>
          </a:prstGeom>
        </p:spPr>
        <p:txBody>
          <a:bodyPr anchor="b"/>
          <a:lstStyle>
            <a:lvl1pPr marL="0" indent="0" algn="r" defTabSz="914400" rtl="0" eaLnBrk="1" latinLnBrk="0" hangingPunct="1">
              <a:buNone/>
              <a:defRPr lang="pt-BR" sz="6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26" name="Espaço Reservado para Texto 53">
            <a:extLst>
              <a:ext uri="{FF2B5EF4-FFF2-40B4-BE49-F238E27FC236}">
                <a16:creationId xmlns:a16="http://schemas.microsoft.com/office/drawing/2014/main" id="{A7C28132-AE16-4039-BCA5-D6547F639CF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54113" y="5504645"/>
            <a:ext cx="93145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8" name="Espaço Reservado para Texto 53">
            <a:extLst>
              <a:ext uri="{FF2B5EF4-FFF2-40B4-BE49-F238E27FC236}">
                <a16:creationId xmlns:a16="http://schemas.microsoft.com/office/drawing/2014/main" id="{EC000A85-A6BD-4367-BFAA-265ED829CB2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89055" y="965352"/>
            <a:ext cx="6404186" cy="6815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28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</a:t>
            </a:r>
            <a:br>
              <a:rPr lang="pt-BR"/>
            </a:br>
            <a:r>
              <a:rPr lang="pt-BR"/>
              <a:t>ADICIONAR TÍTULO</a:t>
            </a:r>
          </a:p>
        </p:txBody>
      </p:sp>
      <p:sp>
        <p:nvSpPr>
          <p:cNvPr id="40" name="Espaço Reservado para Texto 53">
            <a:extLst>
              <a:ext uri="{FF2B5EF4-FFF2-40B4-BE49-F238E27FC236}">
                <a16:creationId xmlns:a16="http://schemas.microsoft.com/office/drawing/2014/main" id="{B0E21B51-C6AB-41FF-ABA8-269A8CF4E0F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74582" y="1871665"/>
            <a:ext cx="533948" cy="9773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30DE4D0-08CB-45F0-B6AE-61E4C82FE8C6}"/>
              </a:ext>
            </a:extLst>
          </p:cNvPr>
          <p:cNvSpPr/>
          <p:nvPr userDrawn="1"/>
        </p:nvSpPr>
        <p:spPr>
          <a:xfrm>
            <a:off x="908611" y="0"/>
            <a:ext cx="3104978" cy="1552489"/>
          </a:xfrm>
          <a:custGeom>
            <a:avLst/>
            <a:gdLst>
              <a:gd name="connsiteX0" fmla="*/ 0 w 3104978"/>
              <a:gd name="connsiteY0" fmla="*/ 0 h 1552489"/>
              <a:gd name="connsiteX1" fmla="*/ 3104978 w 3104978"/>
              <a:gd name="connsiteY1" fmla="*/ 0 h 1552489"/>
              <a:gd name="connsiteX2" fmla="*/ 1552489 w 3104978"/>
              <a:gd name="connsiteY2" fmla="*/ 1552489 h 1552489"/>
              <a:gd name="connsiteX3" fmla="*/ 0 w 3104978"/>
              <a:gd name="connsiteY3" fmla="*/ 0 h 15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978" h="1552489">
                <a:moveTo>
                  <a:pt x="0" y="0"/>
                </a:moveTo>
                <a:lnTo>
                  <a:pt x="3104978" y="0"/>
                </a:lnTo>
                <a:lnTo>
                  <a:pt x="1552489" y="1552489"/>
                </a:lnTo>
                <a:lnTo>
                  <a:pt x="0" y="0"/>
                </a:lnTo>
                <a:close/>
              </a:path>
            </a:pathLst>
          </a:custGeom>
          <a:solidFill>
            <a:srgbClr val="00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57698B6-C99C-4BF6-BF88-DA4C9DF50144}"/>
              </a:ext>
            </a:extLst>
          </p:cNvPr>
          <p:cNvSpPr/>
          <p:nvPr userDrawn="1"/>
        </p:nvSpPr>
        <p:spPr>
          <a:xfrm rot="10800000">
            <a:off x="2181592" y="1279670"/>
            <a:ext cx="570249" cy="570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3D65F9C-5B0F-44F6-A3E8-3BD6352D3EF0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F824C1EC-44F2-4B47-94CC-9D83964AD647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64786497-7F68-497A-AADF-58CC11A8F626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033B3EB6-EF0D-444C-8C8C-87399BD59141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1706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53">
            <a:extLst>
              <a:ext uri="{FF2B5EF4-FFF2-40B4-BE49-F238E27FC236}">
                <a16:creationId xmlns:a16="http://schemas.microsoft.com/office/drawing/2014/main" id="{E4D6AE81-C1B5-4B42-8236-5288DCE107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1442" y="1158875"/>
            <a:ext cx="1748112" cy="528638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5" name="Espaço Reservado para Texto 53">
            <a:extLst>
              <a:ext uri="{FF2B5EF4-FFF2-40B4-BE49-F238E27FC236}">
                <a16:creationId xmlns:a16="http://schemas.microsoft.com/office/drawing/2014/main" id="{AD7F3DC0-2E58-4969-9D67-B115F59F23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8094" y="1195248"/>
            <a:ext cx="1668122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B93A323B-08F5-4E61-B898-79DE19454E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7397" y="1384590"/>
            <a:ext cx="1658820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7" name="Espaço Reservado para Texto 53">
            <a:extLst>
              <a:ext uri="{FF2B5EF4-FFF2-40B4-BE49-F238E27FC236}">
                <a16:creationId xmlns:a16="http://schemas.microsoft.com/office/drawing/2014/main" id="{26665053-8170-47BF-9D6B-953879D697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1698" y="2030546"/>
            <a:ext cx="1748112" cy="528638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8" name="Espaço Reservado para Texto 53">
            <a:extLst>
              <a:ext uri="{FF2B5EF4-FFF2-40B4-BE49-F238E27FC236}">
                <a16:creationId xmlns:a16="http://schemas.microsoft.com/office/drawing/2014/main" id="{BE7DC937-1BC6-4BF5-91C1-DC464CF820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98350" y="2066919"/>
            <a:ext cx="1668122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D4CA0963-7624-43DF-846C-96EE5779E4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07653" y="2256261"/>
            <a:ext cx="1658820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10" name="Espaço Reservado para Texto 53">
            <a:extLst>
              <a:ext uri="{FF2B5EF4-FFF2-40B4-BE49-F238E27FC236}">
                <a16:creationId xmlns:a16="http://schemas.microsoft.com/office/drawing/2014/main" id="{CB76B0C8-E5F9-448A-AC6A-A1551879FB2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3361" y="2030546"/>
            <a:ext cx="1748112" cy="528638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1" name="Espaço Reservado para Texto 53">
            <a:extLst>
              <a:ext uri="{FF2B5EF4-FFF2-40B4-BE49-F238E27FC236}">
                <a16:creationId xmlns:a16="http://schemas.microsoft.com/office/drawing/2014/main" id="{9A79E1B9-8B4F-4547-84EE-3C4144800C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10013" y="2066919"/>
            <a:ext cx="1668122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9FA15E74-EEBD-4695-83D9-55F89A7174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19316" y="2256261"/>
            <a:ext cx="1658820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13" name="Espaço Reservado para Texto 53">
            <a:extLst>
              <a:ext uri="{FF2B5EF4-FFF2-40B4-BE49-F238E27FC236}">
                <a16:creationId xmlns:a16="http://schemas.microsoft.com/office/drawing/2014/main" id="{47150258-3CB3-490B-992F-CBD6BE6E67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20200" y="2865844"/>
            <a:ext cx="1748112" cy="528638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4" name="Espaço Reservado para Texto 53">
            <a:extLst>
              <a:ext uri="{FF2B5EF4-FFF2-40B4-BE49-F238E27FC236}">
                <a16:creationId xmlns:a16="http://schemas.microsoft.com/office/drawing/2014/main" id="{13ED0BA8-9D41-41EB-B8F9-5BB8756154A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6852" y="2902217"/>
            <a:ext cx="1668122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A3D64D4B-2B73-4DFB-8672-EEB890D5B9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76155" y="3091559"/>
            <a:ext cx="1658820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16" name="Espaço Reservado para Texto 53">
            <a:extLst>
              <a:ext uri="{FF2B5EF4-FFF2-40B4-BE49-F238E27FC236}">
                <a16:creationId xmlns:a16="http://schemas.microsoft.com/office/drawing/2014/main" id="{C6155169-FB18-4A0D-ACAC-3E459F8C77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2790" y="2865844"/>
            <a:ext cx="1748112" cy="528638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7" name="Espaço Reservado para Texto 53">
            <a:extLst>
              <a:ext uri="{FF2B5EF4-FFF2-40B4-BE49-F238E27FC236}">
                <a16:creationId xmlns:a16="http://schemas.microsoft.com/office/drawing/2014/main" id="{90BC487E-ADB1-400A-B6CF-7B27A2E9F6E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9442" y="2902217"/>
            <a:ext cx="1668122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94E23999-1C1B-4896-BE40-B550BDD764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8745" y="3091559"/>
            <a:ext cx="1658820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19" name="Espaço Reservado para Texto 53">
            <a:extLst>
              <a:ext uri="{FF2B5EF4-FFF2-40B4-BE49-F238E27FC236}">
                <a16:creationId xmlns:a16="http://schemas.microsoft.com/office/drawing/2014/main" id="{533965F0-F0FA-45A2-BC58-DF4A5C6211A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34176" y="2865844"/>
            <a:ext cx="1748112" cy="528638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0" name="Espaço Reservado para Texto 53">
            <a:extLst>
              <a:ext uri="{FF2B5EF4-FFF2-40B4-BE49-F238E27FC236}">
                <a16:creationId xmlns:a16="http://schemas.microsoft.com/office/drawing/2014/main" id="{B2E3E912-24A1-4A98-8AA8-68EFB15359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80828" y="2902217"/>
            <a:ext cx="1668122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5B6CE06E-223F-4EB7-BB90-BA87EEFF046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790131" y="3091559"/>
            <a:ext cx="1658820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22" name="Espaço Reservado para Texto 53">
            <a:extLst>
              <a:ext uri="{FF2B5EF4-FFF2-40B4-BE49-F238E27FC236}">
                <a16:creationId xmlns:a16="http://schemas.microsoft.com/office/drawing/2014/main" id="{0DAB5074-6159-41C4-8B3B-9E681E44350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46766" y="2865844"/>
            <a:ext cx="1748112" cy="528638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3" name="Espaço Reservado para Texto 53">
            <a:extLst>
              <a:ext uri="{FF2B5EF4-FFF2-40B4-BE49-F238E27FC236}">
                <a16:creationId xmlns:a16="http://schemas.microsoft.com/office/drawing/2014/main" id="{A881EEFB-58BB-442E-B6DD-9C0167F2F5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93418" y="2902217"/>
            <a:ext cx="1668122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BCB25F-1683-4963-AD45-139ACD5E381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02721" y="3091559"/>
            <a:ext cx="1658820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25" name="Espaço Reservado para Texto 53">
            <a:extLst>
              <a:ext uri="{FF2B5EF4-FFF2-40B4-BE49-F238E27FC236}">
                <a16:creationId xmlns:a16="http://schemas.microsoft.com/office/drawing/2014/main" id="{B000510B-F959-4D4B-A86E-86927B0C8E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621799" y="3626420"/>
            <a:ext cx="1571163" cy="48223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6" name="Espaço Reservado para Texto 53">
            <a:extLst>
              <a:ext uri="{FF2B5EF4-FFF2-40B4-BE49-F238E27FC236}">
                <a16:creationId xmlns:a16="http://schemas.microsoft.com/office/drawing/2014/main" id="{9B21902A-0B62-4A27-BB3B-27B623A5D8A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668452" y="3662793"/>
            <a:ext cx="1479743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0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D27DDF37-0C86-4AD5-B2B9-2834A4F1717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677755" y="3833083"/>
            <a:ext cx="1479743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1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28" name="Espaço Reservado para Texto 53">
            <a:extLst>
              <a:ext uri="{FF2B5EF4-FFF2-40B4-BE49-F238E27FC236}">
                <a16:creationId xmlns:a16="http://schemas.microsoft.com/office/drawing/2014/main" id="{9342E28F-D641-45AB-A0F2-EBD6A96C5D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34389" y="3626420"/>
            <a:ext cx="1571163" cy="48223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9" name="Espaço Reservado para Texto 53">
            <a:extLst>
              <a:ext uri="{FF2B5EF4-FFF2-40B4-BE49-F238E27FC236}">
                <a16:creationId xmlns:a16="http://schemas.microsoft.com/office/drawing/2014/main" id="{436DCA39-958F-4152-BD74-B38F0602C0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663239" y="3662793"/>
            <a:ext cx="1496136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0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5B67B7BC-EAEA-4FD9-B553-FA35AB3634F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672542" y="3833083"/>
            <a:ext cx="1487793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1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31" name="Espaço Reservado para Texto 53">
            <a:extLst>
              <a:ext uri="{FF2B5EF4-FFF2-40B4-BE49-F238E27FC236}">
                <a16:creationId xmlns:a16="http://schemas.microsoft.com/office/drawing/2014/main" id="{21554603-12FD-4093-AF27-B2F01D2B330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621799" y="4343970"/>
            <a:ext cx="1571163" cy="48223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32" name="Espaço Reservado para Texto 53">
            <a:extLst>
              <a:ext uri="{FF2B5EF4-FFF2-40B4-BE49-F238E27FC236}">
                <a16:creationId xmlns:a16="http://schemas.microsoft.com/office/drawing/2014/main" id="{F0D6E004-98B1-4439-A508-D94256AAA54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668452" y="4380343"/>
            <a:ext cx="1479743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0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33" name="Espaço Reservado para Texto 10">
            <a:extLst>
              <a:ext uri="{FF2B5EF4-FFF2-40B4-BE49-F238E27FC236}">
                <a16:creationId xmlns:a16="http://schemas.microsoft.com/office/drawing/2014/main" id="{CB218CB9-9E77-41AF-B792-45502B8FFBA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677755" y="4550633"/>
            <a:ext cx="1479743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1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34" name="Espaço Reservado para Texto 53">
            <a:extLst>
              <a:ext uri="{FF2B5EF4-FFF2-40B4-BE49-F238E27FC236}">
                <a16:creationId xmlns:a16="http://schemas.microsoft.com/office/drawing/2014/main" id="{9BEAFD9A-3713-45DA-81F9-22D96490E78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634389" y="4343970"/>
            <a:ext cx="1571163" cy="48223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35" name="Espaço Reservado para Texto 53">
            <a:extLst>
              <a:ext uri="{FF2B5EF4-FFF2-40B4-BE49-F238E27FC236}">
                <a16:creationId xmlns:a16="http://schemas.microsoft.com/office/drawing/2014/main" id="{449788E5-112A-40AA-93A6-34274FD1456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663239" y="4380343"/>
            <a:ext cx="1496136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0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36" name="Espaço Reservado para Texto 10">
            <a:extLst>
              <a:ext uri="{FF2B5EF4-FFF2-40B4-BE49-F238E27FC236}">
                <a16:creationId xmlns:a16="http://schemas.microsoft.com/office/drawing/2014/main" id="{FF83E4C2-4967-4E52-8AAF-FB33B60B4F9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672542" y="4550633"/>
            <a:ext cx="1487793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1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37" name="Espaço Reservado para Texto 53">
            <a:extLst>
              <a:ext uri="{FF2B5EF4-FFF2-40B4-BE49-F238E27FC236}">
                <a16:creationId xmlns:a16="http://schemas.microsoft.com/office/drawing/2014/main" id="{102562AF-CEFF-4649-8EC2-F4C18623C87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621799" y="5036120"/>
            <a:ext cx="1571163" cy="48223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38" name="Espaço Reservado para Texto 53">
            <a:extLst>
              <a:ext uri="{FF2B5EF4-FFF2-40B4-BE49-F238E27FC236}">
                <a16:creationId xmlns:a16="http://schemas.microsoft.com/office/drawing/2014/main" id="{5ED41BC1-8DFA-4D5E-A9D5-C0D45990FBF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668452" y="5072493"/>
            <a:ext cx="1479743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0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F75DBEC0-6F32-4FCB-996C-E1FC5C63E2F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677755" y="5242783"/>
            <a:ext cx="1479743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1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40" name="Espaço Reservado para Texto 53">
            <a:extLst>
              <a:ext uri="{FF2B5EF4-FFF2-40B4-BE49-F238E27FC236}">
                <a16:creationId xmlns:a16="http://schemas.microsoft.com/office/drawing/2014/main" id="{5A89C306-83C3-48E1-B3C4-4BA17380DC4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634389" y="5036120"/>
            <a:ext cx="1571163" cy="48223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41" name="Espaço Reservado para Texto 53">
            <a:extLst>
              <a:ext uri="{FF2B5EF4-FFF2-40B4-BE49-F238E27FC236}">
                <a16:creationId xmlns:a16="http://schemas.microsoft.com/office/drawing/2014/main" id="{8E2AABBA-4C88-4223-8381-A11CC6E21B4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663239" y="5072493"/>
            <a:ext cx="1496136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0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42" name="Espaço Reservado para Texto 10">
            <a:extLst>
              <a:ext uri="{FF2B5EF4-FFF2-40B4-BE49-F238E27FC236}">
                <a16:creationId xmlns:a16="http://schemas.microsoft.com/office/drawing/2014/main" id="{4EFADA3D-ABCE-4DB2-BD84-6DDD02F2359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672542" y="5242783"/>
            <a:ext cx="1487793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1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43" name="Espaço Reservado para Texto 53">
            <a:extLst>
              <a:ext uri="{FF2B5EF4-FFF2-40B4-BE49-F238E27FC236}">
                <a16:creationId xmlns:a16="http://schemas.microsoft.com/office/drawing/2014/main" id="{18E93EE9-2769-4C52-A37B-7A836B55300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69949" y="3626420"/>
            <a:ext cx="1571163" cy="48223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44" name="Espaço Reservado para Texto 53">
            <a:extLst>
              <a:ext uri="{FF2B5EF4-FFF2-40B4-BE49-F238E27FC236}">
                <a16:creationId xmlns:a16="http://schemas.microsoft.com/office/drawing/2014/main" id="{1145075F-DEC4-47BF-A748-F08F80541E7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916602" y="3662793"/>
            <a:ext cx="1479743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0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45" name="Espaço Reservado para Texto 10">
            <a:extLst>
              <a:ext uri="{FF2B5EF4-FFF2-40B4-BE49-F238E27FC236}">
                <a16:creationId xmlns:a16="http://schemas.microsoft.com/office/drawing/2014/main" id="{7F7E3A90-5068-4EFF-9D35-9DAFD8A8D29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925905" y="3833083"/>
            <a:ext cx="1479743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1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46" name="Espaço Reservado para Texto 53">
            <a:extLst>
              <a:ext uri="{FF2B5EF4-FFF2-40B4-BE49-F238E27FC236}">
                <a16:creationId xmlns:a16="http://schemas.microsoft.com/office/drawing/2014/main" id="{79FE43AB-D3BA-4833-9996-C8DE187A074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882539" y="3626420"/>
            <a:ext cx="1571163" cy="48223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47" name="Espaço Reservado para Texto 53">
            <a:extLst>
              <a:ext uri="{FF2B5EF4-FFF2-40B4-BE49-F238E27FC236}">
                <a16:creationId xmlns:a16="http://schemas.microsoft.com/office/drawing/2014/main" id="{C01D0E10-24F2-4A53-9F63-55A59CD697E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911389" y="3662793"/>
            <a:ext cx="1496136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0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48" name="Espaço Reservado para Texto 10">
            <a:extLst>
              <a:ext uri="{FF2B5EF4-FFF2-40B4-BE49-F238E27FC236}">
                <a16:creationId xmlns:a16="http://schemas.microsoft.com/office/drawing/2014/main" id="{8ADC86AB-166B-414A-A789-FC66BFB87A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920692" y="3833083"/>
            <a:ext cx="1487793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1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49" name="Espaço Reservado para Texto 53">
            <a:extLst>
              <a:ext uri="{FF2B5EF4-FFF2-40B4-BE49-F238E27FC236}">
                <a16:creationId xmlns:a16="http://schemas.microsoft.com/office/drawing/2014/main" id="{3848EA4A-F79A-4163-B717-F6C86029FBD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869949" y="4343970"/>
            <a:ext cx="1571163" cy="48223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50" name="Espaço Reservado para Texto 53">
            <a:extLst>
              <a:ext uri="{FF2B5EF4-FFF2-40B4-BE49-F238E27FC236}">
                <a16:creationId xmlns:a16="http://schemas.microsoft.com/office/drawing/2014/main" id="{AD9F7226-F8ED-405C-B6E1-17782A3C5EA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916602" y="4380343"/>
            <a:ext cx="1479743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0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51" name="Espaço Reservado para Texto 10">
            <a:extLst>
              <a:ext uri="{FF2B5EF4-FFF2-40B4-BE49-F238E27FC236}">
                <a16:creationId xmlns:a16="http://schemas.microsoft.com/office/drawing/2014/main" id="{0E627D3B-59D1-4D6F-AD14-2D7AC7D4E85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925905" y="4550633"/>
            <a:ext cx="1479743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1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52" name="Espaço Reservado para Texto 53">
            <a:extLst>
              <a:ext uri="{FF2B5EF4-FFF2-40B4-BE49-F238E27FC236}">
                <a16:creationId xmlns:a16="http://schemas.microsoft.com/office/drawing/2014/main" id="{D330874A-8F87-498C-A5B5-027618A8861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882539" y="4343970"/>
            <a:ext cx="1571163" cy="48223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53" name="Espaço Reservado para Texto 53">
            <a:extLst>
              <a:ext uri="{FF2B5EF4-FFF2-40B4-BE49-F238E27FC236}">
                <a16:creationId xmlns:a16="http://schemas.microsoft.com/office/drawing/2014/main" id="{86F3E10B-C0F0-4E65-BF6F-5E65AECC9DC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911389" y="4380343"/>
            <a:ext cx="1496136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0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46CC097A-89CB-4F9C-92E2-18A971E1ADC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920692" y="4550633"/>
            <a:ext cx="1487793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1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55" name="Espaço Reservado para Texto 53">
            <a:extLst>
              <a:ext uri="{FF2B5EF4-FFF2-40B4-BE49-F238E27FC236}">
                <a16:creationId xmlns:a16="http://schemas.microsoft.com/office/drawing/2014/main" id="{642BF9E4-DE75-4984-83A8-469CBBBB0CE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869949" y="5036120"/>
            <a:ext cx="1571163" cy="48223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56" name="Espaço Reservado para Texto 53">
            <a:extLst>
              <a:ext uri="{FF2B5EF4-FFF2-40B4-BE49-F238E27FC236}">
                <a16:creationId xmlns:a16="http://schemas.microsoft.com/office/drawing/2014/main" id="{163F177F-10F0-457A-831D-352AB6CADBB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9916602" y="5072493"/>
            <a:ext cx="1479743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0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57" name="Espaço Reservado para Texto 10">
            <a:extLst>
              <a:ext uri="{FF2B5EF4-FFF2-40B4-BE49-F238E27FC236}">
                <a16:creationId xmlns:a16="http://schemas.microsoft.com/office/drawing/2014/main" id="{06572481-D0D0-4965-B40C-20D87EBE503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925905" y="5242783"/>
            <a:ext cx="1479743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1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58" name="Espaço Reservado para Texto 53">
            <a:extLst>
              <a:ext uri="{FF2B5EF4-FFF2-40B4-BE49-F238E27FC236}">
                <a16:creationId xmlns:a16="http://schemas.microsoft.com/office/drawing/2014/main" id="{BFCD590A-CC24-46E2-8B96-7054E2FD475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882539" y="5036120"/>
            <a:ext cx="1571163" cy="48223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59" name="Espaço Reservado para Texto 53">
            <a:extLst>
              <a:ext uri="{FF2B5EF4-FFF2-40B4-BE49-F238E27FC236}">
                <a16:creationId xmlns:a16="http://schemas.microsoft.com/office/drawing/2014/main" id="{E9794F51-7D4D-427B-A37E-1CD2D609B8C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911389" y="5072493"/>
            <a:ext cx="1496136" cy="2755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10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60" name="Espaço Reservado para Texto 10">
            <a:extLst>
              <a:ext uri="{FF2B5EF4-FFF2-40B4-BE49-F238E27FC236}">
                <a16:creationId xmlns:a16="http://schemas.microsoft.com/office/drawing/2014/main" id="{90233147-B2BE-4935-9304-26310E74707B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920692" y="5242783"/>
            <a:ext cx="1487793" cy="27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1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63" name="Espaço Reservado para Imagem 62">
            <a:extLst>
              <a:ext uri="{FF2B5EF4-FFF2-40B4-BE49-F238E27FC236}">
                <a16:creationId xmlns:a16="http://schemas.microsoft.com/office/drawing/2014/main" id="{BA5E64A7-805E-418E-B8F2-440B4C02F67F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1" y="0"/>
            <a:ext cx="2712720" cy="6858000"/>
          </a:xfrm>
          <a:custGeom>
            <a:avLst/>
            <a:gdLst>
              <a:gd name="connsiteX0" fmla="*/ 0 w 2712720"/>
              <a:gd name="connsiteY0" fmla="*/ 0 h 6858000"/>
              <a:gd name="connsiteX1" fmla="*/ 908610 w 2712720"/>
              <a:gd name="connsiteY1" fmla="*/ 0 h 6858000"/>
              <a:gd name="connsiteX2" fmla="*/ 2188280 w 2712720"/>
              <a:gd name="connsiteY2" fmla="*/ 1279670 h 6858000"/>
              <a:gd name="connsiteX3" fmla="*/ 2181591 w 2712720"/>
              <a:gd name="connsiteY3" fmla="*/ 1279670 h 6858000"/>
              <a:gd name="connsiteX4" fmla="*/ 2181591 w 2712720"/>
              <a:gd name="connsiteY4" fmla="*/ 1849919 h 6858000"/>
              <a:gd name="connsiteX5" fmla="*/ 2712720 w 2712720"/>
              <a:gd name="connsiteY5" fmla="*/ 1849919 h 6858000"/>
              <a:gd name="connsiteX6" fmla="*/ 2712720 w 2712720"/>
              <a:gd name="connsiteY6" fmla="*/ 6858000 h 6858000"/>
              <a:gd name="connsiteX7" fmla="*/ 0 w 271272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720" h="6858000">
                <a:moveTo>
                  <a:pt x="0" y="0"/>
                </a:moveTo>
                <a:lnTo>
                  <a:pt x="908610" y="0"/>
                </a:lnTo>
                <a:lnTo>
                  <a:pt x="2188280" y="1279670"/>
                </a:lnTo>
                <a:lnTo>
                  <a:pt x="2181591" y="1279670"/>
                </a:lnTo>
                <a:lnTo>
                  <a:pt x="2181591" y="1849919"/>
                </a:lnTo>
                <a:lnTo>
                  <a:pt x="2712720" y="1849919"/>
                </a:lnTo>
                <a:lnTo>
                  <a:pt x="271272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pt-BR"/>
              <a:t>Imagem</a:t>
            </a:r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73E4DD96-00C3-463E-9BAB-B00DA333263F}"/>
              </a:ext>
            </a:extLst>
          </p:cNvPr>
          <p:cNvSpPr/>
          <p:nvPr userDrawn="1"/>
        </p:nvSpPr>
        <p:spPr>
          <a:xfrm>
            <a:off x="908611" y="0"/>
            <a:ext cx="3104978" cy="1552489"/>
          </a:xfrm>
          <a:custGeom>
            <a:avLst/>
            <a:gdLst>
              <a:gd name="connsiteX0" fmla="*/ 0 w 3104978"/>
              <a:gd name="connsiteY0" fmla="*/ 0 h 1552489"/>
              <a:gd name="connsiteX1" fmla="*/ 3104978 w 3104978"/>
              <a:gd name="connsiteY1" fmla="*/ 0 h 1552489"/>
              <a:gd name="connsiteX2" fmla="*/ 1552489 w 3104978"/>
              <a:gd name="connsiteY2" fmla="*/ 1552489 h 1552489"/>
              <a:gd name="connsiteX3" fmla="*/ 0 w 3104978"/>
              <a:gd name="connsiteY3" fmla="*/ 0 h 15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978" h="1552489">
                <a:moveTo>
                  <a:pt x="0" y="0"/>
                </a:moveTo>
                <a:lnTo>
                  <a:pt x="3104978" y="0"/>
                </a:lnTo>
                <a:lnTo>
                  <a:pt x="1552489" y="1552489"/>
                </a:lnTo>
                <a:lnTo>
                  <a:pt x="0" y="0"/>
                </a:lnTo>
                <a:close/>
              </a:path>
            </a:pathLst>
          </a:custGeom>
          <a:solidFill>
            <a:srgbClr val="00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BEF15A1-5143-4B99-9BAB-11586EC6DFC5}"/>
              </a:ext>
            </a:extLst>
          </p:cNvPr>
          <p:cNvSpPr/>
          <p:nvPr userDrawn="1"/>
        </p:nvSpPr>
        <p:spPr>
          <a:xfrm rot="10800000">
            <a:off x="2181592" y="1279670"/>
            <a:ext cx="570249" cy="570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2AA28EC-C2CD-44E2-AD27-6FE492632102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8C172666-B45D-4024-B444-740F0712BDC6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5C41E834-1156-4291-BE14-C7C6D2E2513E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AD156F0-4296-4188-B4BB-53C7DD298212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4483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f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4">
            <a:extLst>
              <a:ext uri="{FF2B5EF4-FFF2-40B4-BE49-F238E27FC236}">
                <a16:creationId xmlns:a16="http://schemas.microsoft.com/office/drawing/2014/main" id="{DA9BFD35-CC3C-4B1B-9DFB-D217CB5597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endParaRPr lang="en-US"/>
          </a:p>
          <a:p>
            <a:r>
              <a:rPr lang="en-US"/>
              <a:t>Imagem</a:t>
            </a:r>
            <a:endParaRPr lang="pt-BR"/>
          </a:p>
        </p:txBody>
      </p:sp>
      <p:sp>
        <p:nvSpPr>
          <p:cNvPr id="4" name="Espaço Reservado para Imagem 4">
            <a:extLst>
              <a:ext uri="{FF2B5EF4-FFF2-40B4-BE49-F238E27FC236}">
                <a16:creationId xmlns:a16="http://schemas.microsoft.com/office/drawing/2014/main" id="{86546B1B-0E34-4518-B7CD-51ACD60B8BF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18235" y="2400300"/>
            <a:ext cx="2240280" cy="27355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inserir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52BF84C-001E-450A-8768-E31103BD620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48075" y="2400300"/>
            <a:ext cx="2240280" cy="27355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inserir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6" name="Espaço Reservado para Imagem 4">
            <a:extLst>
              <a:ext uri="{FF2B5EF4-FFF2-40B4-BE49-F238E27FC236}">
                <a16:creationId xmlns:a16="http://schemas.microsoft.com/office/drawing/2014/main" id="{AF8297F9-B4AA-464B-BCC5-D7426427CF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8395" y="2400300"/>
            <a:ext cx="2240280" cy="27355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inserir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7" name="Espaço Reservado para Imagem 4">
            <a:extLst>
              <a:ext uri="{FF2B5EF4-FFF2-40B4-BE49-F238E27FC236}">
                <a16:creationId xmlns:a16="http://schemas.microsoft.com/office/drawing/2014/main" id="{6FDEEDB5-1D0C-4CFC-89D7-B13493220C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95385" y="2400300"/>
            <a:ext cx="2240280" cy="27355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inserir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990510CA-9756-42D4-87A1-690371A0EB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2041" y="5277553"/>
            <a:ext cx="2312669" cy="8269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100">
                <a:latin typeface="+mn-lt"/>
              </a:defRPr>
            </a:lvl1pPr>
          </a:lstStyle>
          <a:p>
            <a:pPr lvl="0"/>
            <a:r>
              <a:rPr lang="pt-BR"/>
              <a:t>Espaço para texto, </a:t>
            </a:r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r>
              <a:rPr lang="pt-BR"/>
              <a:t> </a:t>
            </a:r>
            <a:r>
              <a:rPr lang="pt-BR" err="1"/>
              <a:t>adipiscing</a:t>
            </a:r>
            <a:r>
              <a:rPr lang="pt-BR"/>
              <a:t> </a:t>
            </a:r>
            <a:r>
              <a:rPr lang="pt-BR" err="1"/>
              <a:t>elit</a:t>
            </a:r>
            <a:r>
              <a:rPr lang="pt-BR"/>
              <a:t>. </a:t>
            </a:r>
            <a:r>
              <a:rPr lang="pt-BR" err="1"/>
              <a:t>Maecenas</a:t>
            </a:r>
            <a:r>
              <a:rPr lang="pt-BR"/>
              <a:t> </a:t>
            </a:r>
            <a:r>
              <a:rPr lang="pt-BR" err="1"/>
              <a:t>porttitor</a:t>
            </a:r>
            <a:r>
              <a:rPr lang="pt-BR"/>
              <a:t> </a:t>
            </a:r>
            <a:r>
              <a:rPr lang="pt-BR" err="1"/>
              <a:t>congue</a:t>
            </a:r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B404F1E8-ADCA-4577-A428-F37EABCADF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11881" y="5277553"/>
            <a:ext cx="2312669" cy="8269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100">
                <a:latin typeface="+mn-lt"/>
              </a:defRPr>
            </a:lvl1pPr>
          </a:lstStyle>
          <a:p>
            <a:pPr lvl="0"/>
            <a:r>
              <a:rPr lang="pt-BR"/>
              <a:t>Espaço para texto, </a:t>
            </a:r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r>
              <a:rPr lang="pt-BR"/>
              <a:t> </a:t>
            </a:r>
            <a:r>
              <a:rPr lang="pt-BR" err="1"/>
              <a:t>adipiscing</a:t>
            </a:r>
            <a:r>
              <a:rPr lang="pt-BR"/>
              <a:t> </a:t>
            </a:r>
            <a:r>
              <a:rPr lang="pt-BR" err="1"/>
              <a:t>elit</a:t>
            </a:r>
            <a:r>
              <a:rPr lang="pt-BR"/>
              <a:t>. </a:t>
            </a:r>
            <a:r>
              <a:rPr lang="pt-BR" err="1"/>
              <a:t>Maecenas</a:t>
            </a:r>
            <a:r>
              <a:rPr lang="pt-BR"/>
              <a:t> </a:t>
            </a:r>
            <a:r>
              <a:rPr lang="pt-BR" err="1"/>
              <a:t>porttitor</a:t>
            </a:r>
            <a:r>
              <a:rPr lang="pt-BR"/>
              <a:t> </a:t>
            </a:r>
            <a:r>
              <a:rPr lang="pt-BR" err="1"/>
              <a:t>congue</a:t>
            </a:r>
            <a:endParaRPr lang="pt-BR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C6EEDDA2-31A0-4C6A-80F7-73B78FF9E2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2201" y="5277553"/>
            <a:ext cx="2312669" cy="8269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100">
                <a:latin typeface="+mn-lt"/>
              </a:defRPr>
            </a:lvl1pPr>
          </a:lstStyle>
          <a:p>
            <a:pPr lvl="0"/>
            <a:r>
              <a:rPr lang="pt-BR"/>
              <a:t>Espaço para texto, </a:t>
            </a:r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r>
              <a:rPr lang="pt-BR"/>
              <a:t> </a:t>
            </a:r>
            <a:r>
              <a:rPr lang="pt-BR" err="1"/>
              <a:t>adipiscing</a:t>
            </a:r>
            <a:r>
              <a:rPr lang="pt-BR"/>
              <a:t> </a:t>
            </a:r>
            <a:r>
              <a:rPr lang="pt-BR" err="1"/>
              <a:t>elit</a:t>
            </a:r>
            <a:r>
              <a:rPr lang="pt-BR"/>
              <a:t>. </a:t>
            </a:r>
            <a:r>
              <a:rPr lang="pt-BR" err="1"/>
              <a:t>Maecenas</a:t>
            </a:r>
            <a:r>
              <a:rPr lang="pt-BR"/>
              <a:t> </a:t>
            </a:r>
            <a:r>
              <a:rPr lang="pt-BR" err="1"/>
              <a:t>porttitor</a:t>
            </a:r>
            <a:r>
              <a:rPr lang="pt-BR"/>
              <a:t> </a:t>
            </a:r>
            <a:r>
              <a:rPr lang="pt-BR" err="1"/>
              <a:t>congue</a:t>
            </a:r>
            <a:endParaRPr lang="pt-BR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B8317492-A77C-46C4-ADB3-B8068E554B6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59191" y="5277553"/>
            <a:ext cx="2312669" cy="8269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100">
                <a:latin typeface="+mn-lt"/>
              </a:defRPr>
            </a:lvl1pPr>
          </a:lstStyle>
          <a:p>
            <a:pPr lvl="0"/>
            <a:r>
              <a:rPr lang="pt-BR"/>
              <a:t>Espaço para texto, </a:t>
            </a:r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r>
              <a:rPr lang="pt-BR"/>
              <a:t> </a:t>
            </a:r>
            <a:r>
              <a:rPr lang="pt-BR" err="1"/>
              <a:t>adipiscing</a:t>
            </a:r>
            <a:r>
              <a:rPr lang="pt-BR"/>
              <a:t> </a:t>
            </a:r>
            <a:r>
              <a:rPr lang="pt-BR" err="1"/>
              <a:t>elit</a:t>
            </a:r>
            <a:r>
              <a:rPr lang="pt-BR"/>
              <a:t>. </a:t>
            </a:r>
            <a:r>
              <a:rPr lang="pt-BR" err="1"/>
              <a:t>Maecenas</a:t>
            </a:r>
            <a:r>
              <a:rPr lang="pt-BR"/>
              <a:t> </a:t>
            </a:r>
            <a:r>
              <a:rPr lang="pt-BR" err="1"/>
              <a:t>porttitor</a:t>
            </a:r>
            <a:r>
              <a:rPr lang="pt-BR"/>
              <a:t> </a:t>
            </a:r>
            <a:r>
              <a:rPr lang="pt-BR" err="1"/>
              <a:t>congue</a:t>
            </a:r>
            <a:endParaRPr lang="pt-BR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9CD5AEE7-B166-4075-9C5C-BE978BCFD8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2041" y="4507934"/>
            <a:ext cx="2312669" cy="36124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400" b="1">
                <a:latin typeface="+mn-lt"/>
              </a:defRPr>
            </a:lvl1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6C4C211F-C719-49C0-963E-F4943EE5AF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82041" y="4721293"/>
            <a:ext cx="2312669" cy="323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200" b="0">
                <a:latin typeface="+mn-lt"/>
              </a:defRPr>
            </a:lvl1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C545FEB2-3AC5-4BF0-A135-147A3B54FA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11881" y="4507934"/>
            <a:ext cx="2312669" cy="36124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400" b="1">
                <a:latin typeface="+mn-lt"/>
              </a:defRPr>
            </a:lvl1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F41D287C-500B-431A-A60E-CE2507D03B3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11881" y="4721293"/>
            <a:ext cx="2312669" cy="323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200" b="0">
                <a:latin typeface="+mn-lt"/>
              </a:defRPr>
            </a:lvl1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0874787-1B8D-42B4-8572-E88FC26A4CE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64581" y="4507934"/>
            <a:ext cx="2312669" cy="36124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400" b="1">
                <a:latin typeface="+mn-lt"/>
              </a:defRPr>
            </a:lvl1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2FA90AED-6080-4905-86A0-57389915C6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64581" y="4721293"/>
            <a:ext cx="2312669" cy="323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200" b="0">
                <a:latin typeface="+mn-lt"/>
              </a:defRPr>
            </a:lvl1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601210D-75F4-4337-9012-DA13A4DB986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55381" y="4507934"/>
            <a:ext cx="2312669" cy="36124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400" b="1">
                <a:latin typeface="+mn-lt"/>
              </a:defRPr>
            </a:lvl1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23D51B07-4104-4B81-878D-C02064AFA9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55381" y="4721293"/>
            <a:ext cx="2312669" cy="323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200" b="0">
                <a:latin typeface="+mn-lt"/>
              </a:defRPr>
            </a:lvl1pPr>
          </a:lstStyle>
          <a:p>
            <a:pPr lvl="0"/>
            <a:r>
              <a:rPr lang="pt-BR"/>
              <a:t>Cargo</a:t>
            </a:r>
          </a:p>
        </p:txBody>
      </p:sp>
      <p:sp>
        <p:nvSpPr>
          <p:cNvPr id="24" name="Espaço Reservado para Texto 53">
            <a:extLst>
              <a:ext uri="{FF2B5EF4-FFF2-40B4-BE49-F238E27FC236}">
                <a16:creationId xmlns:a16="http://schemas.microsoft.com/office/drawing/2014/main" id="{3516138D-F310-42A2-98F0-4DECC05224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893907" y="914552"/>
            <a:ext cx="6404186" cy="6815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pt-BR" sz="28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</a:t>
            </a:r>
            <a:br>
              <a:rPr lang="pt-BR"/>
            </a:br>
            <a:r>
              <a:rPr lang="pt-BR"/>
              <a:t>ADICIONAR TÍTULO</a:t>
            </a:r>
          </a:p>
        </p:txBody>
      </p:sp>
      <p:sp>
        <p:nvSpPr>
          <p:cNvPr id="25" name="Espaço Reservado para Texto 53">
            <a:extLst>
              <a:ext uri="{FF2B5EF4-FFF2-40B4-BE49-F238E27FC236}">
                <a16:creationId xmlns:a16="http://schemas.microsoft.com/office/drawing/2014/main" id="{1CD56430-931B-4E29-B621-FD937C5F29B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29026" y="1820865"/>
            <a:ext cx="533948" cy="9773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64CA5C8-696B-427C-B6F6-1F58ED469D79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4A5994C2-E778-4F4E-AEE4-02E90F8E5284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C9775FF-4018-485B-B4CF-0992FA866997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A695A818-A856-4819-B868-FB5D33BD1DAD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6134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1BD47760-E92F-4E54-9A05-6ABD505120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67280" y="5755890"/>
            <a:ext cx="7457440" cy="8269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pt-BR"/>
              <a:t>Espaço para texto, </a:t>
            </a:r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r>
              <a:rPr lang="pt-BR"/>
              <a:t> </a:t>
            </a:r>
            <a:r>
              <a:rPr lang="pt-BR" err="1"/>
              <a:t>adipiscing</a:t>
            </a:r>
            <a:r>
              <a:rPr lang="pt-BR"/>
              <a:t> </a:t>
            </a:r>
            <a:r>
              <a:rPr lang="pt-BR" err="1"/>
              <a:t>elit</a:t>
            </a:r>
            <a:r>
              <a:rPr lang="pt-BR"/>
              <a:t>. </a:t>
            </a:r>
            <a:r>
              <a:rPr lang="pt-BR" err="1"/>
              <a:t>Maecenas</a:t>
            </a:r>
            <a:r>
              <a:rPr lang="pt-BR"/>
              <a:t> </a:t>
            </a:r>
            <a:r>
              <a:rPr lang="pt-BR" err="1"/>
              <a:t>porttitor</a:t>
            </a:r>
            <a:r>
              <a:rPr lang="pt-BR"/>
              <a:t> </a:t>
            </a:r>
            <a:r>
              <a:rPr lang="pt-BR" err="1"/>
              <a:t>congue</a:t>
            </a:r>
            <a:r>
              <a:rPr lang="pt-BR"/>
              <a:t> massa. </a:t>
            </a:r>
            <a:r>
              <a:rPr lang="pt-BR" err="1"/>
              <a:t>Fusce</a:t>
            </a:r>
            <a:r>
              <a:rPr lang="pt-BR"/>
              <a:t> </a:t>
            </a:r>
            <a:r>
              <a:rPr lang="pt-BR" err="1"/>
              <a:t>posuere</a:t>
            </a:r>
            <a:r>
              <a:rPr lang="pt-BR"/>
              <a:t>, magna </a:t>
            </a:r>
            <a:r>
              <a:rPr lang="pt-BR" err="1"/>
              <a:t>sed</a:t>
            </a:r>
            <a:r>
              <a:rPr lang="pt-BR"/>
              <a:t> </a:t>
            </a:r>
            <a:r>
              <a:rPr lang="pt-BR" err="1"/>
              <a:t>pulvinar</a:t>
            </a:r>
            <a:r>
              <a:rPr lang="pt-BR"/>
              <a:t> </a:t>
            </a:r>
            <a:r>
              <a:rPr lang="pt-BR" err="1"/>
              <a:t>ultricies</a:t>
            </a:r>
            <a:r>
              <a:rPr lang="pt-BR"/>
              <a:t>, </a:t>
            </a:r>
            <a:r>
              <a:rPr lang="pt-BR" err="1"/>
              <a:t>purus</a:t>
            </a:r>
            <a:r>
              <a:rPr lang="pt-BR"/>
              <a:t> </a:t>
            </a:r>
            <a:r>
              <a:rPr lang="pt-BR" err="1"/>
              <a:t>lectus</a:t>
            </a:r>
            <a:r>
              <a:rPr lang="pt-BR"/>
              <a:t> </a:t>
            </a:r>
            <a:r>
              <a:rPr lang="pt-BR" err="1"/>
              <a:t>malesuada</a:t>
            </a:r>
            <a:r>
              <a:rPr lang="pt-BR"/>
              <a:t> libero,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 </a:t>
            </a:r>
            <a:r>
              <a:rPr lang="pt-BR" err="1"/>
              <a:t>commodo</a:t>
            </a:r>
            <a:r>
              <a:rPr lang="pt-BR"/>
              <a:t> magna </a:t>
            </a:r>
            <a:r>
              <a:rPr lang="pt-BR" err="1"/>
              <a:t>eros</a:t>
            </a:r>
            <a:r>
              <a:rPr lang="pt-BR"/>
              <a:t> quis urna. Nunc </a:t>
            </a:r>
            <a:r>
              <a:rPr lang="pt-BR" err="1"/>
              <a:t>viverra</a:t>
            </a:r>
            <a:r>
              <a:rPr lang="pt-BR"/>
              <a:t> </a:t>
            </a:r>
            <a:r>
              <a:rPr lang="pt-BR" err="1"/>
              <a:t>imperdiet</a:t>
            </a:r>
            <a:r>
              <a:rPr lang="pt-BR"/>
              <a:t> </a:t>
            </a:r>
            <a:r>
              <a:rPr lang="pt-BR" err="1"/>
              <a:t>enim</a:t>
            </a:r>
            <a:r>
              <a:rPr lang="pt-BR"/>
              <a:t>. </a:t>
            </a:r>
            <a:r>
              <a:rPr lang="pt-BR" err="1"/>
              <a:t>Fusce</a:t>
            </a:r>
            <a:r>
              <a:rPr lang="pt-BR"/>
              <a:t> est. </a:t>
            </a:r>
          </a:p>
        </p:txBody>
      </p:sp>
      <p:sp>
        <p:nvSpPr>
          <p:cNvPr id="7" name="Espaço Reservado para Texto 53">
            <a:extLst>
              <a:ext uri="{FF2B5EF4-FFF2-40B4-BE49-F238E27FC236}">
                <a16:creationId xmlns:a16="http://schemas.microsoft.com/office/drawing/2014/main" id="{93754687-F920-4CC5-BD1F-2AFF0B4807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893907" y="4646198"/>
            <a:ext cx="6404186" cy="6815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80000"/>
              </a:lnSpc>
              <a:buNone/>
              <a:defRPr lang="pt-BR" sz="28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</a:t>
            </a:r>
            <a:br>
              <a:rPr lang="pt-BR"/>
            </a:br>
            <a:r>
              <a:rPr lang="pt-BR"/>
              <a:t>ADICIONAR TÍTULO</a:t>
            </a:r>
          </a:p>
        </p:txBody>
      </p:sp>
      <p:sp>
        <p:nvSpPr>
          <p:cNvPr id="8" name="Espaço Reservado para Texto 53">
            <a:extLst>
              <a:ext uri="{FF2B5EF4-FFF2-40B4-BE49-F238E27FC236}">
                <a16:creationId xmlns:a16="http://schemas.microsoft.com/office/drawing/2014/main" id="{35875F32-FFCE-4DD9-ADF6-AC94DFEF9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29026" y="5552511"/>
            <a:ext cx="533948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41F48BE-797C-4265-A72C-73647DA8359C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6DC9890-E4F7-4FCC-A529-C0B209C780A2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16DE2FE3-D7FA-4151-BAA2-627D6D7E7C05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5BF3095-0DDF-48CE-9FAE-D20483F113C9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8A805C6C-AF0F-42BB-9713-0385DCA999FD}"/>
              </a:ext>
            </a:extLst>
          </p:cNvPr>
          <p:cNvSpPr/>
          <p:nvPr userDrawn="1"/>
        </p:nvSpPr>
        <p:spPr>
          <a:xfrm rot="2700000">
            <a:off x="11155364" y="3409476"/>
            <a:ext cx="2082800" cy="2082800"/>
          </a:xfrm>
          <a:prstGeom prst="rect">
            <a:avLst/>
          </a:prstGeom>
          <a:solidFill>
            <a:srgbClr val="00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B8E82D-088B-440A-94AA-4A4BA7E2CF8C}"/>
              </a:ext>
            </a:extLst>
          </p:cNvPr>
          <p:cNvSpPr/>
          <p:nvPr userDrawn="1"/>
        </p:nvSpPr>
        <p:spPr>
          <a:xfrm rot="10800000">
            <a:off x="10444162" y="4165750"/>
            <a:ext cx="567858" cy="570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2C093DB5-5115-40B3-9000-7EE53DD5255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986054 h 6858000"/>
              <a:gd name="connsiteX3" fmla="*/ 11012302 w 12192000"/>
              <a:gd name="connsiteY3" fmla="*/ 4165752 h 6858000"/>
              <a:gd name="connsiteX4" fmla="*/ 10444946 w 12192000"/>
              <a:gd name="connsiteY4" fmla="*/ 4165752 h 6858000"/>
              <a:gd name="connsiteX5" fmla="*/ 10444946 w 12192000"/>
              <a:gd name="connsiteY5" fmla="*/ 4736001 h 6858000"/>
              <a:gd name="connsiteX6" fmla="*/ 11012301 w 12192000"/>
              <a:gd name="connsiteY6" fmla="*/ 4736001 h 6858000"/>
              <a:gd name="connsiteX7" fmla="*/ 12192000 w 12192000"/>
              <a:gd name="connsiteY7" fmla="*/ 5915700 h 6858000"/>
              <a:gd name="connsiteX8" fmla="*/ 121920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2986054"/>
                </a:lnTo>
                <a:lnTo>
                  <a:pt x="11012302" y="4165752"/>
                </a:lnTo>
                <a:lnTo>
                  <a:pt x="10444946" y="4165752"/>
                </a:lnTo>
                <a:lnTo>
                  <a:pt x="10444946" y="4736001"/>
                </a:lnTo>
                <a:lnTo>
                  <a:pt x="11012301" y="4736001"/>
                </a:lnTo>
                <a:lnTo>
                  <a:pt x="12192000" y="591570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870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366D8B00-353D-49F4-B1EC-C3AA07919BFB}"/>
              </a:ext>
            </a:extLst>
          </p:cNvPr>
          <p:cNvSpPr/>
          <p:nvPr userDrawn="1"/>
        </p:nvSpPr>
        <p:spPr>
          <a:xfrm rot="2700000">
            <a:off x="-516275" y="-3602938"/>
            <a:ext cx="5786021" cy="10635077"/>
          </a:xfrm>
          <a:custGeom>
            <a:avLst/>
            <a:gdLst>
              <a:gd name="connsiteX0" fmla="*/ 0 w 5786021"/>
              <a:gd name="connsiteY0" fmla="*/ 5785739 h 10635077"/>
              <a:gd name="connsiteX1" fmla="*/ 5785739 w 5786021"/>
              <a:gd name="connsiteY1" fmla="*/ 0 h 10635077"/>
              <a:gd name="connsiteX2" fmla="*/ 5786021 w 5786021"/>
              <a:gd name="connsiteY2" fmla="*/ 0 h 10635077"/>
              <a:gd name="connsiteX3" fmla="*/ 5786021 w 5786021"/>
              <a:gd name="connsiteY3" fmla="*/ 9698394 h 10635077"/>
              <a:gd name="connsiteX4" fmla="*/ 4849338 w 5786021"/>
              <a:gd name="connsiteY4" fmla="*/ 10635077 h 106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6021" h="10635077">
                <a:moveTo>
                  <a:pt x="0" y="5785739"/>
                </a:moveTo>
                <a:lnTo>
                  <a:pt x="5785739" y="0"/>
                </a:lnTo>
                <a:lnTo>
                  <a:pt x="5786021" y="0"/>
                </a:lnTo>
                <a:lnTo>
                  <a:pt x="5786021" y="9698394"/>
                </a:lnTo>
                <a:lnTo>
                  <a:pt x="4849338" y="10635077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0D8550-34A7-4FBF-9EBD-568345AB0C1E}"/>
              </a:ext>
            </a:extLst>
          </p:cNvPr>
          <p:cNvSpPr/>
          <p:nvPr userDrawn="1"/>
        </p:nvSpPr>
        <p:spPr>
          <a:xfrm>
            <a:off x="6356838" y="2101362"/>
            <a:ext cx="5131899" cy="2655276"/>
          </a:xfrm>
          <a:prstGeom prst="rect">
            <a:avLst/>
          </a:prstGeom>
          <a:solidFill>
            <a:srgbClr val="00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7">
            <a:extLst>
              <a:ext uri="{FF2B5EF4-FFF2-40B4-BE49-F238E27FC236}">
                <a16:creationId xmlns:a16="http://schemas.microsoft.com/office/drawing/2014/main" id="{7D59209F-9468-4CF8-9CDB-1B4BE371C5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7976" y="2329962"/>
            <a:ext cx="3477126" cy="226841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pt-BR" sz="12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l" defTabSz="914400" rtl="0" eaLnBrk="1" latinLnBrk="0" hangingPunct="1">
              <a:lnSpc>
                <a:spcPct val="110000"/>
              </a:lnSpc>
              <a:spcBef>
                <a:spcPts val="1800"/>
              </a:spcBef>
            </a:pPr>
            <a:r>
              <a:rPr lang="pt-BR"/>
              <a:t>Clique para inserir texto</a:t>
            </a:r>
          </a:p>
        </p:txBody>
      </p:sp>
      <p:sp>
        <p:nvSpPr>
          <p:cNvPr id="6" name="Espaço Reservado para Texto 53">
            <a:extLst>
              <a:ext uri="{FF2B5EF4-FFF2-40B4-BE49-F238E27FC236}">
                <a16:creationId xmlns:a16="http://schemas.microsoft.com/office/drawing/2014/main" id="{30970297-3BE3-483E-A776-3BD64B1CF5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11053890" y="1742346"/>
            <a:ext cx="714114" cy="718033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46530D-B301-4F5D-B73A-C9C13F96E5AE}"/>
              </a:ext>
            </a:extLst>
          </p:cNvPr>
          <p:cNvSpPr txBox="1"/>
          <p:nvPr userDrawn="1"/>
        </p:nvSpPr>
        <p:spPr>
          <a:xfrm>
            <a:off x="6495548" y="2071345"/>
            <a:ext cx="7184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>
                <a:solidFill>
                  <a:schemeClr val="tx1"/>
                </a:solidFill>
                <a:latin typeface="Rockwell" panose="02060603020205020403" pitchFamily="18" charset="0"/>
              </a:rPr>
              <a:t>“</a:t>
            </a:r>
            <a:endParaRPr lang="pt-BR" sz="8000" b="1">
              <a:solidFill>
                <a:schemeClr val="tx1"/>
              </a:solidFill>
              <a:latin typeface="Rockwell" panose="02060603020205020403" pitchFamily="18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FE692-62C3-4596-987D-F35871259870}"/>
              </a:ext>
            </a:extLst>
          </p:cNvPr>
          <p:cNvSpPr txBox="1"/>
          <p:nvPr userDrawn="1"/>
        </p:nvSpPr>
        <p:spPr>
          <a:xfrm rot="10800000">
            <a:off x="10691140" y="3504490"/>
            <a:ext cx="7184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>
                <a:solidFill>
                  <a:schemeClr val="tx1"/>
                </a:solidFill>
                <a:latin typeface="Rockwell" panose="02060603020205020403" pitchFamily="18" charset="0"/>
              </a:rPr>
              <a:t>“</a:t>
            </a:r>
            <a:endParaRPr lang="pt-BR" sz="8000" b="1">
              <a:solidFill>
                <a:schemeClr val="tx1"/>
              </a:solidFill>
              <a:latin typeface="Rockwell" panose="02060603020205020403" pitchFamily="18" charset="0"/>
              <a:cs typeface="Calibri" panose="020F0502020204030204" pitchFamily="34" charset="0"/>
            </a:endParaRP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CE7CBB4A-C4E9-43A1-8387-A003A7C793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00037" y="4868791"/>
            <a:ext cx="2383937" cy="66328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l" defTabSz="914400" rtl="0" eaLnBrk="1" latinLnBrk="0" hangingPunct="1">
              <a:lnSpc>
                <a:spcPct val="110000"/>
              </a:lnSpc>
              <a:spcBef>
                <a:spcPts val="1800"/>
              </a:spcBef>
            </a:pPr>
            <a:r>
              <a:rPr lang="pt-BR"/>
              <a:t>CLIQUE PARA ADICIONAR TEXTO</a:t>
            </a:r>
          </a:p>
        </p:txBody>
      </p:sp>
      <p:sp>
        <p:nvSpPr>
          <p:cNvPr id="4" name="Espaço Reservado para Imagem 23">
            <a:extLst>
              <a:ext uri="{FF2B5EF4-FFF2-40B4-BE49-F238E27FC236}">
                <a16:creationId xmlns:a16="http://schemas.microsoft.com/office/drawing/2014/main" id="{D46DD3EC-E2E3-404B-A7EF-4187B6DE14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8025" y="1310054"/>
            <a:ext cx="8211283" cy="4222018"/>
          </a:xfrm>
          <a:custGeom>
            <a:avLst/>
            <a:gdLst>
              <a:gd name="connsiteX0" fmla="*/ 0 w 8211283"/>
              <a:gd name="connsiteY0" fmla="*/ 0 h 4222018"/>
              <a:gd name="connsiteX1" fmla="*/ 8211283 w 8211283"/>
              <a:gd name="connsiteY1" fmla="*/ 0 h 4222018"/>
              <a:gd name="connsiteX2" fmla="*/ 8211283 w 8211283"/>
              <a:gd name="connsiteY2" fmla="*/ 791308 h 4222018"/>
              <a:gd name="connsiteX3" fmla="*/ 5648814 w 8211283"/>
              <a:gd name="connsiteY3" fmla="*/ 791308 h 4222018"/>
              <a:gd name="connsiteX4" fmla="*/ 5648814 w 8211283"/>
              <a:gd name="connsiteY4" fmla="*/ 3446584 h 4222018"/>
              <a:gd name="connsiteX5" fmla="*/ 8211283 w 8211283"/>
              <a:gd name="connsiteY5" fmla="*/ 3446584 h 4222018"/>
              <a:gd name="connsiteX6" fmla="*/ 8211283 w 8211283"/>
              <a:gd name="connsiteY6" fmla="*/ 4222018 h 4222018"/>
              <a:gd name="connsiteX7" fmla="*/ 0 w 8211283"/>
              <a:gd name="connsiteY7" fmla="*/ 4222018 h 422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1283" h="4222018">
                <a:moveTo>
                  <a:pt x="0" y="0"/>
                </a:moveTo>
                <a:lnTo>
                  <a:pt x="8211283" y="0"/>
                </a:lnTo>
                <a:lnTo>
                  <a:pt x="8211283" y="791308"/>
                </a:lnTo>
                <a:lnTo>
                  <a:pt x="5648814" y="791308"/>
                </a:lnTo>
                <a:lnTo>
                  <a:pt x="5648814" y="3446584"/>
                </a:lnTo>
                <a:lnTo>
                  <a:pt x="8211283" y="3446584"/>
                </a:lnTo>
                <a:lnTo>
                  <a:pt x="8211283" y="4222018"/>
                </a:lnTo>
                <a:lnTo>
                  <a:pt x="0" y="422201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>
                    <a:alpha val="38000"/>
                  </a:schemeClr>
                </a:solidFill>
              </a:defRPr>
            </a:lvl1pPr>
          </a:lstStyle>
          <a:p>
            <a:r>
              <a:rPr lang="pt-BR"/>
              <a:t>Imagem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42036F-6855-44FD-8C38-074FC029B6D3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23B5893-2BF1-40D2-9888-C1C8FC322C49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DF859DFE-11E3-46EC-9B19-6178311EE553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77B55D1-054A-40D7-B3C6-EFF28DAE5CE7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310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com coment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8E694E1-7573-4DE7-B1AB-50A75B9E48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984169A-0E9C-4E65-B418-AED969734698}"/>
              </a:ext>
            </a:extLst>
          </p:cNvPr>
          <p:cNvSpPr/>
          <p:nvPr userDrawn="1"/>
        </p:nvSpPr>
        <p:spPr>
          <a:xfrm>
            <a:off x="-11575" y="2176042"/>
            <a:ext cx="12215150" cy="469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4BA415CB-7B43-4531-A2B9-E32FB2233DF0}"/>
              </a:ext>
            </a:extLst>
          </p:cNvPr>
          <p:cNvSpPr/>
          <p:nvPr userDrawn="1"/>
        </p:nvSpPr>
        <p:spPr>
          <a:xfrm>
            <a:off x="-23149" y="1"/>
            <a:ext cx="3987803" cy="6429049"/>
          </a:xfrm>
          <a:custGeom>
            <a:avLst/>
            <a:gdLst>
              <a:gd name="connsiteX0" fmla="*/ 0 w 3987803"/>
              <a:gd name="connsiteY0" fmla="*/ 0 h 6429049"/>
              <a:gd name="connsiteX1" fmla="*/ 1546562 w 3987803"/>
              <a:gd name="connsiteY1" fmla="*/ 0 h 6429049"/>
              <a:gd name="connsiteX2" fmla="*/ 3987803 w 3987803"/>
              <a:gd name="connsiteY2" fmla="*/ 2441243 h 6429049"/>
              <a:gd name="connsiteX3" fmla="*/ 0 w 3987803"/>
              <a:gd name="connsiteY3" fmla="*/ 6429049 h 6429049"/>
              <a:gd name="connsiteX4" fmla="*/ 0 w 3987803"/>
              <a:gd name="connsiteY4" fmla="*/ 0 h 642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7803" h="6429049">
                <a:moveTo>
                  <a:pt x="0" y="0"/>
                </a:moveTo>
                <a:lnTo>
                  <a:pt x="1546562" y="0"/>
                </a:lnTo>
                <a:lnTo>
                  <a:pt x="3987803" y="2441243"/>
                </a:lnTo>
                <a:lnTo>
                  <a:pt x="0" y="642904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Texto 53">
            <a:extLst>
              <a:ext uri="{FF2B5EF4-FFF2-40B4-BE49-F238E27FC236}">
                <a16:creationId xmlns:a16="http://schemas.microsoft.com/office/drawing/2014/main" id="{4AE5C9C1-C546-4DD7-94B2-F74934CD751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133695" y="697038"/>
            <a:ext cx="7527776" cy="82293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28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</a:t>
            </a:r>
            <a:br>
              <a:rPr lang="pt-BR"/>
            </a:br>
            <a:r>
              <a:rPr lang="pt-BR"/>
              <a:t>ADICIONAR TÍTULO</a:t>
            </a:r>
          </a:p>
        </p:txBody>
      </p:sp>
      <p:sp>
        <p:nvSpPr>
          <p:cNvPr id="8" name="Espaço Reservado para Gráfico 18">
            <a:extLst>
              <a:ext uri="{FF2B5EF4-FFF2-40B4-BE49-F238E27FC236}">
                <a16:creationId xmlns:a16="http://schemas.microsoft.com/office/drawing/2014/main" id="{6B66222D-D2AC-41F6-BE9C-E6DC34ABEDFC}"/>
              </a:ext>
            </a:extLst>
          </p:cNvPr>
          <p:cNvSpPr>
            <a:spLocks noGrp="1"/>
          </p:cNvSpPr>
          <p:nvPr userDrawn="1">
            <p:ph type="chart" sz="quarter" idx="17"/>
          </p:nvPr>
        </p:nvSpPr>
        <p:spPr>
          <a:xfrm>
            <a:off x="4195484" y="3159885"/>
            <a:ext cx="7466013" cy="3151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pt-BR"/>
          </a:p>
          <a:p>
            <a:endParaRPr lang="pt-BR"/>
          </a:p>
          <a:p>
            <a:r>
              <a:rPr lang="pt-BR"/>
              <a:t>CLIQUE PARA INSERIR UM GRÁFICO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DBD7DB72-6A18-4E78-BEB9-14C09AC26F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887" y="1312021"/>
            <a:ext cx="2297187" cy="181314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/>
              <a:t>Espaço para texto, </a:t>
            </a:r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r>
              <a:rPr lang="pt-BR"/>
              <a:t> </a:t>
            </a:r>
            <a:r>
              <a:rPr lang="pt-BR" err="1"/>
              <a:t>adipiscing</a:t>
            </a:r>
            <a:r>
              <a:rPr lang="pt-BR"/>
              <a:t> </a:t>
            </a:r>
            <a:r>
              <a:rPr lang="pt-BR" err="1"/>
              <a:t>elit</a:t>
            </a:r>
            <a:r>
              <a:rPr lang="pt-BR"/>
              <a:t>. </a:t>
            </a:r>
            <a:r>
              <a:rPr lang="pt-BR" err="1"/>
              <a:t>Maecenas</a:t>
            </a:r>
            <a:r>
              <a:rPr lang="pt-BR"/>
              <a:t> </a:t>
            </a:r>
            <a:r>
              <a:rPr lang="pt-BR" err="1"/>
              <a:t>porttitor</a:t>
            </a:r>
            <a:r>
              <a:rPr lang="pt-BR"/>
              <a:t> </a:t>
            </a:r>
            <a:r>
              <a:rPr lang="pt-BR" err="1"/>
              <a:t>congue</a:t>
            </a:r>
            <a:r>
              <a:rPr lang="pt-BR"/>
              <a:t> massa. </a:t>
            </a:r>
            <a:r>
              <a:rPr lang="pt-BR" err="1"/>
              <a:t>Fusce</a:t>
            </a:r>
            <a:r>
              <a:rPr lang="pt-BR"/>
              <a:t> </a:t>
            </a:r>
            <a:r>
              <a:rPr lang="pt-BR" err="1"/>
              <a:t>posuere</a:t>
            </a:r>
            <a:r>
              <a:rPr lang="pt-BR"/>
              <a:t>, magna </a:t>
            </a:r>
            <a:r>
              <a:rPr lang="pt-BR" err="1"/>
              <a:t>sed</a:t>
            </a:r>
            <a:r>
              <a:rPr lang="pt-BR"/>
              <a:t> </a:t>
            </a:r>
            <a:r>
              <a:rPr lang="pt-BR" err="1"/>
              <a:t>pulvinar</a:t>
            </a:r>
            <a:r>
              <a:rPr lang="pt-BR"/>
              <a:t> </a:t>
            </a:r>
            <a:r>
              <a:rPr lang="pt-BR" err="1"/>
              <a:t>ultricies</a:t>
            </a:r>
            <a:r>
              <a:rPr lang="pt-BR"/>
              <a:t>, </a:t>
            </a:r>
            <a:r>
              <a:rPr lang="pt-BR" err="1"/>
              <a:t>purus</a:t>
            </a:r>
            <a:r>
              <a:rPr lang="pt-BR"/>
              <a:t> </a:t>
            </a:r>
            <a:r>
              <a:rPr lang="pt-BR" err="1"/>
              <a:t>lectus</a:t>
            </a:r>
            <a:r>
              <a:rPr lang="pt-BR"/>
              <a:t> </a:t>
            </a:r>
            <a:r>
              <a:rPr lang="pt-BR" err="1"/>
              <a:t>malesuada</a:t>
            </a:r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3E47A76-A667-4A40-A804-5D3496C0BC36}"/>
              </a:ext>
            </a:extLst>
          </p:cNvPr>
          <p:cNvSpPr/>
          <p:nvPr userDrawn="1"/>
        </p:nvSpPr>
        <p:spPr>
          <a:xfrm rot="5400000">
            <a:off x="3666370" y="2173651"/>
            <a:ext cx="570249" cy="570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EDAB26B-1747-4A52-B7CD-730F34B50B6B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C05BADF-4A5D-4A84-B49E-07DBA9871F59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F55818E8-C240-47B7-9721-50C135522A98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D96DDB31-B421-4D7B-8585-1819375F9FB6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5031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417F671-3574-4610-82B1-4110355409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399BAA4-97B4-4AC0-A526-35502960F500}"/>
              </a:ext>
            </a:extLst>
          </p:cNvPr>
          <p:cNvSpPr/>
          <p:nvPr userDrawn="1"/>
        </p:nvSpPr>
        <p:spPr>
          <a:xfrm>
            <a:off x="-11575" y="1905000"/>
            <a:ext cx="12215150" cy="4964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Gráfico 18">
            <a:extLst>
              <a:ext uri="{FF2B5EF4-FFF2-40B4-BE49-F238E27FC236}">
                <a16:creationId xmlns:a16="http://schemas.microsoft.com/office/drawing/2014/main" id="{20525E7A-CCCA-4836-80A1-7EF12455950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73982" y="2257426"/>
            <a:ext cx="10844036" cy="40972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pt-BR"/>
          </a:p>
          <a:p>
            <a:endParaRPr lang="pt-BR"/>
          </a:p>
          <a:p>
            <a:r>
              <a:rPr lang="pt-BR"/>
              <a:t>CLIQUE PARA INSERIR UM GRÁFICO</a:t>
            </a:r>
          </a:p>
        </p:txBody>
      </p:sp>
      <p:sp>
        <p:nvSpPr>
          <p:cNvPr id="4" name="Espaço Reservado para Texto 53">
            <a:extLst>
              <a:ext uri="{FF2B5EF4-FFF2-40B4-BE49-F238E27FC236}">
                <a16:creationId xmlns:a16="http://schemas.microsoft.com/office/drawing/2014/main" id="{AEED4EBA-1B7F-4986-B0D2-FDDD3CF840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1631" y="468631"/>
            <a:ext cx="6469046" cy="3919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24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ADICIONAR TÍTULO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FD2E9385-9E10-4589-882A-239193A070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716" y="1000778"/>
            <a:ext cx="6157961" cy="66451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7" name="Espaço Reservado para Texto 53">
            <a:extLst>
              <a:ext uri="{FF2B5EF4-FFF2-40B4-BE49-F238E27FC236}">
                <a16:creationId xmlns:a16="http://schemas.microsoft.com/office/drawing/2014/main" id="{EFAF4B03-DF25-4275-B36A-49366B8905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478508" y="1272856"/>
            <a:ext cx="533948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C74C28C-4E73-4778-84D8-D7403DB0A3D0}"/>
              </a:ext>
            </a:extLst>
          </p:cNvPr>
          <p:cNvSpPr/>
          <p:nvPr userDrawn="1"/>
        </p:nvSpPr>
        <p:spPr>
          <a:xfrm>
            <a:off x="10259280" y="1"/>
            <a:ext cx="1932720" cy="1651000"/>
          </a:xfrm>
          <a:custGeom>
            <a:avLst/>
            <a:gdLst>
              <a:gd name="connsiteX0" fmla="*/ 0 w 2205771"/>
              <a:gd name="connsiteY0" fmla="*/ 0 h 1920645"/>
              <a:gd name="connsiteX1" fmla="*/ 2205771 w 2205771"/>
              <a:gd name="connsiteY1" fmla="*/ 0 h 1920645"/>
              <a:gd name="connsiteX2" fmla="*/ 2205771 w 2205771"/>
              <a:gd name="connsiteY2" fmla="*/ 1635519 h 1920645"/>
              <a:gd name="connsiteX3" fmla="*/ 1920645 w 2205771"/>
              <a:gd name="connsiteY3" fmla="*/ 1920645 h 1920645"/>
              <a:gd name="connsiteX4" fmla="*/ 0 w 2205771"/>
              <a:gd name="connsiteY4" fmla="*/ 0 h 192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771" h="1920645">
                <a:moveTo>
                  <a:pt x="0" y="0"/>
                </a:moveTo>
                <a:lnTo>
                  <a:pt x="2205771" y="0"/>
                </a:lnTo>
                <a:lnTo>
                  <a:pt x="2205771" y="1635519"/>
                </a:lnTo>
                <a:lnTo>
                  <a:pt x="1920645" y="19206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393F37-8A17-40BD-A719-46C99771555B}"/>
              </a:ext>
            </a:extLst>
          </p:cNvPr>
          <p:cNvSpPr/>
          <p:nvPr userDrawn="1"/>
        </p:nvSpPr>
        <p:spPr>
          <a:xfrm rot="5400000">
            <a:off x="11621751" y="1335918"/>
            <a:ext cx="570249" cy="570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951B4BE-1A96-40D0-9004-DBD667929696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F810161-2D89-42FA-B480-CE70A54BD0E2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77AFCC59-8390-4DC1-9FDA-E81C0DBD5630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A46B0AE-D314-439B-B583-206A282838AF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35187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417F671-3574-4610-82B1-4110355409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399BAA4-97B4-4AC0-A526-35502960F500}"/>
              </a:ext>
            </a:extLst>
          </p:cNvPr>
          <p:cNvSpPr/>
          <p:nvPr userDrawn="1"/>
        </p:nvSpPr>
        <p:spPr>
          <a:xfrm>
            <a:off x="-11575" y="1323976"/>
            <a:ext cx="12215150" cy="554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Gráfico 18">
            <a:extLst>
              <a:ext uri="{FF2B5EF4-FFF2-40B4-BE49-F238E27FC236}">
                <a16:creationId xmlns:a16="http://schemas.microsoft.com/office/drawing/2014/main" id="{20525E7A-CCCA-4836-80A1-7EF12455950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73982" y="1628775"/>
            <a:ext cx="10844036" cy="47258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pt-BR"/>
          </a:p>
          <a:p>
            <a:endParaRPr lang="pt-BR"/>
          </a:p>
          <a:p>
            <a:r>
              <a:rPr lang="pt-BR"/>
              <a:t>CLIQUE PARA INSERIR UM GRÁFICO</a:t>
            </a:r>
          </a:p>
        </p:txBody>
      </p:sp>
      <p:sp>
        <p:nvSpPr>
          <p:cNvPr id="4" name="Espaço Reservado para Texto 53">
            <a:extLst>
              <a:ext uri="{FF2B5EF4-FFF2-40B4-BE49-F238E27FC236}">
                <a16:creationId xmlns:a16="http://schemas.microsoft.com/office/drawing/2014/main" id="{AEED4EBA-1B7F-4986-B0D2-FDDD3CF840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1631" y="468631"/>
            <a:ext cx="6469046" cy="3919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24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ADICIONAR TÍTULO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FD2E9385-9E10-4589-882A-239193A070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716" y="962678"/>
            <a:ext cx="6157961" cy="2565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7" name="Espaço Reservado para Texto 53">
            <a:extLst>
              <a:ext uri="{FF2B5EF4-FFF2-40B4-BE49-F238E27FC236}">
                <a16:creationId xmlns:a16="http://schemas.microsoft.com/office/drawing/2014/main" id="{EFAF4B03-DF25-4275-B36A-49366B8905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620937" y="1034732"/>
            <a:ext cx="249091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C74C28C-4E73-4778-84D8-D7403DB0A3D0}"/>
              </a:ext>
            </a:extLst>
          </p:cNvPr>
          <p:cNvSpPr/>
          <p:nvPr userDrawn="1"/>
        </p:nvSpPr>
        <p:spPr>
          <a:xfrm>
            <a:off x="10949940" y="1"/>
            <a:ext cx="1242060" cy="1219199"/>
          </a:xfrm>
          <a:custGeom>
            <a:avLst/>
            <a:gdLst>
              <a:gd name="connsiteX0" fmla="*/ 0 w 2205771"/>
              <a:gd name="connsiteY0" fmla="*/ 0 h 1920645"/>
              <a:gd name="connsiteX1" fmla="*/ 2205771 w 2205771"/>
              <a:gd name="connsiteY1" fmla="*/ 0 h 1920645"/>
              <a:gd name="connsiteX2" fmla="*/ 2205771 w 2205771"/>
              <a:gd name="connsiteY2" fmla="*/ 1635519 h 1920645"/>
              <a:gd name="connsiteX3" fmla="*/ 1920645 w 2205771"/>
              <a:gd name="connsiteY3" fmla="*/ 1920645 h 1920645"/>
              <a:gd name="connsiteX4" fmla="*/ 0 w 2205771"/>
              <a:gd name="connsiteY4" fmla="*/ 0 h 192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771" h="1920645">
                <a:moveTo>
                  <a:pt x="0" y="0"/>
                </a:moveTo>
                <a:lnTo>
                  <a:pt x="2205771" y="0"/>
                </a:lnTo>
                <a:lnTo>
                  <a:pt x="2205771" y="1635519"/>
                </a:lnTo>
                <a:lnTo>
                  <a:pt x="1920645" y="19206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393F37-8A17-40BD-A719-46C99771555B}"/>
              </a:ext>
            </a:extLst>
          </p:cNvPr>
          <p:cNvSpPr/>
          <p:nvPr userDrawn="1"/>
        </p:nvSpPr>
        <p:spPr>
          <a:xfrm rot="5400000">
            <a:off x="11621751" y="754893"/>
            <a:ext cx="570249" cy="570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951B4BE-1A96-40D0-9004-DBD667929696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F810161-2D89-42FA-B480-CE70A54BD0E2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77AFCC59-8390-4DC1-9FDA-E81C0DBD5630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A46B0AE-D314-439B-B583-206A282838AF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9266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897B49B-B671-4192-BC92-DC85319A87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376D57B-3211-4ABE-A9C5-9B61FD0CE70A}"/>
              </a:ext>
            </a:extLst>
          </p:cNvPr>
          <p:cNvSpPr/>
          <p:nvPr userDrawn="1"/>
        </p:nvSpPr>
        <p:spPr>
          <a:xfrm rot="2700000" flipH="1" flipV="1">
            <a:off x="6914671" y="-160218"/>
            <a:ext cx="5786021" cy="10635077"/>
          </a:xfrm>
          <a:custGeom>
            <a:avLst/>
            <a:gdLst>
              <a:gd name="connsiteX0" fmla="*/ 0 w 5786021"/>
              <a:gd name="connsiteY0" fmla="*/ 5785739 h 10635077"/>
              <a:gd name="connsiteX1" fmla="*/ 5785739 w 5786021"/>
              <a:gd name="connsiteY1" fmla="*/ 0 h 10635077"/>
              <a:gd name="connsiteX2" fmla="*/ 5786021 w 5786021"/>
              <a:gd name="connsiteY2" fmla="*/ 0 h 10635077"/>
              <a:gd name="connsiteX3" fmla="*/ 5786021 w 5786021"/>
              <a:gd name="connsiteY3" fmla="*/ 9698394 h 10635077"/>
              <a:gd name="connsiteX4" fmla="*/ 4849338 w 5786021"/>
              <a:gd name="connsiteY4" fmla="*/ 10635077 h 106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6021" h="10635077">
                <a:moveTo>
                  <a:pt x="0" y="5785739"/>
                </a:moveTo>
                <a:lnTo>
                  <a:pt x="5785739" y="0"/>
                </a:lnTo>
                <a:lnTo>
                  <a:pt x="5786021" y="0"/>
                </a:lnTo>
                <a:lnTo>
                  <a:pt x="5786021" y="9698394"/>
                </a:lnTo>
                <a:lnTo>
                  <a:pt x="4849338" y="10635077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3D80FA-A2DF-4374-AF32-87669436911B}"/>
              </a:ext>
            </a:extLst>
          </p:cNvPr>
          <p:cNvSpPr/>
          <p:nvPr userDrawn="1"/>
        </p:nvSpPr>
        <p:spPr>
          <a:xfrm>
            <a:off x="695327" y="2422689"/>
            <a:ext cx="5248274" cy="3727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27FDDE8-C55D-4518-BFB6-8463E127912D}"/>
              </a:ext>
            </a:extLst>
          </p:cNvPr>
          <p:cNvSpPr/>
          <p:nvPr userDrawn="1"/>
        </p:nvSpPr>
        <p:spPr>
          <a:xfrm>
            <a:off x="6254750" y="2422689"/>
            <a:ext cx="5238751" cy="3727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Texto 53">
            <a:extLst>
              <a:ext uri="{FF2B5EF4-FFF2-40B4-BE49-F238E27FC236}">
                <a16:creationId xmlns:a16="http://schemas.microsoft.com/office/drawing/2014/main" id="{6799E1A6-CF77-4149-B260-747E9F1D97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1630" y="692151"/>
            <a:ext cx="10897107" cy="3919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24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ADICIONAR TÍTULO</a:t>
            </a:r>
          </a:p>
        </p:txBody>
      </p:sp>
      <p:sp>
        <p:nvSpPr>
          <p:cNvPr id="5" name="Espaço Reservado para Texto 10">
            <a:extLst>
              <a:ext uri="{FF2B5EF4-FFF2-40B4-BE49-F238E27FC236}">
                <a16:creationId xmlns:a16="http://schemas.microsoft.com/office/drawing/2014/main" id="{E3395531-D98E-40C8-9F12-7DA75CB34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716" y="1240888"/>
            <a:ext cx="10592668" cy="66451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6" name="Espaço Reservado para Texto 53">
            <a:extLst>
              <a:ext uri="{FF2B5EF4-FFF2-40B4-BE49-F238E27FC236}">
                <a16:creationId xmlns:a16="http://schemas.microsoft.com/office/drawing/2014/main" id="{F41FA41B-411E-49B5-A826-084F283EC4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478508" y="1512966"/>
            <a:ext cx="533948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7" name="Espaço Reservado para Gráfico 18">
            <a:extLst>
              <a:ext uri="{FF2B5EF4-FFF2-40B4-BE49-F238E27FC236}">
                <a16:creationId xmlns:a16="http://schemas.microsoft.com/office/drawing/2014/main" id="{9F507A8C-2854-44CE-B092-0CBE2F63AE23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95325" y="2601839"/>
            <a:ext cx="5252988" cy="33878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pt-BR"/>
          </a:p>
          <a:p>
            <a:endParaRPr lang="pt-BR"/>
          </a:p>
          <a:p>
            <a:r>
              <a:rPr lang="pt-BR"/>
              <a:t>CLIQUE PARA INSERIR UM GRÁFICO</a:t>
            </a:r>
          </a:p>
        </p:txBody>
      </p:sp>
      <p:sp>
        <p:nvSpPr>
          <p:cNvPr id="8" name="Espaço Reservado para Gráfico 18">
            <a:extLst>
              <a:ext uri="{FF2B5EF4-FFF2-40B4-BE49-F238E27FC236}">
                <a16:creationId xmlns:a16="http://schemas.microsoft.com/office/drawing/2014/main" id="{26613596-199A-4481-BDD5-97451E05F61D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473957" y="2592371"/>
            <a:ext cx="4804438" cy="34039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pt-BR"/>
          </a:p>
          <a:p>
            <a:endParaRPr lang="pt-BR"/>
          </a:p>
          <a:p>
            <a:r>
              <a:rPr lang="pt-BR"/>
              <a:t>CLIQUE PARA INSERIR UM GRÁFICO</a:t>
            </a:r>
          </a:p>
        </p:txBody>
      </p:sp>
      <p:sp>
        <p:nvSpPr>
          <p:cNvPr id="11" name="Espaço Reservado para Imagem 19">
            <a:extLst>
              <a:ext uri="{FF2B5EF4-FFF2-40B4-BE49-F238E27FC236}">
                <a16:creationId xmlns:a16="http://schemas.microsoft.com/office/drawing/2014/main" id="{BEDFB2E7-C853-44F9-A772-267ADD146A7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4552950"/>
            <a:ext cx="12192000" cy="2305050"/>
          </a:xfrm>
          <a:custGeom>
            <a:avLst/>
            <a:gdLst>
              <a:gd name="connsiteX0" fmla="*/ 0 w 12192000"/>
              <a:gd name="connsiteY0" fmla="*/ 0 h 2305050"/>
              <a:gd name="connsiteX1" fmla="*/ 695326 w 12192000"/>
              <a:gd name="connsiteY1" fmla="*/ 0 h 2305050"/>
              <a:gd name="connsiteX2" fmla="*/ 695326 w 12192000"/>
              <a:gd name="connsiteY2" fmla="*/ 1597024 h 2305050"/>
              <a:gd name="connsiteX3" fmla="*/ 5948313 w 12192000"/>
              <a:gd name="connsiteY3" fmla="*/ 1597024 h 2305050"/>
              <a:gd name="connsiteX4" fmla="*/ 5948313 w 12192000"/>
              <a:gd name="connsiteY4" fmla="*/ 0 h 2305050"/>
              <a:gd name="connsiteX5" fmla="*/ 6247714 w 12192000"/>
              <a:gd name="connsiteY5" fmla="*/ 0 h 2305050"/>
              <a:gd name="connsiteX6" fmla="*/ 6247714 w 12192000"/>
              <a:gd name="connsiteY6" fmla="*/ 1597024 h 2305050"/>
              <a:gd name="connsiteX7" fmla="*/ 11500701 w 12192000"/>
              <a:gd name="connsiteY7" fmla="*/ 1597024 h 2305050"/>
              <a:gd name="connsiteX8" fmla="*/ 11500701 w 12192000"/>
              <a:gd name="connsiteY8" fmla="*/ 0 h 2305050"/>
              <a:gd name="connsiteX9" fmla="*/ 12192000 w 12192000"/>
              <a:gd name="connsiteY9" fmla="*/ 0 h 2305050"/>
              <a:gd name="connsiteX10" fmla="*/ 12192000 w 12192000"/>
              <a:gd name="connsiteY10" fmla="*/ 2305050 h 2305050"/>
              <a:gd name="connsiteX11" fmla="*/ 0 w 12192000"/>
              <a:gd name="connsiteY11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305050">
                <a:moveTo>
                  <a:pt x="0" y="0"/>
                </a:moveTo>
                <a:lnTo>
                  <a:pt x="695326" y="0"/>
                </a:lnTo>
                <a:lnTo>
                  <a:pt x="695326" y="1597024"/>
                </a:lnTo>
                <a:lnTo>
                  <a:pt x="5948313" y="1597024"/>
                </a:lnTo>
                <a:lnTo>
                  <a:pt x="5948313" y="0"/>
                </a:lnTo>
                <a:lnTo>
                  <a:pt x="6247714" y="0"/>
                </a:lnTo>
                <a:lnTo>
                  <a:pt x="6247714" y="1597024"/>
                </a:lnTo>
                <a:lnTo>
                  <a:pt x="11500701" y="1597024"/>
                </a:lnTo>
                <a:lnTo>
                  <a:pt x="11500701" y="0"/>
                </a:lnTo>
                <a:lnTo>
                  <a:pt x="12192000" y="0"/>
                </a:lnTo>
                <a:lnTo>
                  <a:pt x="12192000" y="2305050"/>
                </a:lnTo>
                <a:lnTo>
                  <a:pt x="0" y="230505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12FE71-90E8-4D30-AB9C-BA434D65ABE3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>
                <a:solidFill>
                  <a:schemeClr val="bg1"/>
                </a:solidFill>
              </a:rPr>
              <a:t>‹nº›</a:t>
            </a:fld>
            <a:endParaRPr lang="pt-BR" sz="1100">
              <a:solidFill>
                <a:schemeClr val="bg1"/>
              </a:solidFill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5D2AD61-A98D-45C4-887D-52A253326A0A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6BF8390-A7C3-4A34-A973-4C52D9FA6932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C43643D-0F23-46AA-AD35-ADD75E30C55A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942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com imagem - Branc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F843F080-C2A8-4EBD-8314-8F21694A448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5B6857AA-6184-4F19-A3A6-77A729664C41}"/>
              </a:ext>
            </a:extLst>
          </p:cNvPr>
          <p:cNvSpPr/>
          <p:nvPr userDrawn="1"/>
        </p:nvSpPr>
        <p:spPr>
          <a:xfrm rot="2700000">
            <a:off x="1801471" y="-2294055"/>
            <a:ext cx="12616872" cy="8619649"/>
          </a:xfrm>
          <a:custGeom>
            <a:avLst/>
            <a:gdLst>
              <a:gd name="connsiteX0" fmla="*/ 0 w 12616872"/>
              <a:gd name="connsiteY0" fmla="*/ 7767535 h 8619649"/>
              <a:gd name="connsiteX1" fmla="*/ 7767534 w 12616872"/>
              <a:gd name="connsiteY1" fmla="*/ 0 h 8619649"/>
              <a:gd name="connsiteX2" fmla="*/ 12616872 w 12616872"/>
              <a:gd name="connsiteY2" fmla="*/ 4849338 h 8619649"/>
              <a:gd name="connsiteX3" fmla="*/ 11763478 w 12616872"/>
              <a:gd name="connsiteY3" fmla="*/ 5702733 h 8619649"/>
              <a:gd name="connsiteX4" fmla="*/ 11762467 w 12616872"/>
              <a:gd name="connsiteY4" fmla="*/ 5702732 h 8619649"/>
              <a:gd name="connsiteX5" fmla="*/ 11762467 w 12616872"/>
              <a:gd name="connsiteY5" fmla="*/ 4868980 h 8619649"/>
              <a:gd name="connsiteX6" fmla="*/ 8030029 w 12616872"/>
              <a:gd name="connsiteY6" fmla="*/ 8601418 h 8619649"/>
              <a:gd name="connsiteX7" fmla="*/ 8011797 w 12616872"/>
              <a:gd name="connsiteY7" fmla="*/ 8583185 h 8619649"/>
              <a:gd name="connsiteX8" fmla="*/ 8011797 w 12616872"/>
              <a:gd name="connsiteY8" fmla="*/ 8619648 h 8619649"/>
              <a:gd name="connsiteX9" fmla="*/ 0 w 12616872"/>
              <a:gd name="connsiteY9" fmla="*/ 8619649 h 861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16872" h="8619649">
                <a:moveTo>
                  <a:pt x="0" y="7767535"/>
                </a:moveTo>
                <a:lnTo>
                  <a:pt x="7767534" y="0"/>
                </a:lnTo>
                <a:lnTo>
                  <a:pt x="12616872" y="4849338"/>
                </a:lnTo>
                <a:lnTo>
                  <a:pt x="11763478" y="5702733"/>
                </a:lnTo>
                <a:lnTo>
                  <a:pt x="11762467" y="5702732"/>
                </a:lnTo>
                <a:lnTo>
                  <a:pt x="11762467" y="4868980"/>
                </a:lnTo>
                <a:lnTo>
                  <a:pt x="8030029" y="8601418"/>
                </a:lnTo>
                <a:lnTo>
                  <a:pt x="8011797" y="8583185"/>
                </a:lnTo>
                <a:lnTo>
                  <a:pt x="8011797" y="8619648"/>
                </a:lnTo>
                <a:lnTo>
                  <a:pt x="0" y="86196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ADD979-965D-45E8-9CBA-354E21B2EA4F}"/>
              </a:ext>
            </a:extLst>
          </p:cNvPr>
          <p:cNvSpPr/>
          <p:nvPr userDrawn="1"/>
        </p:nvSpPr>
        <p:spPr>
          <a:xfrm>
            <a:off x="601884" y="601884"/>
            <a:ext cx="10988232" cy="567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E086712-6FAD-4C09-8973-38A1FA91534D}"/>
              </a:ext>
            </a:extLst>
          </p:cNvPr>
          <p:cNvGrpSpPr/>
          <p:nvPr userDrawn="1"/>
        </p:nvGrpSpPr>
        <p:grpSpPr>
          <a:xfrm>
            <a:off x="5707380" y="2794735"/>
            <a:ext cx="777240" cy="1268530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AA7EA68F-2A39-4F39-95DC-DC4CEF09A282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65D69BF-4577-4BB9-9D57-188479A8E0D5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  <p:sp>
        <p:nvSpPr>
          <p:cNvPr id="44" name="Espaço Reservado para Imagem 43">
            <a:extLst>
              <a:ext uri="{FF2B5EF4-FFF2-40B4-BE49-F238E27FC236}">
                <a16:creationId xmlns:a16="http://schemas.microsoft.com/office/drawing/2014/main" id="{F3656C95-DB3A-4DF3-8161-1C0F277FBF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1663" y="601663"/>
            <a:ext cx="10985500" cy="5661977"/>
          </a:xfrm>
          <a:custGeom>
            <a:avLst/>
            <a:gdLst>
              <a:gd name="connsiteX0" fmla="*/ 5494338 w 10985500"/>
              <a:gd name="connsiteY0" fmla="*/ 2721337 h 5654675"/>
              <a:gd name="connsiteX1" fmla="*/ 5655528 w 10985500"/>
              <a:gd name="connsiteY1" fmla="*/ 2879778 h 5654675"/>
              <a:gd name="connsiteX2" fmla="*/ 5494338 w 10985500"/>
              <a:gd name="connsiteY2" fmla="*/ 3038219 h 5654675"/>
              <a:gd name="connsiteX3" fmla="*/ 5333149 w 10985500"/>
              <a:gd name="connsiteY3" fmla="*/ 2879778 h 5654675"/>
              <a:gd name="connsiteX4" fmla="*/ 5494338 w 10985500"/>
              <a:gd name="connsiteY4" fmla="*/ 2721337 h 5654675"/>
              <a:gd name="connsiteX5" fmla="*/ 5494337 w 10985500"/>
              <a:gd name="connsiteY5" fmla="*/ 2497784 h 5654675"/>
              <a:gd name="connsiteX6" fmla="*/ 5105717 w 10985500"/>
              <a:gd name="connsiteY6" fmla="*/ 2879778 h 5654675"/>
              <a:gd name="connsiteX7" fmla="*/ 5105718 w 10985500"/>
              <a:gd name="connsiteY7" fmla="*/ 2879790 h 5654675"/>
              <a:gd name="connsiteX8" fmla="*/ 5105718 w 10985500"/>
              <a:gd name="connsiteY8" fmla="*/ 3461602 h 5654675"/>
              <a:gd name="connsiteX9" fmla="*/ 5328734 w 10985500"/>
              <a:gd name="connsiteY9" fmla="*/ 3461602 h 5654675"/>
              <a:gd name="connsiteX10" fmla="*/ 5328734 w 10985500"/>
              <a:gd name="connsiteY10" fmla="*/ 3224105 h 5654675"/>
              <a:gd name="connsiteX11" fmla="*/ 5343069 w 10985500"/>
              <a:gd name="connsiteY11" fmla="*/ 3231753 h 5654675"/>
              <a:gd name="connsiteX12" fmla="*/ 5494337 w 10985500"/>
              <a:gd name="connsiteY12" fmla="*/ 3261772 h 5654675"/>
              <a:gd name="connsiteX13" fmla="*/ 5882957 w 10985500"/>
              <a:gd name="connsiteY13" fmla="*/ 2879778 h 5654675"/>
              <a:gd name="connsiteX14" fmla="*/ 5494337 w 10985500"/>
              <a:gd name="connsiteY14" fmla="*/ 2497784 h 5654675"/>
              <a:gd name="connsiteX15" fmla="*/ 5105719 w 10985500"/>
              <a:gd name="connsiteY15" fmla="*/ 2193072 h 5654675"/>
              <a:gd name="connsiteX16" fmla="*/ 5105719 w 10985500"/>
              <a:gd name="connsiteY16" fmla="*/ 2408358 h 5654675"/>
              <a:gd name="connsiteX17" fmla="*/ 5328734 w 10985500"/>
              <a:gd name="connsiteY17" fmla="*/ 2408358 h 5654675"/>
              <a:gd name="connsiteX18" fmla="*/ 5328734 w 10985500"/>
              <a:gd name="connsiteY18" fmla="*/ 2193072 h 5654675"/>
              <a:gd name="connsiteX19" fmla="*/ 0 w 10985500"/>
              <a:gd name="connsiteY19" fmla="*/ 0 h 5654675"/>
              <a:gd name="connsiteX20" fmla="*/ 10985500 w 10985500"/>
              <a:gd name="connsiteY20" fmla="*/ 0 h 5654675"/>
              <a:gd name="connsiteX21" fmla="*/ 10985500 w 10985500"/>
              <a:gd name="connsiteY21" fmla="*/ 5654675 h 5654675"/>
              <a:gd name="connsiteX22" fmla="*/ 0 w 10985500"/>
              <a:gd name="connsiteY22" fmla="*/ 5654675 h 56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985500" h="5654675">
                <a:moveTo>
                  <a:pt x="5494338" y="2721337"/>
                </a:moveTo>
                <a:cubicBezTo>
                  <a:pt x="5583361" y="2721337"/>
                  <a:pt x="5655528" y="2792273"/>
                  <a:pt x="5655528" y="2879778"/>
                </a:cubicBezTo>
                <a:cubicBezTo>
                  <a:pt x="5655528" y="2967283"/>
                  <a:pt x="5583361" y="3038219"/>
                  <a:pt x="5494338" y="3038219"/>
                </a:cubicBezTo>
                <a:cubicBezTo>
                  <a:pt x="5405316" y="3038219"/>
                  <a:pt x="5333149" y="2967283"/>
                  <a:pt x="5333149" y="2879778"/>
                </a:cubicBezTo>
                <a:cubicBezTo>
                  <a:pt x="5333149" y="2792273"/>
                  <a:pt x="5405316" y="2721337"/>
                  <a:pt x="5494338" y="2721337"/>
                </a:cubicBezTo>
                <a:close/>
                <a:moveTo>
                  <a:pt x="5494337" y="2497784"/>
                </a:moveTo>
                <a:cubicBezTo>
                  <a:pt x="5279708" y="2497784"/>
                  <a:pt x="5105717" y="2668808"/>
                  <a:pt x="5105717" y="2879778"/>
                </a:cubicBezTo>
                <a:lnTo>
                  <a:pt x="5105718" y="2879790"/>
                </a:lnTo>
                <a:lnTo>
                  <a:pt x="5105718" y="3461602"/>
                </a:lnTo>
                <a:lnTo>
                  <a:pt x="5328734" y="3461602"/>
                </a:lnTo>
                <a:lnTo>
                  <a:pt x="5328734" y="3224105"/>
                </a:lnTo>
                <a:lnTo>
                  <a:pt x="5343069" y="3231753"/>
                </a:lnTo>
                <a:cubicBezTo>
                  <a:pt x="5389563" y="3251083"/>
                  <a:pt x="5440681" y="3261772"/>
                  <a:pt x="5494337" y="3261772"/>
                </a:cubicBezTo>
                <a:cubicBezTo>
                  <a:pt x="5708967" y="3261772"/>
                  <a:pt x="5882957" y="3090748"/>
                  <a:pt x="5882957" y="2879778"/>
                </a:cubicBezTo>
                <a:cubicBezTo>
                  <a:pt x="5882957" y="2668808"/>
                  <a:pt x="5708967" y="2497784"/>
                  <a:pt x="5494337" y="2497784"/>
                </a:cubicBezTo>
                <a:close/>
                <a:moveTo>
                  <a:pt x="5105719" y="2193072"/>
                </a:moveTo>
                <a:lnTo>
                  <a:pt x="5105719" y="2408358"/>
                </a:lnTo>
                <a:lnTo>
                  <a:pt x="5328734" y="2408358"/>
                </a:lnTo>
                <a:lnTo>
                  <a:pt x="5328734" y="2193072"/>
                </a:lnTo>
                <a:close/>
                <a:moveTo>
                  <a:pt x="0" y="0"/>
                </a:moveTo>
                <a:lnTo>
                  <a:pt x="10985500" y="0"/>
                </a:lnTo>
                <a:lnTo>
                  <a:pt x="10985500" y="5654675"/>
                </a:lnTo>
                <a:lnTo>
                  <a:pt x="0" y="56546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pt-BR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270670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897B49B-B671-4192-BC92-DC85319A87F0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3D80FA-A2DF-4374-AF32-87669436911B}"/>
              </a:ext>
            </a:extLst>
          </p:cNvPr>
          <p:cNvSpPr/>
          <p:nvPr userDrawn="1"/>
        </p:nvSpPr>
        <p:spPr>
          <a:xfrm>
            <a:off x="634366" y="1741969"/>
            <a:ext cx="5398000" cy="2261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376D57B-3211-4ABE-A9C5-9B61FD0CE70A}"/>
              </a:ext>
            </a:extLst>
          </p:cNvPr>
          <p:cNvSpPr/>
          <p:nvPr userDrawn="1"/>
        </p:nvSpPr>
        <p:spPr>
          <a:xfrm rot="2700000" flipH="1" flipV="1">
            <a:off x="6914671" y="-160218"/>
            <a:ext cx="5786021" cy="10635077"/>
          </a:xfrm>
          <a:custGeom>
            <a:avLst/>
            <a:gdLst>
              <a:gd name="connsiteX0" fmla="*/ 0 w 5786021"/>
              <a:gd name="connsiteY0" fmla="*/ 5785739 h 10635077"/>
              <a:gd name="connsiteX1" fmla="*/ 5785739 w 5786021"/>
              <a:gd name="connsiteY1" fmla="*/ 0 h 10635077"/>
              <a:gd name="connsiteX2" fmla="*/ 5786021 w 5786021"/>
              <a:gd name="connsiteY2" fmla="*/ 0 h 10635077"/>
              <a:gd name="connsiteX3" fmla="*/ 5786021 w 5786021"/>
              <a:gd name="connsiteY3" fmla="*/ 9698394 h 10635077"/>
              <a:gd name="connsiteX4" fmla="*/ 4849338 w 5786021"/>
              <a:gd name="connsiteY4" fmla="*/ 10635077 h 106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6021" h="10635077">
                <a:moveTo>
                  <a:pt x="0" y="5785739"/>
                </a:moveTo>
                <a:lnTo>
                  <a:pt x="5785739" y="0"/>
                </a:lnTo>
                <a:lnTo>
                  <a:pt x="5786021" y="0"/>
                </a:lnTo>
                <a:lnTo>
                  <a:pt x="5786021" y="9698394"/>
                </a:lnTo>
                <a:lnTo>
                  <a:pt x="4849338" y="10635077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27FDDE8-C55D-4518-BFB6-8463E127912D}"/>
              </a:ext>
            </a:extLst>
          </p:cNvPr>
          <p:cNvSpPr/>
          <p:nvPr userDrawn="1"/>
        </p:nvSpPr>
        <p:spPr>
          <a:xfrm>
            <a:off x="6143395" y="1741969"/>
            <a:ext cx="5388205" cy="2261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4863D9A-C827-4C91-B7D7-17CF61C16D46}"/>
              </a:ext>
            </a:extLst>
          </p:cNvPr>
          <p:cNvSpPr/>
          <p:nvPr userDrawn="1"/>
        </p:nvSpPr>
        <p:spPr>
          <a:xfrm>
            <a:off x="634366" y="4119409"/>
            <a:ext cx="5398000" cy="2261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F1A3D9C-BAF5-4F6F-AD9C-6688558401E1}"/>
              </a:ext>
            </a:extLst>
          </p:cNvPr>
          <p:cNvSpPr/>
          <p:nvPr userDrawn="1"/>
        </p:nvSpPr>
        <p:spPr>
          <a:xfrm>
            <a:off x="6143395" y="4119409"/>
            <a:ext cx="5388205" cy="2261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Texto 53">
            <a:extLst>
              <a:ext uri="{FF2B5EF4-FFF2-40B4-BE49-F238E27FC236}">
                <a16:creationId xmlns:a16="http://schemas.microsoft.com/office/drawing/2014/main" id="{6799E1A6-CF77-4149-B260-747E9F1D97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1630" y="692151"/>
            <a:ext cx="10897107" cy="3919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24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ADICIONAR TÍTULO</a:t>
            </a:r>
          </a:p>
        </p:txBody>
      </p:sp>
      <p:sp>
        <p:nvSpPr>
          <p:cNvPr id="5" name="Espaço Reservado para Texto 10">
            <a:extLst>
              <a:ext uri="{FF2B5EF4-FFF2-40B4-BE49-F238E27FC236}">
                <a16:creationId xmlns:a16="http://schemas.microsoft.com/office/drawing/2014/main" id="{E3395531-D98E-40C8-9F12-7DA75CB34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716" y="1240889"/>
            <a:ext cx="10592668" cy="2526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7" name="Espaço Reservado para Gráfico 18">
            <a:extLst>
              <a:ext uri="{FF2B5EF4-FFF2-40B4-BE49-F238E27FC236}">
                <a16:creationId xmlns:a16="http://schemas.microsoft.com/office/drawing/2014/main" id="{9F507A8C-2854-44CE-B092-0CBE2F63AE23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32118" y="1870319"/>
            <a:ext cx="4959082" cy="20412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pt-BR"/>
          </a:p>
          <a:p>
            <a:endParaRPr lang="pt-BR"/>
          </a:p>
          <a:p>
            <a:r>
              <a:rPr lang="pt-BR"/>
              <a:t>CLIQUE PARA INSERIR UM GRÁFICO</a:t>
            </a:r>
          </a:p>
        </p:txBody>
      </p:sp>
      <p:sp>
        <p:nvSpPr>
          <p:cNvPr id="8" name="Espaço Reservado para Gráfico 18">
            <a:extLst>
              <a:ext uri="{FF2B5EF4-FFF2-40B4-BE49-F238E27FC236}">
                <a16:creationId xmlns:a16="http://schemas.microsoft.com/office/drawing/2014/main" id="{26613596-199A-4481-BDD5-97451E05F61D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402837" y="1860852"/>
            <a:ext cx="4804438" cy="20510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pt-BR"/>
          </a:p>
          <a:p>
            <a:endParaRPr lang="pt-BR"/>
          </a:p>
          <a:p>
            <a:r>
              <a:rPr lang="pt-BR"/>
              <a:t>CLIQUE PARA INSERIR UM GRÁFICO</a:t>
            </a:r>
          </a:p>
        </p:txBody>
      </p:sp>
      <p:sp>
        <p:nvSpPr>
          <p:cNvPr id="16" name="Espaço Reservado para Gráfico 18">
            <a:extLst>
              <a:ext uri="{FF2B5EF4-FFF2-40B4-BE49-F238E27FC236}">
                <a16:creationId xmlns:a16="http://schemas.microsoft.com/office/drawing/2014/main" id="{22D3E831-18CB-4422-93D1-67139A1E4995}"/>
              </a:ext>
            </a:extLst>
          </p:cNvPr>
          <p:cNvSpPr>
            <a:spLocks noGrp="1"/>
          </p:cNvSpPr>
          <p:nvPr userDrawn="1">
            <p:ph type="chart" sz="quarter" idx="19"/>
          </p:nvPr>
        </p:nvSpPr>
        <p:spPr>
          <a:xfrm>
            <a:off x="832118" y="4247759"/>
            <a:ext cx="4959082" cy="20412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pt-BR"/>
          </a:p>
          <a:p>
            <a:endParaRPr lang="pt-BR"/>
          </a:p>
          <a:p>
            <a:r>
              <a:rPr lang="pt-BR"/>
              <a:t>CLIQUE PARA INSERIR UM GRÁFICO</a:t>
            </a:r>
          </a:p>
        </p:txBody>
      </p:sp>
      <p:sp>
        <p:nvSpPr>
          <p:cNvPr id="17" name="Espaço Reservado para Gráfico 18">
            <a:extLst>
              <a:ext uri="{FF2B5EF4-FFF2-40B4-BE49-F238E27FC236}">
                <a16:creationId xmlns:a16="http://schemas.microsoft.com/office/drawing/2014/main" id="{D2725E5E-2E43-43C7-A1D1-5229822488BA}"/>
              </a:ext>
            </a:extLst>
          </p:cNvPr>
          <p:cNvSpPr>
            <a:spLocks noGrp="1"/>
          </p:cNvSpPr>
          <p:nvPr userDrawn="1">
            <p:ph type="chart" sz="quarter" idx="20"/>
          </p:nvPr>
        </p:nvSpPr>
        <p:spPr>
          <a:xfrm>
            <a:off x="6402837" y="4238292"/>
            <a:ext cx="4804438" cy="20510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pt-BR"/>
          </a:p>
          <a:p>
            <a:endParaRPr lang="pt-BR"/>
          </a:p>
          <a:p>
            <a:r>
              <a:rPr lang="pt-BR"/>
              <a:t>CLIQUE PARA INSERIR UM GRÁFICO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8661ED24-9D90-4631-886E-41923CC40CFD}"/>
              </a:ext>
            </a:extLst>
          </p:cNvPr>
          <p:cNvSpPr/>
          <p:nvPr userDrawn="1"/>
        </p:nvSpPr>
        <p:spPr>
          <a:xfrm>
            <a:off x="1" y="630555"/>
            <a:ext cx="747981" cy="1495962"/>
          </a:xfrm>
          <a:custGeom>
            <a:avLst/>
            <a:gdLst>
              <a:gd name="connsiteX0" fmla="*/ 0 w 747981"/>
              <a:gd name="connsiteY0" fmla="*/ 0 h 1495962"/>
              <a:gd name="connsiteX1" fmla="*/ 747981 w 747981"/>
              <a:gd name="connsiteY1" fmla="*/ 747981 h 1495962"/>
              <a:gd name="connsiteX2" fmla="*/ 0 w 747981"/>
              <a:gd name="connsiteY2" fmla="*/ 1495962 h 1495962"/>
              <a:gd name="connsiteX3" fmla="*/ 0 w 747981"/>
              <a:gd name="connsiteY3" fmla="*/ 0 h 149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981" h="1495962">
                <a:moveTo>
                  <a:pt x="0" y="0"/>
                </a:moveTo>
                <a:lnTo>
                  <a:pt x="747981" y="747981"/>
                </a:lnTo>
                <a:lnTo>
                  <a:pt x="0" y="1495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Texto 53">
            <a:extLst>
              <a:ext uri="{FF2B5EF4-FFF2-40B4-BE49-F238E27FC236}">
                <a16:creationId xmlns:a16="http://schemas.microsoft.com/office/drawing/2014/main" id="{F41FA41B-411E-49B5-A826-084F283EC4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695679" y="1326275"/>
            <a:ext cx="99605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587E469-9215-4C4C-82D1-FA4FEE1B267E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>
                <a:solidFill>
                  <a:schemeClr val="bg1"/>
                </a:solidFill>
              </a:rPr>
              <a:t>‹nº›</a:t>
            </a:fld>
            <a:endParaRPr lang="pt-BR" sz="1100">
              <a:solidFill>
                <a:schemeClr val="bg1"/>
              </a:solidFill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5E842C5-0989-4715-8B18-F037793DB0D2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58F66DF-F5A1-48B6-B6A1-B3A126D780E1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D945B11-B167-4D67-9815-ACE036B98E74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80074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AE0D95-4936-4F7A-A54E-900A6672D02C}"/>
              </a:ext>
            </a:extLst>
          </p:cNvPr>
          <p:cNvSpPr/>
          <p:nvPr userDrawn="1"/>
        </p:nvSpPr>
        <p:spPr>
          <a:xfrm>
            <a:off x="0" y="0"/>
            <a:ext cx="3571875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2F3B8DB-2CBF-49CB-8681-8C30A6EFACCA}"/>
              </a:ext>
            </a:extLst>
          </p:cNvPr>
          <p:cNvSpPr/>
          <p:nvPr userDrawn="1"/>
        </p:nvSpPr>
        <p:spPr>
          <a:xfrm>
            <a:off x="1" y="1"/>
            <a:ext cx="3267075" cy="5944602"/>
          </a:xfrm>
          <a:custGeom>
            <a:avLst/>
            <a:gdLst>
              <a:gd name="connsiteX0" fmla="*/ 0 w 3267075"/>
              <a:gd name="connsiteY0" fmla="*/ 0 h 5944602"/>
              <a:gd name="connsiteX1" fmla="*/ 990482 w 3267075"/>
              <a:gd name="connsiteY1" fmla="*/ 0 h 5944602"/>
              <a:gd name="connsiteX2" fmla="*/ 3267075 w 3267075"/>
              <a:gd name="connsiteY2" fmla="*/ 2441243 h 5944602"/>
              <a:gd name="connsiteX3" fmla="*/ 0 w 3267075"/>
              <a:gd name="connsiteY3" fmla="*/ 5944602 h 594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7075" h="5944602">
                <a:moveTo>
                  <a:pt x="0" y="0"/>
                </a:moveTo>
                <a:lnTo>
                  <a:pt x="990482" y="0"/>
                </a:lnTo>
                <a:lnTo>
                  <a:pt x="3267075" y="2441243"/>
                </a:lnTo>
                <a:lnTo>
                  <a:pt x="0" y="59446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" name="Espaço Reservado para Texto 53">
            <a:extLst>
              <a:ext uri="{FF2B5EF4-FFF2-40B4-BE49-F238E27FC236}">
                <a16:creationId xmlns:a16="http://schemas.microsoft.com/office/drawing/2014/main" id="{4AE5C9C1-C546-4DD7-94B2-F74934CD751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4800" y="1504409"/>
            <a:ext cx="2643025" cy="18131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pt-BR" sz="28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ADICIONAR TÍTULO</a:t>
            </a:r>
          </a:p>
        </p:txBody>
      </p:sp>
      <p:sp>
        <p:nvSpPr>
          <p:cNvPr id="8" name="Espaço Reservado para Gráfico 18">
            <a:extLst>
              <a:ext uri="{FF2B5EF4-FFF2-40B4-BE49-F238E27FC236}">
                <a16:creationId xmlns:a16="http://schemas.microsoft.com/office/drawing/2014/main" id="{6B66222D-D2AC-41F6-BE9C-E6DC34ABEDFC}"/>
              </a:ext>
            </a:extLst>
          </p:cNvPr>
          <p:cNvSpPr>
            <a:spLocks noGrp="1"/>
          </p:cNvSpPr>
          <p:nvPr userDrawn="1">
            <p:ph type="chart" sz="quarter" idx="17"/>
          </p:nvPr>
        </p:nvSpPr>
        <p:spPr>
          <a:xfrm>
            <a:off x="4013200" y="426719"/>
            <a:ext cx="7648297" cy="58848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pt-BR"/>
          </a:p>
          <a:p>
            <a:endParaRPr lang="pt-BR"/>
          </a:p>
          <a:p>
            <a:r>
              <a:rPr lang="pt-BR"/>
              <a:t>CLIQUE PARA INSERIR UM GRÁFICO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DBD7DB72-6A18-4E78-BEB9-14C09AC26F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4790" y="4535244"/>
            <a:ext cx="2249473" cy="181314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pt-BR"/>
              <a:t>Espaço para texto, </a:t>
            </a:r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r>
              <a:rPr lang="pt-BR"/>
              <a:t> </a:t>
            </a:r>
            <a:r>
              <a:rPr lang="pt-BR" err="1"/>
              <a:t>adipiscing</a:t>
            </a:r>
            <a:r>
              <a:rPr lang="pt-BR"/>
              <a:t> </a:t>
            </a:r>
            <a:r>
              <a:rPr lang="pt-BR" err="1"/>
              <a:t>elit</a:t>
            </a:r>
            <a:r>
              <a:rPr lang="pt-BR"/>
              <a:t>. </a:t>
            </a:r>
            <a:r>
              <a:rPr lang="pt-BR" err="1"/>
              <a:t>Maecenas</a:t>
            </a:r>
            <a:r>
              <a:rPr lang="pt-BR"/>
              <a:t> </a:t>
            </a:r>
            <a:r>
              <a:rPr lang="pt-BR" err="1"/>
              <a:t>porttitor</a:t>
            </a:r>
            <a:r>
              <a:rPr lang="pt-BR"/>
              <a:t> </a:t>
            </a:r>
            <a:r>
              <a:rPr lang="pt-BR" err="1"/>
              <a:t>congue</a:t>
            </a:r>
            <a:r>
              <a:rPr lang="pt-BR"/>
              <a:t> massa.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r>
              <a:rPr lang="pt-BR"/>
              <a:t> </a:t>
            </a:r>
            <a:r>
              <a:rPr lang="pt-BR" err="1"/>
              <a:t>adipiscing</a:t>
            </a:r>
            <a:r>
              <a:rPr lang="pt-BR"/>
              <a:t> </a:t>
            </a:r>
            <a:r>
              <a:rPr lang="pt-BR" err="1"/>
              <a:t>elit</a:t>
            </a:r>
            <a:r>
              <a:rPr lang="pt-BR"/>
              <a:t>. </a:t>
            </a:r>
            <a:r>
              <a:rPr lang="pt-BR" err="1"/>
              <a:t>Maecenas</a:t>
            </a:r>
            <a:r>
              <a:rPr lang="pt-BR"/>
              <a:t> </a:t>
            </a:r>
            <a:r>
              <a:rPr lang="pt-BR" err="1"/>
              <a:t>porttitor</a:t>
            </a:r>
            <a:r>
              <a:rPr lang="pt-BR"/>
              <a:t> </a:t>
            </a:r>
            <a:r>
              <a:rPr lang="pt-BR" err="1"/>
              <a:t>congue</a:t>
            </a:r>
            <a:r>
              <a:rPr lang="pt-BR"/>
              <a:t> massa.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3E47A76-A667-4A40-A804-5D3496C0BC36}"/>
              </a:ext>
            </a:extLst>
          </p:cNvPr>
          <p:cNvSpPr/>
          <p:nvPr userDrawn="1"/>
        </p:nvSpPr>
        <p:spPr>
          <a:xfrm rot="5400000">
            <a:off x="3001525" y="2157458"/>
            <a:ext cx="570249" cy="570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085615-0D77-473B-804A-E7A487D0E91A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0E1A789-0692-4112-9BE4-A26B04F4D09C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9338105C-6243-48C6-B5B4-E8E574BFDF1D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839283D-9CC5-4922-B9EA-3D4E5BB6C058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81677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c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EA105227-A553-4913-A0CB-48FCC26C48EB}"/>
              </a:ext>
            </a:extLst>
          </p:cNvPr>
          <p:cNvSpPr/>
          <p:nvPr userDrawn="1"/>
        </p:nvSpPr>
        <p:spPr>
          <a:xfrm>
            <a:off x="0" y="0"/>
            <a:ext cx="12192000" cy="2176042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A817A38-694F-4C40-BA30-8F54DE6CE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9872" y="1094175"/>
            <a:ext cx="6048250" cy="338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00C5FF"/>
                </a:solidFill>
                <a:latin typeface="+mj-lt"/>
              </a:defRPr>
            </a:lvl1pPr>
          </a:lstStyle>
          <a:p>
            <a:pPr lvl="0"/>
            <a:r>
              <a:rPr lang="pt-BR"/>
              <a:t>ESPAÇO PARA TÍTULO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ACCDCBA0-FE47-4C6D-8D6D-F9BD2A5A61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5282" y="5671058"/>
            <a:ext cx="2804238" cy="5206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pt-BR"/>
              <a:t>Espaço para texto, </a:t>
            </a:r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endParaRPr lang="pt-BR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755A65F6-8132-426D-9423-B012978CA7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32861" y="5340592"/>
            <a:ext cx="2489080" cy="2896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400" b="1">
                <a:solidFill>
                  <a:srgbClr val="00C5FF"/>
                </a:solidFill>
                <a:latin typeface="+mn-lt"/>
              </a:defRPr>
            </a:lvl1pPr>
          </a:lstStyle>
          <a:p>
            <a:pPr lvl="0"/>
            <a:r>
              <a:rPr lang="pt-BR"/>
              <a:t>Espaço para texto</a:t>
            </a:r>
          </a:p>
        </p:txBody>
      </p:sp>
      <p:sp>
        <p:nvSpPr>
          <p:cNvPr id="10" name="Espaço Reservado para Gráfico 12">
            <a:extLst>
              <a:ext uri="{FF2B5EF4-FFF2-40B4-BE49-F238E27FC236}">
                <a16:creationId xmlns:a16="http://schemas.microsoft.com/office/drawing/2014/main" id="{D322AC46-5D14-431D-B455-710B53D80DBF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919755" y="2675287"/>
            <a:ext cx="2915292" cy="257901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Clique para </a:t>
            </a:r>
            <a:br>
              <a:rPr lang="pt-BR"/>
            </a:br>
            <a:r>
              <a:rPr lang="pt-BR"/>
              <a:t>adicionar um gráfico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6FFCB98-0788-41BC-9CB7-35633EF59F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90633" y="5671058"/>
            <a:ext cx="2804238" cy="5206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pt-BR"/>
              <a:t>Espaço para texto, </a:t>
            </a:r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endParaRPr lang="pt-BR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FCE8E315-A4AE-417C-9796-E549B3D53D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48212" y="5340592"/>
            <a:ext cx="2489080" cy="2896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400" b="1">
                <a:solidFill>
                  <a:srgbClr val="00C5FF"/>
                </a:solidFill>
                <a:latin typeface="+mn-lt"/>
              </a:defRPr>
            </a:lvl1pPr>
          </a:lstStyle>
          <a:p>
            <a:pPr lvl="0"/>
            <a:r>
              <a:rPr lang="pt-BR"/>
              <a:t>Espaço para texto</a:t>
            </a:r>
          </a:p>
        </p:txBody>
      </p:sp>
      <p:sp>
        <p:nvSpPr>
          <p:cNvPr id="13" name="Espaço Reservado para Gráfico 12">
            <a:extLst>
              <a:ext uri="{FF2B5EF4-FFF2-40B4-BE49-F238E27FC236}">
                <a16:creationId xmlns:a16="http://schemas.microsoft.com/office/drawing/2014/main" id="{7024EC21-D9C2-4B71-A197-BC4E1F2001D0}"/>
              </a:ext>
            </a:extLst>
          </p:cNvPr>
          <p:cNvSpPr>
            <a:spLocks noGrp="1"/>
          </p:cNvSpPr>
          <p:nvPr>
            <p:ph type="chart" sz="quarter" idx="22" hasCustomPrompt="1"/>
          </p:nvPr>
        </p:nvSpPr>
        <p:spPr>
          <a:xfrm>
            <a:off x="4635106" y="2675287"/>
            <a:ext cx="2915292" cy="257901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Clique para </a:t>
            </a:r>
            <a:br>
              <a:rPr lang="pt-BR"/>
            </a:br>
            <a:r>
              <a:rPr lang="pt-BR"/>
              <a:t>adicionar um gráfico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8947F7EB-B78F-43DF-A3B0-012E6E7C0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2987" y="5671058"/>
            <a:ext cx="2804238" cy="5206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pt-BR"/>
              <a:t>Espaço para texto, </a:t>
            </a:r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endParaRPr lang="pt-BR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6C3E6D3A-5BA8-404F-9AAC-EB8F948103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40566" y="5340592"/>
            <a:ext cx="2489080" cy="2896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400" b="1">
                <a:solidFill>
                  <a:srgbClr val="00C5FF"/>
                </a:solidFill>
                <a:latin typeface="+mn-lt"/>
              </a:defRPr>
            </a:lvl1pPr>
          </a:lstStyle>
          <a:p>
            <a:pPr lvl="0"/>
            <a:r>
              <a:rPr lang="pt-BR"/>
              <a:t>Espaço para texto</a:t>
            </a:r>
          </a:p>
        </p:txBody>
      </p:sp>
      <p:sp>
        <p:nvSpPr>
          <p:cNvPr id="16" name="Espaço Reservado para Gráfico 12">
            <a:extLst>
              <a:ext uri="{FF2B5EF4-FFF2-40B4-BE49-F238E27FC236}">
                <a16:creationId xmlns:a16="http://schemas.microsoft.com/office/drawing/2014/main" id="{94F3B704-3BCA-44FB-A5E1-2CBEECB59712}"/>
              </a:ext>
            </a:extLst>
          </p:cNvPr>
          <p:cNvSpPr>
            <a:spLocks noGrp="1"/>
          </p:cNvSpPr>
          <p:nvPr>
            <p:ph type="chart" sz="quarter" idx="25" hasCustomPrompt="1"/>
          </p:nvPr>
        </p:nvSpPr>
        <p:spPr>
          <a:xfrm>
            <a:off x="8427460" y="2675287"/>
            <a:ext cx="2915292" cy="257901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Clique para </a:t>
            </a:r>
            <a:br>
              <a:rPr lang="pt-BR"/>
            </a:br>
            <a:r>
              <a:rPr lang="pt-BR"/>
              <a:t>adicionar um gráfico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0D2593E4-419A-4D9B-A05F-7BA152A09AC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78465" y="3685045"/>
            <a:ext cx="1597872" cy="5206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4400">
                <a:latin typeface="+mj-lt"/>
              </a:defRPr>
            </a:lvl1pPr>
          </a:lstStyle>
          <a:p>
            <a:pPr lvl="0"/>
            <a:r>
              <a:rPr lang="pt-BR"/>
              <a:t>00%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08EA26A5-75BB-4CB3-BA6A-D2AE3560D8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84193" y="3685045"/>
            <a:ext cx="1597872" cy="5206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4400">
                <a:latin typeface="+mj-lt"/>
              </a:defRPr>
            </a:lvl1pPr>
          </a:lstStyle>
          <a:p>
            <a:pPr lvl="0"/>
            <a:r>
              <a:rPr lang="pt-BR"/>
              <a:t>00%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352B94A9-C6E1-4F45-93D0-98FFCB17DA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05421" y="3685045"/>
            <a:ext cx="1597872" cy="5206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4400">
                <a:latin typeface="+mj-lt"/>
              </a:defRPr>
            </a:lvl1pPr>
          </a:lstStyle>
          <a:p>
            <a:pPr lvl="0"/>
            <a:r>
              <a:rPr lang="pt-BR"/>
              <a:t>00%</a:t>
            </a:r>
          </a:p>
        </p:txBody>
      </p:sp>
      <p:pic>
        <p:nvPicPr>
          <p:cNvPr id="21" name="Imagem 20" descr="Uma imagem contendo objeto&#10;&#10;Descrição gerada automaticamente">
            <a:extLst>
              <a:ext uri="{FF2B5EF4-FFF2-40B4-BE49-F238E27FC236}">
                <a16:creationId xmlns:a16="http://schemas.microsoft.com/office/drawing/2014/main" id="{880FD495-8F4B-44A9-9C11-3C2D3E587C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321" y="185199"/>
            <a:ext cx="1240581" cy="264704"/>
          </a:xfrm>
          <a:prstGeom prst="rect">
            <a:avLst/>
          </a:prstGeom>
        </p:spPr>
      </p:pic>
      <p:sp>
        <p:nvSpPr>
          <p:cNvPr id="27" name="Espaço Reservado para Texto 53">
            <a:extLst>
              <a:ext uri="{FF2B5EF4-FFF2-40B4-BE49-F238E27FC236}">
                <a16:creationId xmlns:a16="http://schemas.microsoft.com/office/drawing/2014/main" id="{1CA8CF6F-1D29-41F2-9390-0271894780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5829026" y="1573525"/>
            <a:ext cx="533948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A40E410-D1DA-4E89-BC47-11346B0C993E}"/>
              </a:ext>
            </a:extLst>
          </p:cNvPr>
          <p:cNvSpPr/>
          <p:nvPr userDrawn="1"/>
        </p:nvSpPr>
        <p:spPr>
          <a:xfrm>
            <a:off x="9986230" y="1"/>
            <a:ext cx="2205771" cy="1920645"/>
          </a:xfrm>
          <a:custGeom>
            <a:avLst/>
            <a:gdLst>
              <a:gd name="connsiteX0" fmla="*/ 0 w 2205771"/>
              <a:gd name="connsiteY0" fmla="*/ 0 h 1920645"/>
              <a:gd name="connsiteX1" fmla="*/ 2205771 w 2205771"/>
              <a:gd name="connsiteY1" fmla="*/ 0 h 1920645"/>
              <a:gd name="connsiteX2" fmla="*/ 2205771 w 2205771"/>
              <a:gd name="connsiteY2" fmla="*/ 1635519 h 1920645"/>
              <a:gd name="connsiteX3" fmla="*/ 1920645 w 2205771"/>
              <a:gd name="connsiteY3" fmla="*/ 1920645 h 1920645"/>
              <a:gd name="connsiteX4" fmla="*/ 0 w 2205771"/>
              <a:gd name="connsiteY4" fmla="*/ 0 h 192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771" h="1920645">
                <a:moveTo>
                  <a:pt x="0" y="0"/>
                </a:moveTo>
                <a:lnTo>
                  <a:pt x="2205771" y="0"/>
                </a:lnTo>
                <a:lnTo>
                  <a:pt x="2205771" y="1635519"/>
                </a:lnTo>
                <a:lnTo>
                  <a:pt x="1920645" y="19206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5FF1AB3-547B-487B-994A-346925A1AB64}"/>
              </a:ext>
            </a:extLst>
          </p:cNvPr>
          <p:cNvSpPr/>
          <p:nvPr userDrawn="1"/>
        </p:nvSpPr>
        <p:spPr>
          <a:xfrm rot="5400000">
            <a:off x="11621751" y="1605793"/>
            <a:ext cx="570249" cy="570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6AB8F08-6C6A-4771-9CDE-4D5E6926A7F0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D5D68EB1-FE91-488B-B455-299E8694C9EA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78891B3A-5914-4355-92E9-39710221F46B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17660F70-A165-4CFE-B752-574E1F76898F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78855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F4E13E79-75A5-48CD-81AD-4CF430B7EB96}"/>
              </a:ext>
            </a:extLst>
          </p:cNvPr>
          <p:cNvSpPr/>
          <p:nvPr userDrawn="1"/>
        </p:nvSpPr>
        <p:spPr>
          <a:xfrm>
            <a:off x="3190240" y="0"/>
            <a:ext cx="9001760" cy="685800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AFE4A172-E785-4A1B-96E7-7170F78ED1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515" y="589652"/>
            <a:ext cx="2526814" cy="15439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rgbClr val="00C5FF"/>
                </a:solidFill>
                <a:latin typeface="+mj-lt"/>
              </a:defRPr>
            </a:lvl1pPr>
          </a:lstStyle>
          <a:p>
            <a:pPr lvl="0"/>
            <a:r>
              <a:rPr lang="pt-BR"/>
              <a:t>ESPAÇO PARA TÍTULO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2E7EAA1C-DA4B-47BD-B94C-1CAFADA86E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287" y="2535082"/>
            <a:ext cx="2526813" cy="24128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pt-BR"/>
              <a:t>Espaço para texto, </a:t>
            </a:r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r>
              <a:rPr lang="pt-BR"/>
              <a:t> </a:t>
            </a:r>
            <a:r>
              <a:rPr lang="pt-BR" err="1"/>
              <a:t>adipiscing</a:t>
            </a:r>
            <a:r>
              <a:rPr lang="pt-BR"/>
              <a:t> </a:t>
            </a:r>
            <a:r>
              <a:rPr lang="pt-BR" err="1"/>
              <a:t>elit</a:t>
            </a:r>
            <a:r>
              <a:rPr lang="pt-BR"/>
              <a:t>. </a:t>
            </a:r>
            <a:r>
              <a:rPr lang="pt-BR" err="1"/>
              <a:t>Maecenas</a:t>
            </a:r>
            <a:r>
              <a:rPr lang="pt-BR"/>
              <a:t> </a:t>
            </a:r>
            <a:r>
              <a:rPr lang="pt-BR" err="1"/>
              <a:t>porttitor</a:t>
            </a:r>
            <a:r>
              <a:rPr lang="pt-BR"/>
              <a:t> </a:t>
            </a:r>
            <a:r>
              <a:rPr lang="pt-BR" err="1"/>
              <a:t>congue</a:t>
            </a:r>
            <a:r>
              <a:rPr lang="pt-BR"/>
              <a:t> massa. </a:t>
            </a:r>
            <a:r>
              <a:rPr lang="pt-BR" err="1"/>
              <a:t>Fusce</a:t>
            </a:r>
            <a:r>
              <a:rPr lang="pt-BR"/>
              <a:t> </a:t>
            </a:r>
            <a:r>
              <a:rPr lang="pt-BR" err="1"/>
              <a:t>posuere</a:t>
            </a:r>
            <a:r>
              <a:rPr lang="pt-BR"/>
              <a:t>, magna </a:t>
            </a:r>
            <a:r>
              <a:rPr lang="pt-BR" err="1"/>
              <a:t>sed</a:t>
            </a:r>
            <a:r>
              <a:rPr lang="pt-BR"/>
              <a:t> </a:t>
            </a:r>
            <a:r>
              <a:rPr lang="pt-BR" err="1"/>
              <a:t>pulvinar</a:t>
            </a:r>
            <a:r>
              <a:rPr lang="pt-BR"/>
              <a:t> </a:t>
            </a:r>
            <a:r>
              <a:rPr lang="pt-BR" err="1"/>
              <a:t>ultricies</a:t>
            </a:r>
            <a:r>
              <a:rPr lang="pt-BR"/>
              <a:t>, </a:t>
            </a:r>
            <a:r>
              <a:rPr lang="pt-BR" err="1"/>
              <a:t>purus</a:t>
            </a:r>
            <a:r>
              <a:rPr lang="pt-BR"/>
              <a:t> </a:t>
            </a:r>
            <a:r>
              <a:rPr lang="pt-BR" err="1"/>
              <a:t>lectus</a:t>
            </a:r>
            <a:r>
              <a:rPr lang="pt-BR"/>
              <a:t> </a:t>
            </a:r>
            <a:r>
              <a:rPr lang="pt-BR" err="1"/>
              <a:t>malesuada</a:t>
            </a:r>
            <a:r>
              <a:rPr lang="pt-BR"/>
              <a:t> libero,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 </a:t>
            </a:r>
            <a:r>
              <a:rPr lang="pt-BR" err="1"/>
              <a:t>commodo</a:t>
            </a:r>
            <a:r>
              <a:rPr lang="pt-BR"/>
              <a:t> magna </a:t>
            </a:r>
            <a:r>
              <a:rPr lang="pt-BR" err="1"/>
              <a:t>eros</a:t>
            </a:r>
            <a:r>
              <a:rPr lang="pt-BR"/>
              <a:t> quis urna. Nunc </a:t>
            </a:r>
            <a:r>
              <a:rPr lang="pt-BR" err="1"/>
              <a:t>viverra</a:t>
            </a:r>
            <a:r>
              <a:rPr lang="pt-BR"/>
              <a:t> </a:t>
            </a:r>
            <a:r>
              <a:rPr lang="pt-BR" err="1"/>
              <a:t>imperdiet</a:t>
            </a:r>
            <a:r>
              <a:rPr lang="pt-BR"/>
              <a:t> </a:t>
            </a:r>
            <a:r>
              <a:rPr lang="pt-BR" err="1"/>
              <a:t>enim</a:t>
            </a:r>
            <a:r>
              <a:rPr lang="pt-BR"/>
              <a:t>. </a:t>
            </a:r>
            <a:r>
              <a:rPr lang="pt-BR" err="1"/>
              <a:t>Fusce</a:t>
            </a:r>
            <a:r>
              <a:rPr lang="pt-BR"/>
              <a:t> est. </a:t>
            </a:r>
          </a:p>
        </p:txBody>
      </p:sp>
      <p:sp>
        <p:nvSpPr>
          <p:cNvPr id="18" name="Espaço Reservado para Tabela 11">
            <a:extLst>
              <a:ext uri="{FF2B5EF4-FFF2-40B4-BE49-F238E27FC236}">
                <a16:creationId xmlns:a16="http://schemas.microsoft.com/office/drawing/2014/main" id="{D373C25E-DCD6-478C-888B-DCAFC64DF24A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416301" y="589653"/>
            <a:ext cx="8124190" cy="567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pt-BR"/>
              <a:t>Clique para adicionar uma tabela</a:t>
            </a:r>
          </a:p>
        </p:txBody>
      </p:sp>
      <p:sp>
        <p:nvSpPr>
          <p:cNvPr id="20" name="Espaço Reservado para Texto 53">
            <a:extLst>
              <a:ext uri="{FF2B5EF4-FFF2-40B4-BE49-F238E27FC236}">
                <a16:creationId xmlns:a16="http://schemas.microsoft.com/office/drawing/2014/main" id="{712F68FE-336E-4AFF-8343-446711010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525506" y="2294949"/>
            <a:ext cx="533948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7EBCD4B1-38CF-43E8-A958-8C7A62053EEF}"/>
              </a:ext>
            </a:extLst>
          </p:cNvPr>
          <p:cNvSpPr/>
          <p:nvPr userDrawn="1"/>
        </p:nvSpPr>
        <p:spPr>
          <a:xfrm rot="10800000" flipH="1">
            <a:off x="1059454" y="4984954"/>
            <a:ext cx="2151106" cy="1873046"/>
          </a:xfrm>
          <a:custGeom>
            <a:avLst/>
            <a:gdLst>
              <a:gd name="connsiteX0" fmla="*/ 0 w 2205771"/>
              <a:gd name="connsiteY0" fmla="*/ 0 h 1920645"/>
              <a:gd name="connsiteX1" fmla="*/ 2205771 w 2205771"/>
              <a:gd name="connsiteY1" fmla="*/ 0 h 1920645"/>
              <a:gd name="connsiteX2" fmla="*/ 2205771 w 2205771"/>
              <a:gd name="connsiteY2" fmla="*/ 1635519 h 1920645"/>
              <a:gd name="connsiteX3" fmla="*/ 1920645 w 2205771"/>
              <a:gd name="connsiteY3" fmla="*/ 1920645 h 1920645"/>
              <a:gd name="connsiteX4" fmla="*/ 0 w 2205771"/>
              <a:gd name="connsiteY4" fmla="*/ 0 h 192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771" h="1920645">
                <a:moveTo>
                  <a:pt x="0" y="0"/>
                </a:moveTo>
                <a:lnTo>
                  <a:pt x="2205771" y="0"/>
                </a:lnTo>
                <a:lnTo>
                  <a:pt x="2205771" y="1635519"/>
                </a:lnTo>
                <a:lnTo>
                  <a:pt x="1920645" y="19206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95D4672-23CF-4903-9D37-3BF871F30DC3}"/>
              </a:ext>
            </a:extLst>
          </p:cNvPr>
          <p:cNvSpPr/>
          <p:nvPr userDrawn="1"/>
        </p:nvSpPr>
        <p:spPr>
          <a:xfrm rot="5400000">
            <a:off x="2640311" y="4715316"/>
            <a:ext cx="570249" cy="570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EA2BAD9-E751-409A-AE7B-BD045E390814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87B6673-F2B9-40FC-ABEC-593AADE7554F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993664E-A42E-4335-BAB2-B76AD285C2AE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FE80C6A9-57F9-47FA-9B9B-E5D0E59A5BB7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7633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 mun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1F8D462-05E1-45E8-93B9-461031F17425}"/>
              </a:ext>
            </a:extLst>
          </p:cNvPr>
          <p:cNvSpPr/>
          <p:nvPr userDrawn="1"/>
        </p:nvSpPr>
        <p:spPr>
          <a:xfrm rot="13500000">
            <a:off x="3084122" y="-1120511"/>
            <a:ext cx="2241020" cy="2241020"/>
          </a:xfrm>
          <a:custGeom>
            <a:avLst/>
            <a:gdLst>
              <a:gd name="connsiteX0" fmla="*/ 2241020 w 2241020"/>
              <a:gd name="connsiteY0" fmla="*/ 0 h 2241020"/>
              <a:gd name="connsiteX1" fmla="*/ 0 w 2241020"/>
              <a:gd name="connsiteY1" fmla="*/ 2241020 h 2241020"/>
              <a:gd name="connsiteX2" fmla="*/ 0 w 2241020"/>
              <a:gd name="connsiteY2" fmla="*/ 0 h 22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020" h="2241020">
                <a:moveTo>
                  <a:pt x="2241020" y="0"/>
                </a:moveTo>
                <a:lnTo>
                  <a:pt x="0" y="2241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3495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250">
                <a:solidFill>
                  <a:prstClr val="white"/>
                </a:solidFill>
                <a:latin typeface="Calibri"/>
              </a:rPr>
              <a:t>    </a:t>
            </a:r>
          </a:p>
        </p:txBody>
      </p:sp>
      <p:sp>
        <p:nvSpPr>
          <p:cNvPr id="4" name="Espaço Reservado para Texto 53">
            <a:extLst>
              <a:ext uri="{FF2B5EF4-FFF2-40B4-BE49-F238E27FC236}">
                <a16:creationId xmlns:a16="http://schemas.microsoft.com/office/drawing/2014/main" id="{DDFF00FA-6E2D-45BD-8DC6-1EE9255E6F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51895" y="907303"/>
            <a:ext cx="4228460" cy="883425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pt-BR" sz="28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ADICIONAR TÍTULO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725638-6F9F-4101-8DDE-D2FC4B80D0FB}"/>
              </a:ext>
            </a:extLst>
          </p:cNvPr>
          <p:cNvSpPr/>
          <p:nvPr userDrawn="1"/>
        </p:nvSpPr>
        <p:spPr>
          <a:xfrm>
            <a:off x="3866788" y="1248429"/>
            <a:ext cx="656571" cy="656571"/>
          </a:xfrm>
          <a:prstGeom prst="rect">
            <a:avLst/>
          </a:prstGeom>
          <a:solidFill>
            <a:srgbClr val="00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495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2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B4025D5D-28D4-49DC-9B9A-A2CEB8A13F8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3887354" cy="5792355"/>
          </a:xfrm>
          <a:custGeom>
            <a:avLst/>
            <a:gdLst>
              <a:gd name="connsiteX0" fmla="*/ 0 w 3887354"/>
              <a:gd name="connsiteY0" fmla="*/ 0 h 5792355"/>
              <a:gd name="connsiteX1" fmla="*/ 2622019 w 3887354"/>
              <a:gd name="connsiteY1" fmla="*/ 0 h 5792355"/>
              <a:gd name="connsiteX2" fmla="*/ 3870449 w 3887354"/>
              <a:gd name="connsiteY2" fmla="*/ 1248430 h 5792355"/>
              <a:gd name="connsiteX3" fmla="*/ 3866788 w 3887354"/>
              <a:gd name="connsiteY3" fmla="*/ 1248430 h 5792355"/>
              <a:gd name="connsiteX4" fmla="*/ 3866788 w 3887354"/>
              <a:gd name="connsiteY4" fmla="*/ 1905001 h 5792355"/>
              <a:gd name="connsiteX5" fmla="*/ 3887354 w 3887354"/>
              <a:gd name="connsiteY5" fmla="*/ 1905001 h 5792355"/>
              <a:gd name="connsiteX6" fmla="*/ 0 w 3887354"/>
              <a:gd name="connsiteY6" fmla="*/ 5792355 h 579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7354" h="5792355">
                <a:moveTo>
                  <a:pt x="0" y="0"/>
                </a:moveTo>
                <a:lnTo>
                  <a:pt x="2622019" y="0"/>
                </a:lnTo>
                <a:lnTo>
                  <a:pt x="3870449" y="1248430"/>
                </a:lnTo>
                <a:lnTo>
                  <a:pt x="3866788" y="1248430"/>
                </a:lnTo>
                <a:lnTo>
                  <a:pt x="3866788" y="1905001"/>
                </a:lnTo>
                <a:lnTo>
                  <a:pt x="3887354" y="1905001"/>
                </a:lnTo>
                <a:lnTo>
                  <a:pt x="0" y="579235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pt-BR"/>
              <a:t>Imagem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C2ACB6A0-90FA-4396-B855-79ACA53FEF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70891" y="4689783"/>
            <a:ext cx="2396534" cy="152344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pt-BR"/>
              <a:t>Espaço para texto, </a:t>
            </a:r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r>
              <a:rPr lang="pt-BR"/>
              <a:t> </a:t>
            </a:r>
            <a:r>
              <a:rPr lang="pt-BR" err="1"/>
              <a:t>adipiscing</a:t>
            </a:r>
            <a:r>
              <a:rPr lang="pt-BR"/>
              <a:t> </a:t>
            </a:r>
            <a:r>
              <a:rPr lang="pt-BR" err="1"/>
              <a:t>elit</a:t>
            </a:r>
            <a:r>
              <a:rPr lang="pt-BR"/>
              <a:t>. </a:t>
            </a:r>
            <a:r>
              <a:rPr lang="pt-BR" err="1"/>
              <a:t>Maecenas</a:t>
            </a:r>
            <a:r>
              <a:rPr lang="pt-BR"/>
              <a:t> </a:t>
            </a:r>
            <a:r>
              <a:rPr lang="pt-BR" err="1"/>
              <a:t>porttitor</a:t>
            </a:r>
            <a:r>
              <a:rPr lang="pt-BR"/>
              <a:t> </a:t>
            </a:r>
            <a:r>
              <a:rPr lang="pt-BR" err="1"/>
              <a:t>congue</a:t>
            </a:r>
            <a:r>
              <a:rPr lang="pt-BR"/>
              <a:t> massa. </a:t>
            </a:r>
            <a:r>
              <a:rPr lang="pt-BR" err="1"/>
              <a:t>Fusce</a:t>
            </a:r>
            <a:r>
              <a:rPr lang="pt-BR"/>
              <a:t> </a:t>
            </a:r>
            <a:r>
              <a:rPr lang="pt-BR" err="1"/>
              <a:t>posuere</a:t>
            </a:r>
            <a:r>
              <a:rPr lang="pt-BR"/>
              <a:t>, magna </a:t>
            </a:r>
            <a:r>
              <a:rPr lang="pt-BR" err="1"/>
              <a:t>sed</a:t>
            </a:r>
            <a:r>
              <a:rPr lang="pt-BR"/>
              <a:t> </a:t>
            </a:r>
            <a:r>
              <a:rPr lang="pt-BR" err="1"/>
              <a:t>pulvinar</a:t>
            </a:r>
            <a:r>
              <a:rPr lang="pt-BR"/>
              <a:t>. </a:t>
            </a:r>
          </a:p>
        </p:txBody>
      </p:sp>
      <p:sp>
        <p:nvSpPr>
          <p:cNvPr id="9" name="Espaço Reservado para Texto 53">
            <a:extLst>
              <a:ext uri="{FF2B5EF4-FFF2-40B4-BE49-F238E27FC236}">
                <a16:creationId xmlns:a16="http://schemas.microsoft.com/office/drawing/2014/main" id="{DA325C4B-32A7-48B7-AC59-D5529AB1E9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10766786" y="1807269"/>
            <a:ext cx="533948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9DCDBC-8BD0-4538-A913-590EC439E59B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A06ED9E-20BE-4EB8-8B40-B02D2C540CBF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DEE5851-2F86-4A86-B7BF-BC128B75EF90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F6556F7-C70D-42BF-8BE5-1027BF24E0D5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  <p:sp>
        <p:nvSpPr>
          <p:cNvPr id="18" name="Espaço Reservado para Texto 53">
            <a:extLst>
              <a:ext uri="{FF2B5EF4-FFF2-40B4-BE49-F238E27FC236}">
                <a16:creationId xmlns:a16="http://schemas.microsoft.com/office/drawing/2014/main" id="{166370C0-3292-461C-A40D-90FA726323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10800000">
            <a:off x="3381247" y="4421514"/>
            <a:ext cx="533948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181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 Brasi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219152B0-9AF2-4784-B8E9-50C6D3182397}"/>
              </a:ext>
            </a:extLst>
          </p:cNvPr>
          <p:cNvSpPr/>
          <p:nvPr userDrawn="1"/>
        </p:nvSpPr>
        <p:spPr>
          <a:xfrm rot="13500000">
            <a:off x="2323508" y="-1900042"/>
            <a:ext cx="3762249" cy="3762249"/>
          </a:xfrm>
          <a:custGeom>
            <a:avLst/>
            <a:gdLst>
              <a:gd name="connsiteX0" fmla="*/ 0 w 3762249"/>
              <a:gd name="connsiteY0" fmla="*/ 0 h 3762249"/>
              <a:gd name="connsiteX1" fmla="*/ 3762249 w 3762249"/>
              <a:gd name="connsiteY1" fmla="*/ 0 h 3762249"/>
              <a:gd name="connsiteX2" fmla="*/ 0 w 3762249"/>
              <a:gd name="connsiteY2" fmla="*/ 3762249 h 376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2249" h="3762249">
                <a:moveTo>
                  <a:pt x="0" y="0"/>
                </a:moveTo>
                <a:lnTo>
                  <a:pt x="3762249" y="0"/>
                </a:lnTo>
                <a:lnTo>
                  <a:pt x="0" y="37622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3495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250">
                <a:solidFill>
                  <a:prstClr val="white"/>
                </a:solidFill>
                <a:latin typeface="Calibri"/>
              </a:rPr>
              <a:t>    </a:t>
            </a:r>
          </a:p>
        </p:txBody>
      </p:sp>
      <p:sp>
        <p:nvSpPr>
          <p:cNvPr id="4" name="Espaço Reservado para Texto 53">
            <a:extLst>
              <a:ext uri="{FF2B5EF4-FFF2-40B4-BE49-F238E27FC236}">
                <a16:creationId xmlns:a16="http://schemas.microsoft.com/office/drawing/2014/main" id="{DDFF00FA-6E2D-45BD-8DC6-1EE9255E6F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8935" y="3345703"/>
            <a:ext cx="3180825" cy="13177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28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ADICIONAR TÍTULO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725638-6F9F-4101-8DDE-D2FC4B80D0FB}"/>
              </a:ext>
            </a:extLst>
          </p:cNvPr>
          <p:cNvSpPr/>
          <p:nvPr userDrawn="1"/>
        </p:nvSpPr>
        <p:spPr>
          <a:xfrm>
            <a:off x="3866788" y="2305183"/>
            <a:ext cx="656571" cy="656571"/>
          </a:xfrm>
          <a:prstGeom prst="rect">
            <a:avLst/>
          </a:prstGeom>
          <a:solidFill>
            <a:srgbClr val="00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495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2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D53FB5E4-9C36-4748-A948-3C6EA6B797E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3887354" cy="6849109"/>
          </a:xfrm>
          <a:custGeom>
            <a:avLst/>
            <a:gdLst>
              <a:gd name="connsiteX0" fmla="*/ 0 w 3887354"/>
              <a:gd name="connsiteY0" fmla="*/ 0 h 6849109"/>
              <a:gd name="connsiteX1" fmla="*/ 1565265 w 3887354"/>
              <a:gd name="connsiteY1" fmla="*/ 0 h 6849109"/>
              <a:gd name="connsiteX2" fmla="*/ 3870449 w 3887354"/>
              <a:gd name="connsiteY2" fmla="*/ 2305184 h 6849109"/>
              <a:gd name="connsiteX3" fmla="*/ 3866788 w 3887354"/>
              <a:gd name="connsiteY3" fmla="*/ 2305184 h 6849109"/>
              <a:gd name="connsiteX4" fmla="*/ 3866788 w 3887354"/>
              <a:gd name="connsiteY4" fmla="*/ 2961755 h 6849109"/>
              <a:gd name="connsiteX5" fmla="*/ 3887354 w 3887354"/>
              <a:gd name="connsiteY5" fmla="*/ 2961755 h 6849109"/>
              <a:gd name="connsiteX6" fmla="*/ 0 w 3887354"/>
              <a:gd name="connsiteY6" fmla="*/ 6849109 h 684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7354" h="6849109">
                <a:moveTo>
                  <a:pt x="0" y="0"/>
                </a:moveTo>
                <a:lnTo>
                  <a:pt x="1565265" y="0"/>
                </a:lnTo>
                <a:lnTo>
                  <a:pt x="3870449" y="2305184"/>
                </a:lnTo>
                <a:lnTo>
                  <a:pt x="3866788" y="2305184"/>
                </a:lnTo>
                <a:lnTo>
                  <a:pt x="3866788" y="2961755"/>
                </a:lnTo>
                <a:lnTo>
                  <a:pt x="3887354" y="2961755"/>
                </a:lnTo>
                <a:lnTo>
                  <a:pt x="0" y="68491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pt-BR"/>
              <a:t>Imagem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C2ACB6A0-90FA-4396-B855-79ACA53FEF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8935" y="4953162"/>
            <a:ext cx="2865865" cy="14273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pt-BR"/>
              <a:t>Espaço para texto, </a:t>
            </a:r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r>
              <a:rPr lang="pt-BR"/>
              <a:t> </a:t>
            </a:r>
            <a:r>
              <a:rPr lang="pt-BR" err="1"/>
              <a:t>adipiscing</a:t>
            </a:r>
            <a:r>
              <a:rPr lang="pt-BR"/>
              <a:t> </a:t>
            </a:r>
            <a:r>
              <a:rPr lang="pt-BR" err="1"/>
              <a:t>elit</a:t>
            </a:r>
            <a:r>
              <a:rPr lang="pt-BR"/>
              <a:t>. </a:t>
            </a:r>
            <a:r>
              <a:rPr lang="pt-BR" err="1"/>
              <a:t>Maecenas</a:t>
            </a:r>
            <a:r>
              <a:rPr lang="pt-BR"/>
              <a:t> </a:t>
            </a:r>
            <a:r>
              <a:rPr lang="pt-BR" err="1"/>
              <a:t>porttitor</a:t>
            </a:r>
            <a:r>
              <a:rPr lang="pt-BR"/>
              <a:t> </a:t>
            </a:r>
            <a:r>
              <a:rPr lang="pt-BR" err="1"/>
              <a:t>congue</a:t>
            </a:r>
            <a:r>
              <a:rPr lang="pt-BR"/>
              <a:t> massa. </a:t>
            </a:r>
            <a:r>
              <a:rPr lang="pt-BR" err="1"/>
              <a:t>Fusce</a:t>
            </a:r>
            <a:r>
              <a:rPr lang="pt-BR"/>
              <a:t> </a:t>
            </a:r>
            <a:r>
              <a:rPr lang="pt-BR" err="1"/>
              <a:t>posuere</a:t>
            </a:r>
            <a:r>
              <a:rPr lang="pt-BR"/>
              <a:t>, magna </a:t>
            </a:r>
            <a:r>
              <a:rPr lang="pt-BR" err="1"/>
              <a:t>sed</a:t>
            </a:r>
            <a:r>
              <a:rPr lang="pt-BR"/>
              <a:t> </a:t>
            </a:r>
            <a:r>
              <a:rPr lang="pt-BR" err="1"/>
              <a:t>pulvinar</a:t>
            </a:r>
            <a:r>
              <a:rPr lang="pt-BR"/>
              <a:t>. </a:t>
            </a:r>
          </a:p>
        </p:txBody>
      </p:sp>
      <p:sp>
        <p:nvSpPr>
          <p:cNvPr id="9" name="Espaço Reservado para Texto 53">
            <a:extLst>
              <a:ext uri="{FF2B5EF4-FFF2-40B4-BE49-F238E27FC236}">
                <a16:creationId xmlns:a16="http://schemas.microsoft.com/office/drawing/2014/main" id="{DA325C4B-32A7-48B7-AC59-D5529AB1E9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3898626" y="4753669"/>
            <a:ext cx="533948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5831AB-33DE-4263-8E8A-65F4FEC1B61D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AFFB82C-76AC-4AD5-8DC8-87A7C10E8B18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2F91927A-9568-4F36-B394-8969C5E6F1B7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8BB3F1C-2759-4432-BBA7-5D43211CA75D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  <p:sp>
        <p:nvSpPr>
          <p:cNvPr id="15" name="Espaço Reservado para Texto 111">
            <a:extLst>
              <a:ext uri="{FF2B5EF4-FFF2-40B4-BE49-F238E27FC236}">
                <a16:creationId xmlns:a16="http://schemas.microsoft.com/office/drawing/2014/main" id="{1EB7056D-F0A9-42FC-A635-9632740963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3920" y="1010963"/>
            <a:ext cx="2807274" cy="1895044"/>
          </a:xfrm>
          <a:custGeom>
            <a:avLst/>
            <a:gdLst>
              <a:gd name="connsiteX0" fmla="*/ 1638995 w 2807274"/>
              <a:gd name="connsiteY0" fmla="*/ 0 h 1895044"/>
              <a:gd name="connsiteX1" fmla="*/ 1726899 w 2807274"/>
              <a:gd name="connsiteY1" fmla="*/ 66915 h 1895044"/>
              <a:gd name="connsiteX2" fmla="*/ 1817639 w 2807274"/>
              <a:gd name="connsiteY2" fmla="*/ 369373 h 1895044"/>
              <a:gd name="connsiteX3" fmla="*/ 1817639 w 2807274"/>
              <a:gd name="connsiteY3" fmla="*/ 481791 h 1895044"/>
              <a:gd name="connsiteX4" fmla="*/ 1789283 w 2807274"/>
              <a:gd name="connsiteY4" fmla="*/ 492497 h 1895044"/>
              <a:gd name="connsiteX5" fmla="*/ 1916886 w 2807274"/>
              <a:gd name="connsiteY5" fmla="*/ 567443 h 1895044"/>
              <a:gd name="connsiteX6" fmla="*/ 1956585 w 2807274"/>
              <a:gd name="connsiteY6" fmla="*/ 567443 h 1895044"/>
              <a:gd name="connsiteX7" fmla="*/ 1956585 w 2807274"/>
              <a:gd name="connsiteY7" fmla="*/ 481791 h 1895044"/>
              <a:gd name="connsiteX8" fmla="*/ 2047325 w 2807274"/>
              <a:gd name="connsiteY8" fmla="*/ 417552 h 1895044"/>
              <a:gd name="connsiteX9" fmla="*/ 2098367 w 2807274"/>
              <a:gd name="connsiteY9" fmla="*/ 481791 h 1895044"/>
              <a:gd name="connsiteX10" fmla="*/ 2197614 w 2807274"/>
              <a:gd name="connsiteY10" fmla="*/ 369373 h 1895044"/>
              <a:gd name="connsiteX11" fmla="*/ 2237312 w 2807274"/>
              <a:gd name="connsiteY11" fmla="*/ 369373 h 1895044"/>
              <a:gd name="connsiteX12" fmla="*/ 2237312 w 2807274"/>
              <a:gd name="connsiteY12" fmla="*/ 321194 h 1895044"/>
              <a:gd name="connsiteX13" fmla="*/ 2285518 w 2807274"/>
              <a:gd name="connsiteY13" fmla="*/ 283721 h 1895044"/>
              <a:gd name="connsiteX14" fmla="*/ 2427300 w 2807274"/>
              <a:gd name="connsiteY14" fmla="*/ 283721 h 1895044"/>
              <a:gd name="connsiteX15" fmla="*/ 2427300 w 2807274"/>
              <a:gd name="connsiteY15" fmla="*/ 404169 h 1895044"/>
              <a:gd name="connsiteX16" fmla="*/ 2566246 w 2807274"/>
              <a:gd name="connsiteY16" fmla="*/ 567443 h 1895044"/>
              <a:gd name="connsiteX17" fmla="*/ 2656986 w 2807274"/>
              <a:gd name="connsiteY17" fmla="*/ 623652 h 1895044"/>
              <a:gd name="connsiteX18" fmla="*/ 2719370 w 2807274"/>
              <a:gd name="connsiteY18" fmla="*/ 623652 h 1895044"/>
              <a:gd name="connsiteX19" fmla="*/ 2787425 w 2807274"/>
              <a:gd name="connsiteY19" fmla="*/ 658448 h 1895044"/>
              <a:gd name="connsiteX20" fmla="*/ 2807274 w 2807274"/>
              <a:gd name="connsiteY20" fmla="*/ 706627 h 1895044"/>
              <a:gd name="connsiteX21" fmla="*/ 2506697 w 2807274"/>
              <a:gd name="connsiteY21" fmla="*/ 1397194 h 1895044"/>
              <a:gd name="connsiteX22" fmla="*/ 2557739 w 2807274"/>
              <a:gd name="connsiteY22" fmla="*/ 1480169 h 1895044"/>
              <a:gd name="connsiteX23" fmla="*/ 2506697 w 2807274"/>
              <a:gd name="connsiteY23" fmla="*/ 1517641 h 1895044"/>
              <a:gd name="connsiteX24" fmla="*/ 2506697 w 2807274"/>
              <a:gd name="connsiteY24" fmla="*/ 1670208 h 1895044"/>
              <a:gd name="connsiteX25" fmla="*/ 2007626 w 2807274"/>
              <a:gd name="connsiteY25" fmla="*/ 1726417 h 1895044"/>
              <a:gd name="connsiteX26" fmla="*/ 1857338 w 2807274"/>
              <a:gd name="connsiteY26" fmla="*/ 1678238 h 1895044"/>
              <a:gd name="connsiteX27" fmla="*/ 1777940 w 2807274"/>
              <a:gd name="connsiteY27" fmla="*/ 1573850 h 1895044"/>
              <a:gd name="connsiteX28" fmla="*/ 1627652 w 2807274"/>
              <a:gd name="connsiteY28" fmla="*/ 1573850 h 1895044"/>
              <a:gd name="connsiteX29" fmla="*/ 1638995 w 2807274"/>
              <a:gd name="connsiteY29" fmla="*/ 1630059 h 1895044"/>
              <a:gd name="connsiteX30" fmla="*/ 1596460 w 2807274"/>
              <a:gd name="connsiteY30" fmla="*/ 1662179 h 1895044"/>
              <a:gd name="connsiteX31" fmla="*/ 1587953 w 2807274"/>
              <a:gd name="connsiteY31" fmla="*/ 1726417 h 1895044"/>
              <a:gd name="connsiteX32" fmla="*/ 1528405 w 2807274"/>
              <a:gd name="connsiteY32" fmla="*/ 1726417 h 1895044"/>
              <a:gd name="connsiteX33" fmla="*/ 1397966 w 2807274"/>
              <a:gd name="connsiteY33" fmla="*/ 1801363 h 1895044"/>
              <a:gd name="connsiteX34" fmla="*/ 1327075 w 2807274"/>
              <a:gd name="connsiteY34" fmla="*/ 1828129 h 1895044"/>
              <a:gd name="connsiteX35" fmla="*/ 1267527 w 2807274"/>
              <a:gd name="connsiteY35" fmla="*/ 1820099 h 1895044"/>
              <a:gd name="connsiteX36" fmla="*/ 1219321 w 2807274"/>
              <a:gd name="connsiteY36" fmla="*/ 1820099 h 1895044"/>
              <a:gd name="connsiteX37" fmla="*/ 1148430 w 2807274"/>
              <a:gd name="connsiteY37" fmla="*/ 1895044 h 1895044"/>
              <a:gd name="connsiteX38" fmla="*/ 558619 w 2807274"/>
              <a:gd name="connsiteY38" fmla="*/ 1678238 h 1895044"/>
              <a:gd name="connsiteX39" fmla="*/ 0 w 2807274"/>
              <a:gd name="connsiteY39" fmla="*/ 1517641 h 1895044"/>
              <a:gd name="connsiteX40" fmla="*/ 42535 w 2807274"/>
              <a:gd name="connsiteY40" fmla="*/ 1480169 h 1895044"/>
              <a:gd name="connsiteX41" fmla="*/ 87905 w 2807274"/>
              <a:gd name="connsiteY41" fmla="*/ 1450726 h 1895044"/>
              <a:gd name="connsiteX42" fmla="*/ 79398 w 2807274"/>
              <a:gd name="connsiteY42" fmla="*/ 1397194 h 1895044"/>
              <a:gd name="connsiteX43" fmla="*/ 121932 w 2807274"/>
              <a:gd name="connsiteY43" fmla="*/ 1319572 h 1895044"/>
              <a:gd name="connsiteX44" fmla="*/ 121932 w 2807274"/>
              <a:gd name="connsiteY44" fmla="*/ 1274069 h 1895044"/>
              <a:gd name="connsiteX45" fmla="*/ 249536 w 2807274"/>
              <a:gd name="connsiteY45" fmla="*/ 1102766 h 1895044"/>
              <a:gd name="connsiteX46" fmla="*/ 399824 w 2807274"/>
              <a:gd name="connsiteY46" fmla="*/ 1113472 h 1895044"/>
              <a:gd name="connsiteX47" fmla="*/ 448030 w 2807274"/>
              <a:gd name="connsiteY47" fmla="*/ 1076000 h 1895044"/>
              <a:gd name="connsiteX48" fmla="*/ 586976 w 2807274"/>
              <a:gd name="connsiteY48" fmla="*/ 1067970 h 1895044"/>
              <a:gd name="connsiteX49" fmla="*/ 586976 w 2807274"/>
              <a:gd name="connsiteY49" fmla="*/ 1038527 h 1895044"/>
              <a:gd name="connsiteX50" fmla="*/ 689058 w 2807274"/>
              <a:gd name="connsiteY50" fmla="*/ 615622 h 1895044"/>
              <a:gd name="connsiteX51" fmla="*/ 638017 w 2807274"/>
              <a:gd name="connsiteY51" fmla="*/ 575472 h 1895044"/>
              <a:gd name="connsiteX52" fmla="*/ 629510 w 2807274"/>
              <a:gd name="connsiteY52" fmla="*/ 527293 h 1895044"/>
              <a:gd name="connsiteX53" fmla="*/ 550112 w 2807274"/>
              <a:gd name="connsiteY53" fmla="*/ 425582 h 1895044"/>
              <a:gd name="connsiteX54" fmla="*/ 550112 w 2807274"/>
              <a:gd name="connsiteY54" fmla="*/ 321194 h 1895044"/>
              <a:gd name="connsiteX55" fmla="*/ 649359 w 2807274"/>
              <a:gd name="connsiteY55" fmla="*/ 283721 h 1895044"/>
              <a:gd name="connsiteX56" fmla="*/ 697565 w 2807274"/>
              <a:gd name="connsiteY56" fmla="*/ 321194 h 1895044"/>
              <a:gd name="connsiteX57" fmla="*/ 689058 w 2807274"/>
              <a:gd name="connsiteY57" fmla="*/ 246249 h 1895044"/>
              <a:gd name="connsiteX58" fmla="*/ 601154 w 2807274"/>
              <a:gd name="connsiteY58" fmla="*/ 246249 h 1895044"/>
              <a:gd name="connsiteX59" fmla="*/ 586976 w 2807274"/>
              <a:gd name="connsiteY59" fmla="*/ 152567 h 1895044"/>
              <a:gd name="connsiteX60" fmla="*/ 870539 w 2807274"/>
              <a:gd name="connsiteY60" fmla="*/ 152567 h 1895044"/>
              <a:gd name="connsiteX61" fmla="*/ 847854 w 2807274"/>
              <a:gd name="connsiteY61" fmla="*/ 115095 h 1895044"/>
              <a:gd name="connsiteX62" fmla="*/ 879046 w 2807274"/>
              <a:gd name="connsiteY62" fmla="*/ 123124 h 1895044"/>
              <a:gd name="connsiteX63" fmla="*/ 918744 w 2807274"/>
              <a:gd name="connsiteY63" fmla="*/ 141861 h 1895044"/>
              <a:gd name="connsiteX64" fmla="*/ 1009484 w 2807274"/>
              <a:gd name="connsiteY64" fmla="*/ 66915 h 1895044"/>
              <a:gd name="connsiteX65" fmla="*/ 1017991 w 2807274"/>
              <a:gd name="connsiteY65" fmla="*/ 131154 h 1895044"/>
              <a:gd name="connsiteX66" fmla="*/ 1057690 w 2807274"/>
              <a:gd name="connsiteY66" fmla="*/ 198070 h 1895044"/>
              <a:gd name="connsiteX67" fmla="*/ 1108732 w 2807274"/>
              <a:gd name="connsiteY67" fmla="*/ 206099 h 1895044"/>
              <a:gd name="connsiteX68" fmla="*/ 1168280 w 2807274"/>
              <a:gd name="connsiteY68" fmla="*/ 283721 h 1895044"/>
              <a:gd name="connsiteX69" fmla="*/ 1219321 w 2807274"/>
              <a:gd name="connsiteY69" fmla="*/ 254279 h 1895044"/>
              <a:gd name="connsiteX70" fmla="*/ 1267527 w 2807274"/>
              <a:gd name="connsiteY70" fmla="*/ 235542 h 1895044"/>
              <a:gd name="connsiteX71" fmla="*/ 1278869 w 2807274"/>
              <a:gd name="connsiteY71" fmla="*/ 273015 h 1895044"/>
              <a:gd name="connsiteX72" fmla="*/ 1298719 w 2807274"/>
              <a:gd name="connsiteY72" fmla="*/ 294428 h 1895044"/>
              <a:gd name="connsiteX73" fmla="*/ 1349760 w 2807274"/>
              <a:gd name="connsiteY73" fmla="*/ 246249 h 1895044"/>
              <a:gd name="connsiteX74" fmla="*/ 1369610 w 2807274"/>
              <a:gd name="connsiteY74" fmla="*/ 198070 h 1895044"/>
              <a:gd name="connsiteX75" fmla="*/ 1449007 w 2807274"/>
              <a:gd name="connsiteY75" fmla="*/ 198070 h 189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07274" h="1895044">
                <a:moveTo>
                  <a:pt x="1638995" y="0"/>
                </a:moveTo>
                <a:lnTo>
                  <a:pt x="1726899" y="66915"/>
                </a:lnTo>
                <a:lnTo>
                  <a:pt x="1817639" y="369373"/>
                </a:lnTo>
                <a:lnTo>
                  <a:pt x="1817639" y="481791"/>
                </a:lnTo>
                <a:lnTo>
                  <a:pt x="1789283" y="492497"/>
                </a:lnTo>
                <a:lnTo>
                  <a:pt x="1916886" y="567443"/>
                </a:lnTo>
                <a:lnTo>
                  <a:pt x="1956585" y="567443"/>
                </a:lnTo>
                <a:lnTo>
                  <a:pt x="1956585" y="481791"/>
                </a:lnTo>
                <a:lnTo>
                  <a:pt x="2047325" y="417552"/>
                </a:lnTo>
                <a:lnTo>
                  <a:pt x="2098367" y="481791"/>
                </a:lnTo>
                <a:lnTo>
                  <a:pt x="2197614" y="369373"/>
                </a:lnTo>
                <a:lnTo>
                  <a:pt x="2237312" y="369373"/>
                </a:lnTo>
                <a:lnTo>
                  <a:pt x="2237312" y="321194"/>
                </a:lnTo>
                <a:lnTo>
                  <a:pt x="2285518" y="283721"/>
                </a:lnTo>
                <a:lnTo>
                  <a:pt x="2427300" y="283721"/>
                </a:lnTo>
                <a:lnTo>
                  <a:pt x="2427300" y="404169"/>
                </a:lnTo>
                <a:lnTo>
                  <a:pt x="2566246" y="567443"/>
                </a:lnTo>
                <a:lnTo>
                  <a:pt x="2656986" y="623652"/>
                </a:lnTo>
                <a:lnTo>
                  <a:pt x="2719370" y="623652"/>
                </a:lnTo>
                <a:lnTo>
                  <a:pt x="2787425" y="658448"/>
                </a:lnTo>
                <a:lnTo>
                  <a:pt x="2807274" y="706627"/>
                </a:lnTo>
                <a:lnTo>
                  <a:pt x="2506697" y="1397194"/>
                </a:lnTo>
                <a:lnTo>
                  <a:pt x="2557739" y="1480169"/>
                </a:lnTo>
                <a:lnTo>
                  <a:pt x="2506697" y="1517641"/>
                </a:lnTo>
                <a:lnTo>
                  <a:pt x="2506697" y="1670208"/>
                </a:lnTo>
                <a:lnTo>
                  <a:pt x="2007626" y="1726417"/>
                </a:lnTo>
                <a:lnTo>
                  <a:pt x="1857338" y="1678238"/>
                </a:lnTo>
                <a:lnTo>
                  <a:pt x="1777940" y="1573850"/>
                </a:lnTo>
                <a:lnTo>
                  <a:pt x="1627652" y="1573850"/>
                </a:lnTo>
                <a:lnTo>
                  <a:pt x="1638995" y="1630059"/>
                </a:lnTo>
                <a:lnTo>
                  <a:pt x="1596460" y="1662179"/>
                </a:lnTo>
                <a:lnTo>
                  <a:pt x="1587953" y="1726417"/>
                </a:lnTo>
                <a:lnTo>
                  <a:pt x="1528405" y="1726417"/>
                </a:lnTo>
                <a:lnTo>
                  <a:pt x="1397966" y="1801363"/>
                </a:lnTo>
                <a:lnTo>
                  <a:pt x="1327075" y="1828129"/>
                </a:lnTo>
                <a:lnTo>
                  <a:pt x="1267527" y="1820099"/>
                </a:lnTo>
                <a:lnTo>
                  <a:pt x="1219321" y="1820099"/>
                </a:lnTo>
                <a:lnTo>
                  <a:pt x="1148430" y="1895044"/>
                </a:lnTo>
                <a:lnTo>
                  <a:pt x="558619" y="1678238"/>
                </a:lnTo>
                <a:lnTo>
                  <a:pt x="0" y="1517641"/>
                </a:lnTo>
                <a:lnTo>
                  <a:pt x="42535" y="1480169"/>
                </a:lnTo>
                <a:lnTo>
                  <a:pt x="87905" y="1450726"/>
                </a:lnTo>
                <a:lnTo>
                  <a:pt x="79398" y="1397194"/>
                </a:lnTo>
                <a:lnTo>
                  <a:pt x="121932" y="1319572"/>
                </a:lnTo>
                <a:lnTo>
                  <a:pt x="121932" y="1274069"/>
                </a:lnTo>
                <a:lnTo>
                  <a:pt x="249536" y="1102766"/>
                </a:lnTo>
                <a:lnTo>
                  <a:pt x="399824" y="1113472"/>
                </a:lnTo>
                <a:lnTo>
                  <a:pt x="448030" y="1076000"/>
                </a:lnTo>
                <a:lnTo>
                  <a:pt x="586976" y="1067970"/>
                </a:lnTo>
                <a:lnTo>
                  <a:pt x="586976" y="1038527"/>
                </a:lnTo>
                <a:lnTo>
                  <a:pt x="689058" y="615622"/>
                </a:lnTo>
                <a:lnTo>
                  <a:pt x="638017" y="575472"/>
                </a:lnTo>
                <a:lnTo>
                  <a:pt x="629510" y="527293"/>
                </a:lnTo>
                <a:lnTo>
                  <a:pt x="550112" y="425582"/>
                </a:lnTo>
                <a:lnTo>
                  <a:pt x="550112" y="321194"/>
                </a:lnTo>
                <a:lnTo>
                  <a:pt x="649359" y="283721"/>
                </a:lnTo>
                <a:lnTo>
                  <a:pt x="697565" y="321194"/>
                </a:lnTo>
                <a:lnTo>
                  <a:pt x="689058" y="246249"/>
                </a:lnTo>
                <a:lnTo>
                  <a:pt x="601154" y="246249"/>
                </a:lnTo>
                <a:lnTo>
                  <a:pt x="586976" y="152567"/>
                </a:lnTo>
                <a:lnTo>
                  <a:pt x="870539" y="152567"/>
                </a:lnTo>
                <a:lnTo>
                  <a:pt x="847854" y="115095"/>
                </a:lnTo>
                <a:lnTo>
                  <a:pt x="879046" y="123124"/>
                </a:lnTo>
                <a:lnTo>
                  <a:pt x="918744" y="141861"/>
                </a:lnTo>
                <a:lnTo>
                  <a:pt x="1009484" y="66915"/>
                </a:lnTo>
                <a:lnTo>
                  <a:pt x="1017991" y="131154"/>
                </a:lnTo>
                <a:lnTo>
                  <a:pt x="1057690" y="198070"/>
                </a:lnTo>
                <a:lnTo>
                  <a:pt x="1108732" y="206099"/>
                </a:lnTo>
                <a:lnTo>
                  <a:pt x="1168280" y="283721"/>
                </a:lnTo>
                <a:lnTo>
                  <a:pt x="1219321" y="254279"/>
                </a:lnTo>
                <a:lnTo>
                  <a:pt x="1267527" y="235542"/>
                </a:lnTo>
                <a:lnTo>
                  <a:pt x="1278869" y="273015"/>
                </a:lnTo>
                <a:lnTo>
                  <a:pt x="1298719" y="294428"/>
                </a:lnTo>
                <a:lnTo>
                  <a:pt x="1349760" y="246249"/>
                </a:lnTo>
                <a:lnTo>
                  <a:pt x="1369610" y="198070"/>
                </a:lnTo>
                <a:lnTo>
                  <a:pt x="1449007" y="198070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pt-BR"/>
              <a:t>e</a:t>
            </a:r>
          </a:p>
        </p:txBody>
      </p:sp>
      <p:sp>
        <p:nvSpPr>
          <p:cNvPr id="16" name="Espaço Reservado para Texto 117">
            <a:extLst>
              <a:ext uri="{FF2B5EF4-FFF2-40B4-BE49-F238E27FC236}">
                <a16:creationId xmlns:a16="http://schemas.microsoft.com/office/drawing/2014/main" id="{754578B2-4BE7-44E4-A1B1-23999F419C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52147" y="2520905"/>
            <a:ext cx="1209966" cy="619607"/>
          </a:xfrm>
          <a:custGeom>
            <a:avLst/>
            <a:gdLst>
              <a:gd name="connsiteX0" fmla="*/ 42505 w 1209966"/>
              <a:gd name="connsiteY0" fmla="*/ 0 h 619607"/>
              <a:gd name="connsiteX1" fmla="*/ 600733 w 1209966"/>
              <a:gd name="connsiteY1" fmla="*/ 159556 h 619607"/>
              <a:gd name="connsiteX2" fmla="*/ 1209966 w 1209966"/>
              <a:gd name="connsiteY2" fmla="*/ 374955 h 619607"/>
              <a:gd name="connsiteX3" fmla="*/ 1071118 w 1209966"/>
              <a:gd name="connsiteY3" fmla="*/ 537170 h 619607"/>
              <a:gd name="connsiteX4" fmla="*/ 1020112 w 1209966"/>
              <a:gd name="connsiteY4" fmla="*/ 537170 h 619607"/>
              <a:gd name="connsiteX5" fmla="*/ 969106 w 1209966"/>
              <a:gd name="connsiteY5" fmla="*/ 579718 h 619607"/>
              <a:gd name="connsiteX6" fmla="*/ 878430 w 1209966"/>
              <a:gd name="connsiteY6" fmla="*/ 619607 h 619607"/>
              <a:gd name="connsiteX7" fmla="*/ 745248 w 1209966"/>
              <a:gd name="connsiteY7" fmla="*/ 619607 h 619607"/>
              <a:gd name="connsiteX8" fmla="*/ 674407 w 1209966"/>
              <a:gd name="connsiteY8" fmla="*/ 619607 h 619607"/>
              <a:gd name="connsiteX9" fmla="*/ 600733 w 1209966"/>
              <a:gd name="connsiteY9" fmla="*/ 619607 h 619607"/>
              <a:gd name="connsiteX10" fmla="*/ 600733 w 1209966"/>
              <a:gd name="connsiteY10" fmla="*/ 385592 h 619607"/>
              <a:gd name="connsiteX11" fmla="*/ 558228 w 1209966"/>
              <a:gd name="connsiteY11" fmla="*/ 385592 h 619607"/>
              <a:gd name="connsiteX12" fmla="*/ 459050 w 1209966"/>
              <a:gd name="connsiteY12" fmla="*/ 470689 h 619607"/>
              <a:gd name="connsiteX13" fmla="*/ 371207 w 1209966"/>
              <a:gd name="connsiteY13" fmla="*/ 470689 h 619607"/>
              <a:gd name="connsiteX14" fmla="*/ 280531 w 1209966"/>
              <a:gd name="connsiteY14" fmla="*/ 385592 h 619607"/>
              <a:gd name="connsiteX15" fmla="*/ 181353 w 1209966"/>
              <a:gd name="connsiteY15" fmla="*/ 385592 h 619607"/>
              <a:gd name="connsiteX16" fmla="*/ 181353 w 1209966"/>
              <a:gd name="connsiteY16" fmla="*/ 292518 h 619607"/>
              <a:gd name="connsiteX17" fmla="*/ 138849 w 1209966"/>
              <a:gd name="connsiteY17" fmla="*/ 247311 h 619607"/>
              <a:gd name="connsiteX18" fmla="*/ 96344 w 1209966"/>
              <a:gd name="connsiteY18" fmla="*/ 207422 h 619607"/>
              <a:gd name="connsiteX19" fmla="*/ 48172 w 1209966"/>
              <a:gd name="connsiteY19" fmla="*/ 164874 h 619607"/>
              <a:gd name="connsiteX20" fmla="*/ 0 w 1209966"/>
              <a:gd name="connsiteY20" fmla="*/ 122326 h 619607"/>
              <a:gd name="connsiteX21" fmla="*/ 51006 w 1209966"/>
              <a:gd name="connsiteY21" fmla="*/ 55845 h 61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09966" h="619607">
                <a:moveTo>
                  <a:pt x="42505" y="0"/>
                </a:moveTo>
                <a:lnTo>
                  <a:pt x="600733" y="159556"/>
                </a:lnTo>
                <a:lnTo>
                  <a:pt x="1209966" y="374955"/>
                </a:lnTo>
                <a:lnTo>
                  <a:pt x="1071118" y="537170"/>
                </a:lnTo>
                <a:lnTo>
                  <a:pt x="1020112" y="537170"/>
                </a:lnTo>
                <a:lnTo>
                  <a:pt x="969106" y="579718"/>
                </a:lnTo>
                <a:lnTo>
                  <a:pt x="878430" y="619607"/>
                </a:lnTo>
                <a:lnTo>
                  <a:pt x="745248" y="619607"/>
                </a:lnTo>
                <a:lnTo>
                  <a:pt x="674407" y="619607"/>
                </a:lnTo>
                <a:lnTo>
                  <a:pt x="600733" y="619607"/>
                </a:lnTo>
                <a:lnTo>
                  <a:pt x="600733" y="385592"/>
                </a:lnTo>
                <a:lnTo>
                  <a:pt x="558228" y="385592"/>
                </a:lnTo>
                <a:lnTo>
                  <a:pt x="459050" y="470689"/>
                </a:lnTo>
                <a:lnTo>
                  <a:pt x="371207" y="470689"/>
                </a:lnTo>
                <a:lnTo>
                  <a:pt x="280531" y="385592"/>
                </a:lnTo>
                <a:lnTo>
                  <a:pt x="181353" y="385592"/>
                </a:lnTo>
                <a:lnTo>
                  <a:pt x="181353" y="292518"/>
                </a:lnTo>
                <a:lnTo>
                  <a:pt x="138849" y="247311"/>
                </a:lnTo>
                <a:lnTo>
                  <a:pt x="96344" y="207422"/>
                </a:lnTo>
                <a:lnTo>
                  <a:pt x="48172" y="164874"/>
                </a:lnTo>
                <a:lnTo>
                  <a:pt x="0" y="122326"/>
                </a:lnTo>
                <a:lnTo>
                  <a:pt x="51006" y="55845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 marL="914400" indent="0">
              <a:buNone/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17" name="Espaço Reservado para Texto 121">
            <a:extLst>
              <a:ext uri="{FF2B5EF4-FFF2-40B4-BE49-F238E27FC236}">
                <a16:creationId xmlns:a16="http://schemas.microsoft.com/office/drawing/2014/main" id="{D61FBF8C-F9E8-454F-A427-EFF9FEB8A3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3723" y="556094"/>
            <a:ext cx="1027800" cy="1029501"/>
          </a:xfrm>
          <a:custGeom>
            <a:avLst/>
            <a:gdLst>
              <a:gd name="connsiteX0" fmla="*/ 702189 w 1027800"/>
              <a:gd name="connsiteY0" fmla="*/ 0 h 1029501"/>
              <a:gd name="connsiteX1" fmla="*/ 789962 w 1027800"/>
              <a:gd name="connsiteY1" fmla="*/ 0 h 1029501"/>
              <a:gd name="connsiteX2" fmla="*/ 840927 w 1027800"/>
              <a:gd name="connsiteY2" fmla="*/ 48258 h 1029501"/>
              <a:gd name="connsiteX3" fmla="*/ 789962 w 1027800"/>
              <a:gd name="connsiteY3" fmla="*/ 96516 h 1029501"/>
              <a:gd name="connsiteX4" fmla="*/ 840927 w 1027800"/>
              <a:gd name="connsiteY4" fmla="*/ 160860 h 1029501"/>
              <a:gd name="connsiteX5" fmla="*/ 889061 w 1027800"/>
              <a:gd name="connsiteY5" fmla="*/ 198393 h 1029501"/>
              <a:gd name="connsiteX6" fmla="*/ 889061 w 1027800"/>
              <a:gd name="connsiteY6" fmla="*/ 235927 h 1029501"/>
              <a:gd name="connsiteX7" fmla="*/ 840927 w 1027800"/>
              <a:gd name="connsiteY7" fmla="*/ 281504 h 1029501"/>
              <a:gd name="connsiteX8" fmla="*/ 840927 w 1027800"/>
              <a:gd name="connsiteY8" fmla="*/ 372658 h 1029501"/>
              <a:gd name="connsiteX9" fmla="*/ 840927 w 1027800"/>
              <a:gd name="connsiteY9" fmla="*/ 420916 h 1029501"/>
              <a:gd name="connsiteX10" fmla="*/ 840927 w 1027800"/>
              <a:gd name="connsiteY10" fmla="*/ 461131 h 1029501"/>
              <a:gd name="connsiteX11" fmla="*/ 889061 w 1027800"/>
              <a:gd name="connsiteY11" fmla="*/ 528155 h 1029501"/>
              <a:gd name="connsiteX12" fmla="*/ 979666 w 1027800"/>
              <a:gd name="connsiteY12" fmla="*/ 613947 h 1029501"/>
              <a:gd name="connsiteX13" fmla="*/ 1027800 w 1027800"/>
              <a:gd name="connsiteY13" fmla="*/ 613947 h 1029501"/>
              <a:gd name="connsiteX14" fmla="*/ 1027800 w 1027800"/>
              <a:gd name="connsiteY14" fmla="*/ 747997 h 1029501"/>
              <a:gd name="connsiteX15" fmla="*/ 889061 w 1027800"/>
              <a:gd name="connsiteY15" fmla="*/ 747997 h 1029501"/>
              <a:gd name="connsiteX16" fmla="*/ 840927 w 1027800"/>
              <a:gd name="connsiteY16" fmla="*/ 782850 h 1029501"/>
              <a:gd name="connsiteX17" fmla="*/ 840927 w 1027800"/>
              <a:gd name="connsiteY17" fmla="*/ 831108 h 1029501"/>
              <a:gd name="connsiteX18" fmla="*/ 789962 w 1027800"/>
              <a:gd name="connsiteY18" fmla="*/ 831108 h 1029501"/>
              <a:gd name="connsiteX19" fmla="*/ 702189 w 1027800"/>
              <a:gd name="connsiteY19" fmla="*/ 946390 h 1029501"/>
              <a:gd name="connsiteX20" fmla="*/ 651223 w 1027800"/>
              <a:gd name="connsiteY20" fmla="*/ 879366 h 1029501"/>
              <a:gd name="connsiteX21" fmla="*/ 557787 w 1027800"/>
              <a:gd name="connsiteY21" fmla="*/ 946390 h 1029501"/>
              <a:gd name="connsiteX22" fmla="*/ 557787 w 1027800"/>
              <a:gd name="connsiteY22" fmla="*/ 1029501 h 1029501"/>
              <a:gd name="connsiteX23" fmla="*/ 509653 w 1027800"/>
              <a:gd name="connsiteY23" fmla="*/ 1029501 h 1029501"/>
              <a:gd name="connsiteX24" fmla="*/ 390734 w 1027800"/>
              <a:gd name="connsiteY24" fmla="*/ 954433 h 1029501"/>
              <a:gd name="connsiteX25" fmla="*/ 419048 w 1027800"/>
              <a:gd name="connsiteY25" fmla="*/ 946390 h 1029501"/>
              <a:gd name="connsiteX26" fmla="*/ 419048 w 1027800"/>
              <a:gd name="connsiteY26" fmla="*/ 831108 h 1029501"/>
              <a:gd name="connsiteX27" fmla="*/ 328443 w 1027800"/>
              <a:gd name="connsiteY27" fmla="*/ 528155 h 1029501"/>
              <a:gd name="connsiteX28" fmla="*/ 240670 w 1027800"/>
              <a:gd name="connsiteY28" fmla="*/ 461131 h 1029501"/>
              <a:gd name="connsiteX29" fmla="*/ 152896 w 1027800"/>
              <a:gd name="connsiteY29" fmla="*/ 461131 h 1029501"/>
              <a:gd name="connsiteX30" fmla="*/ 152896 w 1027800"/>
              <a:gd name="connsiteY30" fmla="*/ 418235 h 1029501"/>
              <a:gd name="connsiteX31" fmla="*/ 101931 w 1027800"/>
              <a:gd name="connsiteY31" fmla="*/ 378020 h 1029501"/>
              <a:gd name="connsiteX32" fmla="*/ 101931 w 1027800"/>
              <a:gd name="connsiteY32" fmla="*/ 281504 h 1029501"/>
              <a:gd name="connsiteX33" fmla="*/ 0 w 1027800"/>
              <a:gd name="connsiteY33" fmla="*/ 235927 h 1029501"/>
              <a:gd name="connsiteX34" fmla="*/ 0 w 1027800"/>
              <a:gd name="connsiteY34" fmla="*/ 198393 h 1029501"/>
              <a:gd name="connsiteX35" fmla="*/ 101931 w 1027800"/>
              <a:gd name="connsiteY35" fmla="*/ 198393 h 1029501"/>
              <a:gd name="connsiteX36" fmla="*/ 152896 w 1027800"/>
              <a:gd name="connsiteY36" fmla="*/ 235927 h 1029501"/>
              <a:gd name="connsiteX37" fmla="*/ 240670 w 1027800"/>
              <a:gd name="connsiteY37" fmla="*/ 235927 h 1029501"/>
              <a:gd name="connsiteX38" fmla="*/ 328443 w 1027800"/>
              <a:gd name="connsiteY38" fmla="*/ 281504 h 1029501"/>
              <a:gd name="connsiteX39" fmla="*/ 328443 w 1027800"/>
              <a:gd name="connsiteY39" fmla="*/ 235927 h 1029501"/>
              <a:gd name="connsiteX40" fmla="*/ 419048 w 1027800"/>
              <a:gd name="connsiteY40" fmla="*/ 198393 h 1029501"/>
              <a:gd name="connsiteX41" fmla="*/ 509653 w 1027800"/>
              <a:gd name="connsiteY41" fmla="*/ 198393 h 1029501"/>
              <a:gd name="connsiteX42" fmla="*/ 557787 w 1027800"/>
              <a:gd name="connsiteY42" fmla="*/ 160860 h 1029501"/>
              <a:gd name="connsiteX43" fmla="*/ 651223 w 1027800"/>
              <a:gd name="connsiteY43" fmla="*/ 160860 h 1029501"/>
              <a:gd name="connsiteX44" fmla="*/ 747491 w 1027800"/>
              <a:gd name="connsiteY44" fmla="*/ 48258 h 102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27800" h="1029501">
                <a:moveTo>
                  <a:pt x="702189" y="0"/>
                </a:moveTo>
                <a:lnTo>
                  <a:pt x="789962" y="0"/>
                </a:lnTo>
                <a:lnTo>
                  <a:pt x="840927" y="48258"/>
                </a:lnTo>
                <a:lnTo>
                  <a:pt x="789962" y="96516"/>
                </a:lnTo>
                <a:lnTo>
                  <a:pt x="840927" y="160860"/>
                </a:lnTo>
                <a:lnTo>
                  <a:pt x="889061" y="198393"/>
                </a:lnTo>
                <a:lnTo>
                  <a:pt x="889061" y="235927"/>
                </a:lnTo>
                <a:lnTo>
                  <a:pt x="840927" y="281504"/>
                </a:lnTo>
                <a:lnTo>
                  <a:pt x="840927" y="372658"/>
                </a:lnTo>
                <a:lnTo>
                  <a:pt x="840927" y="420916"/>
                </a:lnTo>
                <a:lnTo>
                  <a:pt x="840927" y="461131"/>
                </a:lnTo>
                <a:lnTo>
                  <a:pt x="889061" y="528155"/>
                </a:lnTo>
                <a:lnTo>
                  <a:pt x="979666" y="613947"/>
                </a:lnTo>
                <a:lnTo>
                  <a:pt x="1027800" y="613947"/>
                </a:lnTo>
                <a:lnTo>
                  <a:pt x="1027800" y="747997"/>
                </a:lnTo>
                <a:lnTo>
                  <a:pt x="889061" y="747997"/>
                </a:lnTo>
                <a:lnTo>
                  <a:pt x="840927" y="782850"/>
                </a:lnTo>
                <a:lnTo>
                  <a:pt x="840927" y="831108"/>
                </a:lnTo>
                <a:lnTo>
                  <a:pt x="789962" y="831108"/>
                </a:lnTo>
                <a:lnTo>
                  <a:pt x="702189" y="946390"/>
                </a:lnTo>
                <a:lnTo>
                  <a:pt x="651223" y="879366"/>
                </a:lnTo>
                <a:lnTo>
                  <a:pt x="557787" y="946390"/>
                </a:lnTo>
                <a:lnTo>
                  <a:pt x="557787" y="1029501"/>
                </a:lnTo>
                <a:lnTo>
                  <a:pt x="509653" y="1029501"/>
                </a:lnTo>
                <a:lnTo>
                  <a:pt x="390734" y="954433"/>
                </a:lnTo>
                <a:lnTo>
                  <a:pt x="419048" y="946390"/>
                </a:lnTo>
                <a:lnTo>
                  <a:pt x="419048" y="831108"/>
                </a:lnTo>
                <a:lnTo>
                  <a:pt x="328443" y="528155"/>
                </a:lnTo>
                <a:lnTo>
                  <a:pt x="240670" y="461131"/>
                </a:lnTo>
                <a:lnTo>
                  <a:pt x="152896" y="461131"/>
                </a:lnTo>
                <a:lnTo>
                  <a:pt x="152896" y="418235"/>
                </a:lnTo>
                <a:lnTo>
                  <a:pt x="101931" y="378020"/>
                </a:lnTo>
                <a:lnTo>
                  <a:pt x="101931" y="281504"/>
                </a:lnTo>
                <a:lnTo>
                  <a:pt x="0" y="235927"/>
                </a:lnTo>
                <a:lnTo>
                  <a:pt x="0" y="198393"/>
                </a:lnTo>
                <a:lnTo>
                  <a:pt x="101931" y="198393"/>
                </a:lnTo>
                <a:lnTo>
                  <a:pt x="152896" y="235927"/>
                </a:lnTo>
                <a:lnTo>
                  <a:pt x="240670" y="235927"/>
                </a:lnTo>
                <a:lnTo>
                  <a:pt x="328443" y="281504"/>
                </a:lnTo>
                <a:lnTo>
                  <a:pt x="328443" y="235927"/>
                </a:lnTo>
                <a:lnTo>
                  <a:pt x="419048" y="198393"/>
                </a:lnTo>
                <a:lnTo>
                  <a:pt x="509653" y="198393"/>
                </a:lnTo>
                <a:lnTo>
                  <a:pt x="557787" y="160860"/>
                </a:lnTo>
                <a:lnTo>
                  <a:pt x="651223" y="160860"/>
                </a:lnTo>
                <a:lnTo>
                  <a:pt x="747491" y="48258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pt-BR"/>
              <a:t> </a:t>
            </a:r>
          </a:p>
        </p:txBody>
      </p:sp>
      <p:sp>
        <p:nvSpPr>
          <p:cNvPr id="18" name="Espaço Reservado para Texto 125">
            <a:extLst>
              <a:ext uri="{FF2B5EF4-FFF2-40B4-BE49-F238E27FC236}">
                <a16:creationId xmlns:a16="http://schemas.microsoft.com/office/drawing/2014/main" id="{4AE8DBF0-1146-4C66-B83E-10F6ACFC86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1522" y="956503"/>
            <a:ext cx="2080528" cy="1893137"/>
          </a:xfrm>
          <a:custGeom>
            <a:avLst/>
            <a:gdLst>
              <a:gd name="connsiteX0" fmla="*/ 439948 w 2080528"/>
              <a:gd name="connsiteY0" fmla="*/ 0 h 1893137"/>
              <a:gd name="connsiteX1" fmla="*/ 669856 w 2080528"/>
              <a:gd name="connsiteY1" fmla="*/ 0 h 1893137"/>
              <a:gd name="connsiteX2" fmla="*/ 669856 w 2080528"/>
              <a:gd name="connsiteY2" fmla="*/ 101753 h 1893137"/>
              <a:gd name="connsiteX3" fmla="*/ 720947 w 2080528"/>
              <a:gd name="connsiteY3" fmla="*/ 112464 h 1893137"/>
              <a:gd name="connsiteX4" fmla="*/ 757846 w 2080528"/>
              <a:gd name="connsiteY4" fmla="*/ 149951 h 1893137"/>
              <a:gd name="connsiteX5" fmla="*/ 851512 w 2080528"/>
              <a:gd name="connsiteY5" fmla="*/ 149951 h 1893137"/>
              <a:gd name="connsiteX6" fmla="*/ 950855 w 2080528"/>
              <a:gd name="connsiteY6" fmla="*/ 232960 h 1893137"/>
              <a:gd name="connsiteX7" fmla="*/ 950855 w 2080528"/>
              <a:gd name="connsiteY7" fmla="*/ 366846 h 1893137"/>
              <a:gd name="connsiteX8" fmla="*/ 999108 w 2080528"/>
              <a:gd name="connsiteY8" fmla="*/ 415044 h 1893137"/>
              <a:gd name="connsiteX9" fmla="*/ 1038845 w 2080528"/>
              <a:gd name="connsiteY9" fmla="*/ 516797 h 1893137"/>
              <a:gd name="connsiteX10" fmla="*/ 1129673 w 2080528"/>
              <a:gd name="connsiteY10" fmla="*/ 564996 h 1893137"/>
              <a:gd name="connsiteX11" fmla="*/ 1129673 w 2080528"/>
              <a:gd name="connsiteY11" fmla="*/ 613194 h 1893137"/>
              <a:gd name="connsiteX12" fmla="*/ 999108 w 2080528"/>
              <a:gd name="connsiteY12" fmla="*/ 613194 h 1893137"/>
              <a:gd name="connsiteX13" fmla="*/ 1078582 w 2080528"/>
              <a:gd name="connsiteY13" fmla="*/ 648005 h 1893137"/>
              <a:gd name="connsiteX14" fmla="*/ 1220501 w 2080528"/>
              <a:gd name="connsiteY14" fmla="*/ 564996 h 1893137"/>
              <a:gd name="connsiteX15" fmla="*/ 1271592 w 2080528"/>
              <a:gd name="connsiteY15" fmla="*/ 564996 h 1893137"/>
              <a:gd name="connsiteX16" fmla="*/ 1319844 w 2080528"/>
              <a:gd name="connsiteY16" fmla="*/ 564996 h 1893137"/>
              <a:gd name="connsiteX17" fmla="*/ 1319844 w 2080528"/>
              <a:gd name="connsiteY17" fmla="*/ 613194 h 1893137"/>
              <a:gd name="connsiteX18" fmla="*/ 1319844 w 2080528"/>
              <a:gd name="connsiteY18" fmla="*/ 648005 h 1893137"/>
              <a:gd name="connsiteX19" fmla="*/ 1271592 w 2080528"/>
              <a:gd name="connsiteY19" fmla="*/ 648005 h 1893137"/>
              <a:gd name="connsiteX20" fmla="*/ 1319844 w 2080528"/>
              <a:gd name="connsiteY20" fmla="*/ 696203 h 1893137"/>
              <a:gd name="connsiteX21" fmla="*/ 1359581 w 2080528"/>
              <a:gd name="connsiteY21" fmla="*/ 648005 h 1893137"/>
              <a:gd name="connsiteX22" fmla="*/ 1359581 w 2080528"/>
              <a:gd name="connsiteY22" fmla="*/ 696203 h 1893137"/>
              <a:gd name="connsiteX23" fmla="*/ 1410672 w 2080528"/>
              <a:gd name="connsiteY23" fmla="*/ 696203 h 1893137"/>
              <a:gd name="connsiteX24" fmla="*/ 1461763 w 2080528"/>
              <a:gd name="connsiteY24" fmla="*/ 648005 h 1893137"/>
              <a:gd name="connsiteX25" fmla="*/ 1461763 w 2080528"/>
              <a:gd name="connsiteY25" fmla="*/ 696203 h 1893137"/>
              <a:gd name="connsiteX26" fmla="*/ 1498662 w 2080528"/>
              <a:gd name="connsiteY26" fmla="*/ 696203 h 1893137"/>
              <a:gd name="connsiteX27" fmla="*/ 1549752 w 2080528"/>
              <a:gd name="connsiteY27" fmla="*/ 648005 h 1893137"/>
              <a:gd name="connsiteX28" fmla="*/ 1549752 w 2080528"/>
              <a:gd name="connsiteY28" fmla="*/ 696203 h 1893137"/>
              <a:gd name="connsiteX29" fmla="*/ 1498662 w 2080528"/>
              <a:gd name="connsiteY29" fmla="*/ 779212 h 1893137"/>
              <a:gd name="connsiteX30" fmla="*/ 1549752 w 2080528"/>
              <a:gd name="connsiteY30" fmla="*/ 779212 h 1893137"/>
              <a:gd name="connsiteX31" fmla="*/ 1600843 w 2080528"/>
              <a:gd name="connsiteY31" fmla="*/ 696203 h 1893137"/>
              <a:gd name="connsiteX32" fmla="*/ 1688833 w 2080528"/>
              <a:gd name="connsiteY32" fmla="*/ 613194 h 1893137"/>
              <a:gd name="connsiteX33" fmla="*/ 1739923 w 2080528"/>
              <a:gd name="connsiteY33" fmla="*/ 613194 h 1893137"/>
              <a:gd name="connsiteX34" fmla="*/ 1779661 w 2080528"/>
              <a:gd name="connsiteY34" fmla="*/ 516797 h 1893137"/>
              <a:gd name="connsiteX35" fmla="*/ 1870489 w 2080528"/>
              <a:gd name="connsiteY35" fmla="*/ 449854 h 1893137"/>
              <a:gd name="connsiteX36" fmla="*/ 1870489 w 2080528"/>
              <a:gd name="connsiteY36" fmla="*/ 516797 h 1893137"/>
              <a:gd name="connsiteX37" fmla="*/ 1890357 w 2080528"/>
              <a:gd name="connsiteY37" fmla="*/ 449854 h 1893137"/>
              <a:gd name="connsiteX38" fmla="*/ 1989700 w 2080528"/>
              <a:gd name="connsiteY38" fmla="*/ 516797 h 1893137"/>
              <a:gd name="connsiteX39" fmla="*/ 2037953 w 2080528"/>
              <a:gd name="connsiteY39" fmla="*/ 564996 h 1893137"/>
              <a:gd name="connsiteX40" fmla="*/ 2080528 w 2080528"/>
              <a:gd name="connsiteY40" fmla="*/ 564996 h 1893137"/>
              <a:gd name="connsiteX41" fmla="*/ 2080528 w 2080528"/>
              <a:gd name="connsiteY41" fmla="*/ 696203 h 1893137"/>
              <a:gd name="connsiteX42" fmla="*/ 1989700 w 2080528"/>
              <a:gd name="connsiteY42" fmla="*/ 779212 h 1893137"/>
              <a:gd name="connsiteX43" fmla="*/ 1989700 w 2080528"/>
              <a:gd name="connsiteY43" fmla="*/ 886320 h 1893137"/>
              <a:gd name="connsiteX44" fmla="*/ 1941448 w 2080528"/>
              <a:gd name="connsiteY44" fmla="*/ 931841 h 1893137"/>
              <a:gd name="connsiteX45" fmla="*/ 1870489 w 2080528"/>
              <a:gd name="connsiteY45" fmla="*/ 1065726 h 1893137"/>
              <a:gd name="connsiteX46" fmla="*/ 1717216 w 2080528"/>
              <a:gd name="connsiteY46" fmla="*/ 1159446 h 1893137"/>
              <a:gd name="connsiteX47" fmla="*/ 1768307 w 2080528"/>
              <a:gd name="connsiteY47" fmla="*/ 1204967 h 1893137"/>
              <a:gd name="connsiteX48" fmla="*/ 1731408 w 2080528"/>
              <a:gd name="connsiteY48" fmla="*/ 1346885 h 1893137"/>
              <a:gd name="connsiteX49" fmla="*/ 1637742 w 2080528"/>
              <a:gd name="connsiteY49" fmla="*/ 1395084 h 1893137"/>
              <a:gd name="connsiteX50" fmla="*/ 1600843 w 2080528"/>
              <a:gd name="connsiteY50" fmla="*/ 1443283 h 1893137"/>
              <a:gd name="connsiteX51" fmla="*/ 1600843 w 2080528"/>
              <a:gd name="connsiteY51" fmla="*/ 1478093 h 1893137"/>
              <a:gd name="connsiteX52" fmla="*/ 1549752 w 2080528"/>
              <a:gd name="connsiteY52" fmla="*/ 1526292 h 1893137"/>
              <a:gd name="connsiteX53" fmla="*/ 1600843 w 2080528"/>
              <a:gd name="connsiteY53" fmla="*/ 1563780 h 1893137"/>
              <a:gd name="connsiteX54" fmla="*/ 1549752 w 2080528"/>
              <a:gd name="connsiteY54" fmla="*/ 1676243 h 1893137"/>
              <a:gd name="connsiteX55" fmla="*/ 1498662 w 2080528"/>
              <a:gd name="connsiteY55" fmla="*/ 1761930 h 1893137"/>
              <a:gd name="connsiteX56" fmla="*/ 1410672 w 2080528"/>
              <a:gd name="connsiteY56" fmla="*/ 1893137 h 1893137"/>
              <a:gd name="connsiteX57" fmla="*/ 340605 w 2080528"/>
              <a:gd name="connsiteY57" fmla="*/ 1855649 h 1893137"/>
              <a:gd name="connsiteX58" fmla="*/ 292353 w 2080528"/>
              <a:gd name="connsiteY58" fmla="*/ 1810128 h 1893137"/>
              <a:gd name="connsiteX59" fmla="*/ 269646 w 2080528"/>
              <a:gd name="connsiteY59" fmla="*/ 1761930 h 1893137"/>
              <a:gd name="connsiteX60" fmla="*/ 221393 w 2080528"/>
              <a:gd name="connsiteY60" fmla="*/ 1724442 h 1893137"/>
              <a:gd name="connsiteX61" fmla="*/ 221393 w 2080528"/>
              <a:gd name="connsiteY61" fmla="*/ 1611978 h 1893137"/>
              <a:gd name="connsiteX62" fmla="*/ 139080 w 2080528"/>
              <a:gd name="connsiteY62" fmla="*/ 1526292 h 1893137"/>
              <a:gd name="connsiteX63" fmla="*/ 79475 w 2080528"/>
              <a:gd name="connsiteY63" fmla="*/ 1443283 h 1893137"/>
              <a:gd name="connsiteX64" fmla="*/ 210040 w 2080528"/>
              <a:gd name="connsiteY64" fmla="*/ 1148735 h 1893137"/>
              <a:gd name="connsiteX65" fmla="*/ 380342 w 2080528"/>
              <a:gd name="connsiteY65" fmla="*/ 744402 h 1893137"/>
              <a:gd name="connsiteX66" fmla="*/ 340605 w 2080528"/>
              <a:gd name="connsiteY66" fmla="*/ 696203 h 1893137"/>
              <a:gd name="connsiteX67" fmla="*/ 278161 w 2080528"/>
              <a:gd name="connsiteY67" fmla="*/ 658715 h 1893137"/>
              <a:gd name="connsiteX68" fmla="*/ 232747 w 2080528"/>
              <a:gd name="connsiteY68" fmla="*/ 669426 h 1893137"/>
              <a:gd name="connsiteX69" fmla="*/ 139080 w 2080528"/>
              <a:gd name="connsiteY69" fmla="*/ 613194 h 1893137"/>
              <a:gd name="connsiteX70" fmla="*/ 0 w 2080528"/>
              <a:gd name="connsiteY70" fmla="*/ 449854 h 1893137"/>
              <a:gd name="connsiteX71" fmla="*/ 0 w 2080528"/>
              <a:gd name="connsiteY71" fmla="*/ 187439 h 1893137"/>
              <a:gd name="connsiteX72" fmla="*/ 90828 w 2080528"/>
              <a:gd name="connsiteY72" fmla="*/ 149951 h 1893137"/>
              <a:gd name="connsiteX73" fmla="*/ 139080 w 2080528"/>
              <a:gd name="connsiteY73" fmla="*/ 149951 h 1893137"/>
              <a:gd name="connsiteX74" fmla="*/ 181656 w 2080528"/>
              <a:gd name="connsiteY74" fmla="*/ 149951 h 1893137"/>
              <a:gd name="connsiteX75" fmla="*/ 232747 w 2080528"/>
              <a:gd name="connsiteY75" fmla="*/ 112464 h 1893137"/>
              <a:gd name="connsiteX76" fmla="*/ 295191 w 2080528"/>
              <a:gd name="connsiteY76" fmla="*/ 112464 h 1893137"/>
              <a:gd name="connsiteX77" fmla="*/ 357635 w 2080528"/>
              <a:gd name="connsiteY77" fmla="*/ 112464 h 1893137"/>
              <a:gd name="connsiteX78" fmla="*/ 488200 w 2080528"/>
              <a:gd name="connsiteY78" fmla="*/ 112464 h 1893137"/>
              <a:gd name="connsiteX79" fmla="*/ 439948 w 2080528"/>
              <a:gd name="connsiteY79" fmla="*/ 37488 h 189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080528" h="1893137">
                <a:moveTo>
                  <a:pt x="439948" y="0"/>
                </a:moveTo>
                <a:lnTo>
                  <a:pt x="669856" y="0"/>
                </a:lnTo>
                <a:lnTo>
                  <a:pt x="669856" y="101753"/>
                </a:lnTo>
                <a:lnTo>
                  <a:pt x="720947" y="112464"/>
                </a:lnTo>
                <a:lnTo>
                  <a:pt x="757846" y="149951"/>
                </a:lnTo>
                <a:lnTo>
                  <a:pt x="851512" y="149951"/>
                </a:lnTo>
                <a:lnTo>
                  <a:pt x="950855" y="232960"/>
                </a:lnTo>
                <a:lnTo>
                  <a:pt x="950855" y="366846"/>
                </a:lnTo>
                <a:lnTo>
                  <a:pt x="999108" y="415044"/>
                </a:lnTo>
                <a:lnTo>
                  <a:pt x="1038845" y="516797"/>
                </a:lnTo>
                <a:lnTo>
                  <a:pt x="1129673" y="564996"/>
                </a:lnTo>
                <a:lnTo>
                  <a:pt x="1129673" y="613194"/>
                </a:lnTo>
                <a:lnTo>
                  <a:pt x="999108" y="613194"/>
                </a:lnTo>
                <a:lnTo>
                  <a:pt x="1078582" y="648005"/>
                </a:lnTo>
                <a:lnTo>
                  <a:pt x="1220501" y="564996"/>
                </a:lnTo>
                <a:lnTo>
                  <a:pt x="1271592" y="564996"/>
                </a:lnTo>
                <a:lnTo>
                  <a:pt x="1319844" y="564996"/>
                </a:lnTo>
                <a:lnTo>
                  <a:pt x="1319844" y="613194"/>
                </a:lnTo>
                <a:lnTo>
                  <a:pt x="1319844" y="648005"/>
                </a:lnTo>
                <a:lnTo>
                  <a:pt x="1271592" y="648005"/>
                </a:lnTo>
                <a:lnTo>
                  <a:pt x="1319844" y="696203"/>
                </a:lnTo>
                <a:lnTo>
                  <a:pt x="1359581" y="648005"/>
                </a:lnTo>
                <a:lnTo>
                  <a:pt x="1359581" y="696203"/>
                </a:lnTo>
                <a:lnTo>
                  <a:pt x="1410672" y="696203"/>
                </a:lnTo>
                <a:lnTo>
                  <a:pt x="1461763" y="648005"/>
                </a:lnTo>
                <a:lnTo>
                  <a:pt x="1461763" y="696203"/>
                </a:lnTo>
                <a:lnTo>
                  <a:pt x="1498662" y="696203"/>
                </a:lnTo>
                <a:lnTo>
                  <a:pt x="1549752" y="648005"/>
                </a:lnTo>
                <a:lnTo>
                  <a:pt x="1549752" y="696203"/>
                </a:lnTo>
                <a:lnTo>
                  <a:pt x="1498662" y="779212"/>
                </a:lnTo>
                <a:lnTo>
                  <a:pt x="1549752" y="779212"/>
                </a:lnTo>
                <a:lnTo>
                  <a:pt x="1600843" y="696203"/>
                </a:lnTo>
                <a:lnTo>
                  <a:pt x="1688833" y="613194"/>
                </a:lnTo>
                <a:lnTo>
                  <a:pt x="1739923" y="613194"/>
                </a:lnTo>
                <a:lnTo>
                  <a:pt x="1779661" y="516797"/>
                </a:lnTo>
                <a:lnTo>
                  <a:pt x="1870489" y="449854"/>
                </a:lnTo>
                <a:lnTo>
                  <a:pt x="1870489" y="516797"/>
                </a:lnTo>
                <a:lnTo>
                  <a:pt x="1890357" y="449854"/>
                </a:lnTo>
                <a:lnTo>
                  <a:pt x="1989700" y="516797"/>
                </a:lnTo>
                <a:lnTo>
                  <a:pt x="2037953" y="564996"/>
                </a:lnTo>
                <a:lnTo>
                  <a:pt x="2080528" y="564996"/>
                </a:lnTo>
                <a:lnTo>
                  <a:pt x="2080528" y="696203"/>
                </a:lnTo>
                <a:lnTo>
                  <a:pt x="1989700" y="779212"/>
                </a:lnTo>
                <a:lnTo>
                  <a:pt x="1989700" y="886320"/>
                </a:lnTo>
                <a:lnTo>
                  <a:pt x="1941448" y="931841"/>
                </a:lnTo>
                <a:lnTo>
                  <a:pt x="1870489" y="1065726"/>
                </a:lnTo>
                <a:lnTo>
                  <a:pt x="1717216" y="1159446"/>
                </a:lnTo>
                <a:lnTo>
                  <a:pt x="1768307" y="1204967"/>
                </a:lnTo>
                <a:lnTo>
                  <a:pt x="1731408" y="1346885"/>
                </a:lnTo>
                <a:lnTo>
                  <a:pt x="1637742" y="1395084"/>
                </a:lnTo>
                <a:lnTo>
                  <a:pt x="1600843" y="1443283"/>
                </a:lnTo>
                <a:lnTo>
                  <a:pt x="1600843" y="1478093"/>
                </a:lnTo>
                <a:lnTo>
                  <a:pt x="1549752" y="1526292"/>
                </a:lnTo>
                <a:lnTo>
                  <a:pt x="1600843" y="1563780"/>
                </a:lnTo>
                <a:lnTo>
                  <a:pt x="1549752" y="1676243"/>
                </a:lnTo>
                <a:lnTo>
                  <a:pt x="1498662" y="1761930"/>
                </a:lnTo>
                <a:lnTo>
                  <a:pt x="1410672" y="1893137"/>
                </a:lnTo>
                <a:lnTo>
                  <a:pt x="340605" y="1855649"/>
                </a:lnTo>
                <a:lnTo>
                  <a:pt x="292353" y="1810128"/>
                </a:lnTo>
                <a:lnTo>
                  <a:pt x="269646" y="1761930"/>
                </a:lnTo>
                <a:lnTo>
                  <a:pt x="221393" y="1724442"/>
                </a:lnTo>
                <a:lnTo>
                  <a:pt x="221393" y="1611978"/>
                </a:lnTo>
                <a:lnTo>
                  <a:pt x="139080" y="1526292"/>
                </a:lnTo>
                <a:lnTo>
                  <a:pt x="79475" y="1443283"/>
                </a:lnTo>
                <a:lnTo>
                  <a:pt x="210040" y="1148735"/>
                </a:lnTo>
                <a:lnTo>
                  <a:pt x="380342" y="744402"/>
                </a:lnTo>
                <a:lnTo>
                  <a:pt x="340605" y="696203"/>
                </a:lnTo>
                <a:lnTo>
                  <a:pt x="278161" y="658715"/>
                </a:lnTo>
                <a:lnTo>
                  <a:pt x="232747" y="669426"/>
                </a:lnTo>
                <a:lnTo>
                  <a:pt x="139080" y="613194"/>
                </a:lnTo>
                <a:lnTo>
                  <a:pt x="0" y="449854"/>
                </a:lnTo>
                <a:lnTo>
                  <a:pt x="0" y="187439"/>
                </a:lnTo>
                <a:lnTo>
                  <a:pt x="90828" y="149951"/>
                </a:lnTo>
                <a:lnTo>
                  <a:pt x="139080" y="149951"/>
                </a:lnTo>
                <a:lnTo>
                  <a:pt x="181656" y="149951"/>
                </a:lnTo>
                <a:lnTo>
                  <a:pt x="232747" y="112464"/>
                </a:lnTo>
                <a:lnTo>
                  <a:pt x="295191" y="112464"/>
                </a:lnTo>
                <a:lnTo>
                  <a:pt x="357635" y="112464"/>
                </a:lnTo>
                <a:lnTo>
                  <a:pt x="488200" y="112464"/>
                </a:lnTo>
                <a:lnTo>
                  <a:pt x="439948" y="37488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19" name="Espaço Reservado para Texto 129">
            <a:extLst>
              <a:ext uri="{FF2B5EF4-FFF2-40B4-BE49-F238E27FC236}">
                <a16:creationId xmlns:a16="http://schemas.microsoft.com/office/drawing/2014/main" id="{A314E786-E871-4D6D-A4EC-ED667250BF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04578" y="713764"/>
            <a:ext cx="788108" cy="835039"/>
          </a:xfrm>
          <a:custGeom>
            <a:avLst/>
            <a:gdLst>
              <a:gd name="connsiteX0" fmla="*/ 509283 w 788108"/>
              <a:gd name="connsiteY0" fmla="*/ 0 h 835039"/>
              <a:gd name="connsiteX1" fmla="*/ 597483 w 788108"/>
              <a:gd name="connsiteY1" fmla="*/ 40275 h 835039"/>
              <a:gd name="connsiteX2" fmla="*/ 648696 w 788108"/>
              <a:gd name="connsiteY2" fmla="*/ 255076 h 835039"/>
              <a:gd name="connsiteX3" fmla="*/ 648696 w 788108"/>
              <a:gd name="connsiteY3" fmla="*/ 303407 h 835039"/>
              <a:gd name="connsiteX4" fmla="*/ 685683 w 788108"/>
              <a:gd name="connsiteY4" fmla="*/ 303407 h 835039"/>
              <a:gd name="connsiteX5" fmla="*/ 685683 w 788108"/>
              <a:gd name="connsiteY5" fmla="*/ 378587 h 835039"/>
              <a:gd name="connsiteX6" fmla="*/ 788108 w 788108"/>
              <a:gd name="connsiteY6" fmla="*/ 418862 h 835039"/>
              <a:gd name="connsiteX7" fmla="*/ 788108 w 788108"/>
              <a:gd name="connsiteY7" fmla="*/ 467192 h 835039"/>
              <a:gd name="connsiteX8" fmla="*/ 736895 w 788108"/>
              <a:gd name="connsiteY8" fmla="*/ 550428 h 835039"/>
              <a:gd name="connsiteX9" fmla="*/ 685683 w 788108"/>
              <a:gd name="connsiteY9" fmla="*/ 588018 h 835039"/>
              <a:gd name="connsiteX10" fmla="*/ 597483 w 788108"/>
              <a:gd name="connsiteY10" fmla="*/ 636348 h 835039"/>
              <a:gd name="connsiteX11" fmla="*/ 597483 w 788108"/>
              <a:gd name="connsiteY11" fmla="*/ 673938 h 835039"/>
              <a:gd name="connsiteX12" fmla="*/ 557651 w 788108"/>
              <a:gd name="connsiteY12" fmla="*/ 719584 h 835039"/>
              <a:gd name="connsiteX13" fmla="*/ 509283 w 788108"/>
              <a:gd name="connsiteY13" fmla="*/ 733009 h 835039"/>
              <a:gd name="connsiteX14" fmla="*/ 497902 w 788108"/>
              <a:gd name="connsiteY14" fmla="*/ 786709 h 835039"/>
              <a:gd name="connsiteX15" fmla="*/ 458070 w 788108"/>
              <a:gd name="connsiteY15" fmla="*/ 835039 h 835039"/>
              <a:gd name="connsiteX16" fmla="*/ 367025 w 788108"/>
              <a:gd name="connsiteY16" fmla="*/ 786709 h 835039"/>
              <a:gd name="connsiteX17" fmla="*/ 330038 w 788108"/>
              <a:gd name="connsiteY17" fmla="*/ 692733 h 835039"/>
              <a:gd name="connsiteX18" fmla="*/ 278825 w 788108"/>
              <a:gd name="connsiteY18" fmla="*/ 636348 h 835039"/>
              <a:gd name="connsiteX19" fmla="*/ 270290 w 788108"/>
              <a:gd name="connsiteY19" fmla="*/ 502097 h 835039"/>
              <a:gd name="connsiteX20" fmla="*/ 179245 w 788108"/>
              <a:gd name="connsiteY20" fmla="*/ 418862 h 835039"/>
              <a:gd name="connsiteX21" fmla="*/ 88200 w 788108"/>
              <a:gd name="connsiteY21" fmla="*/ 418862 h 835039"/>
              <a:gd name="connsiteX22" fmla="*/ 51213 w 788108"/>
              <a:gd name="connsiteY22" fmla="*/ 378587 h 835039"/>
              <a:gd name="connsiteX23" fmla="*/ 0 w 788108"/>
              <a:gd name="connsiteY23" fmla="*/ 370532 h 835039"/>
              <a:gd name="connsiteX24" fmla="*/ 0 w 788108"/>
              <a:gd name="connsiteY24" fmla="*/ 268501 h 835039"/>
              <a:gd name="connsiteX25" fmla="*/ 51213 w 788108"/>
              <a:gd name="connsiteY25" fmla="*/ 268501 h 835039"/>
              <a:gd name="connsiteX26" fmla="*/ 88200 w 788108"/>
              <a:gd name="connsiteY26" fmla="*/ 303407 h 835039"/>
              <a:gd name="connsiteX27" fmla="*/ 139413 w 788108"/>
              <a:gd name="connsiteY27" fmla="*/ 303407 h 835039"/>
              <a:gd name="connsiteX28" fmla="*/ 139413 w 788108"/>
              <a:gd name="connsiteY28" fmla="*/ 268501 h 835039"/>
              <a:gd name="connsiteX29" fmla="*/ 179245 w 788108"/>
              <a:gd name="connsiteY29" fmla="*/ 303407 h 835039"/>
              <a:gd name="connsiteX30" fmla="*/ 241838 w 788108"/>
              <a:gd name="connsiteY30" fmla="*/ 268501 h 835039"/>
              <a:gd name="connsiteX31" fmla="*/ 278825 w 788108"/>
              <a:gd name="connsiteY31" fmla="*/ 303407 h 835039"/>
              <a:gd name="connsiteX32" fmla="*/ 330038 w 788108"/>
              <a:gd name="connsiteY32" fmla="*/ 303407 h 835039"/>
              <a:gd name="connsiteX33" fmla="*/ 367025 w 788108"/>
              <a:gd name="connsiteY33" fmla="*/ 268501 h 835039"/>
              <a:gd name="connsiteX34" fmla="*/ 458070 w 788108"/>
              <a:gd name="connsiteY34" fmla="*/ 85920 h 835039"/>
              <a:gd name="connsiteX35" fmla="*/ 509283 w 788108"/>
              <a:gd name="connsiteY35" fmla="*/ 40275 h 83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88108" h="835039">
                <a:moveTo>
                  <a:pt x="509283" y="0"/>
                </a:moveTo>
                <a:lnTo>
                  <a:pt x="597483" y="40275"/>
                </a:lnTo>
                <a:lnTo>
                  <a:pt x="648696" y="255076"/>
                </a:lnTo>
                <a:lnTo>
                  <a:pt x="648696" y="303407"/>
                </a:lnTo>
                <a:lnTo>
                  <a:pt x="685683" y="303407"/>
                </a:lnTo>
                <a:lnTo>
                  <a:pt x="685683" y="378587"/>
                </a:lnTo>
                <a:lnTo>
                  <a:pt x="788108" y="418862"/>
                </a:lnTo>
                <a:lnTo>
                  <a:pt x="788108" y="467192"/>
                </a:lnTo>
                <a:lnTo>
                  <a:pt x="736895" y="550428"/>
                </a:lnTo>
                <a:lnTo>
                  <a:pt x="685683" y="588018"/>
                </a:lnTo>
                <a:lnTo>
                  <a:pt x="597483" y="636348"/>
                </a:lnTo>
                <a:lnTo>
                  <a:pt x="597483" y="673938"/>
                </a:lnTo>
                <a:lnTo>
                  <a:pt x="557651" y="719584"/>
                </a:lnTo>
                <a:lnTo>
                  <a:pt x="509283" y="733009"/>
                </a:lnTo>
                <a:lnTo>
                  <a:pt x="497902" y="786709"/>
                </a:lnTo>
                <a:lnTo>
                  <a:pt x="458070" y="835039"/>
                </a:lnTo>
                <a:lnTo>
                  <a:pt x="367025" y="786709"/>
                </a:lnTo>
                <a:lnTo>
                  <a:pt x="330038" y="692733"/>
                </a:lnTo>
                <a:lnTo>
                  <a:pt x="278825" y="636348"/>
                </a:lnTo>
                <a:lnTo>
                  <a:pt x="270290" y="502097"/>
                </a:lnTo>
                <a:lnTo>
                  <a:pt x="179245" y="418862"/>
                </a:lnTo>
                <a:lnTo>
                  <a:pt x="88200" y="418862"/>
                </a:lnTo>
                <a:lnTo>
                  <a:pt x="51213" y="378587"/>
                </a:lnTo>
                <a:lnTo>
                  <a:pt x="0" y="370532"/>
                </a:lnTo>
                <a:lnTo>
                  <a:pt x="0" y="268501"/>
                </a:lnTo>
                <a:lnTo>
                  <a:pt x="51213" y="268501"/>
                </a:lnTo>
                <a:lnTo>
                  <a:pt x="88200" y="303407"/>
                </a:lnTo>
                <a:lnTo>
                  <a:pt x="139413" y="303407"/>
                </a:lnTo>
                <a:lnTo>
                  <a:pt x="139413" y="268501"/>
                </a:lnTo>
                <a:lnTo>
                  <a:pt x="179245" y="303407"/>
                </a:lnTo>
                <a:lnTo>
                  <a:pt x="241838" y="268501"/>
                </a:lnTo>
                <a:lnTo>
                  <a:pt x="278825" y="303407"/>
                </a:lnTo>
                <a:lnTo>
                  <a:pt x="330038" y="303407"/>
                </a:lnTo>
                <a:lnTo>
                  <a:pt x="367025" y="268501"/>
                </a:lnTo>
                <a:lnTo>
                  <a:pt x="458070" y="85920"/>
                </a:lnTo>
                <a:lnTo>
                  <a:pt x="509283" y="40275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dirty="0" smtClean="0"/>
            </a:lvl2pPr>
            <a:lvl3pPr marL="914400" indent="0">
              <a:buNone/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r>
              <a:rPr lang="pt-BR"/>
              <a:t>nível</a:t>
            </a:r>
          </a:p>
        </p:txBody>
      </p:sp>
      <p:sp>
        <p:nvSpPr>
          <p:cNvPr id="20" name="Espaço Reservado para Texto 133">
            <a:extLst>
              <a:ext uri="{FF2B5EF4-FFF2-40B4-BE49-F238E27FC236}">
                <a16:creationId xmlns:a16="http://schemas.microsoft.com/office/drawing/2014/main" id="{A5B0436B-898C-4458-A3CB-9F361DC734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81288" y="2572380"/>
            <a:ext cx="1110254" cy="899860"/>
          </a:xfrm>
          <a:custGeom>
            <a:avLst/>
            <a:gdLst>
              <a:gd name="connsiteX0" fmla="*/ 450333 w 1110254"/>
              <a:gd name="connsiteY0" fmla="*/ 0 h 899860"/>
              <a:gd name="connsiteX1" fmla="*/ 600444 w 1110254"/>
              <a:gd name="connsiteY1" fmla="*/ 0 h 899860"/>
              <a:gd name="connsiteX2" fmla="*/ 691077 w 1110254"/>
              <a:gd name="connsiteY2" fmla="*/ 104760 h 899860"/>
              <a:gd name="connsiteX3" fmla="*/ 821362 w 1110254"/>
              <a:gd name="connsiteY3" fmla="*/ 153111 h 899860"/>
              <a:gd name="connsiteX4" fmla="*/ 821362 w 1110254"/>
              <a:gd name="connsiteY4" fmla="*/ 206834 h 899860"/>
              <a:gd name="connsiteX5" fmla="*/ 821362 w 1110254"/>
              <a:gd name="connsiteY5" fmla="*/ 260557 h 899860"/>
              <a:gd name="connsiteX6" fmla="*/ 821362 w 1110254"/>
              <a:gd name="connsiteY6" fmla="*/ 359944 h 899860"/>
              <a:gd name="connsiteX7" fmla="*/ 923324 w 1110254"/>
              <a:gd name="connsiteY7" fmla="*/ 483507 h 899860"/>
              <a:gd name="connsiteX8" fmla="*/ 1062105 w 1110254"/>
              <a:gd name="connsiteY8" fmla="*/ 483507 h 899860"/>
              <a:gd name="connsiteX9" fmla="*/ 1062105 w 1110254"/>
              <a:gd name="connsiteY9" fmla="*/ 569464 h 899860"/>
              <a:gd name="connsiteX10" fmla="*/ 1110254 w 1110254"/>
              <a:gd name="connsiteY10" fmla="*/ 652734 h 899860"/>
              <a:gd name="connsiteX11" fmla="*/ 1110254 w 1110254"/>
              <a:gd name="connsiteY11" fmla="*/ 693027 h 899860"/>
              <a:gd name="connsiteX12" fmla="*/ 1062105 w 1110254"/>
              <a:gd name="connsiteY12" fmla="*/ 741377 h 899860"/>
              <a:gd name="connsiteX13" fmla="*/ 1022453 w 1110254"/>
              <a:gd name="connsiteY13" fmla="*/ 851509 h 899860"/>
              <a:gd name="connsiteX14" fmla="*/ 971472 w 1110254"/>
              <a:gd name="connsiteY14" fmla="*/ 899860 h 899860"/>
              <a:gd name="connsiteX15" fmla="*/ 778877 w 1110254"/>
              <a:gd name="connsiteY15" fmla="*/ 899860 h 899860"/>
              <a:gd name="connsiteX16" fmla="*/ 730729 w 1110254"/>
              <a:gd name="connsiteY16" fmla="*/ 851509 h 899860"/>
              <a:gd name="connsiteX17" fmla="*/ 679748 w 1110254"/>
              <a:gd name="connsiteY17" fmla="*/ 851509 h 899860"/>
              <a:gd name="connsiteX18" fmla="*/ 600444 w 1110254"/>
              <a:gd name="connsiteY18" fmla="*/ 784356 h 899860"/>
              <a:gd name="connsiteX19" fmla="*/ 600444 w 1110254"/>
              <a:gd name="connsiteY19" fmla="*/ 741377 h 899860"/>
              <a:gd name="connsiteX20" fmla="*/ 359700 w 1110254"/>
              <a:gd name="connsiteY20" fmla="*/ 741377 h 899860"/>
              <a:gd name="connsiteX21" fmla="*/ 320048 w 1110254"/>
              <a:gd name="connsiteY21" fmla="*/ 693027 h 899860"/>
              <a:gd name="connsiteX22" fmla="*/ 220918 w 1110254"/>
              <a:gd name="connsiteY22" fmla="*/ 652734 h 899860"/>
              <a:gd name="connsiteX23" fmla="*/ 181266 w 1110254"/>
              <a:gd name="connsiteY23" fmla="*/ 521113 h 899860"/>
              <a:gd name="connsiteX24" fmla="*/ 220918 w 1110254"/>
              <a:gd name="connsiteY24" fmla="*/ 521113 h 899860"/>
              <a:gd name="connsiteX25" fmla="*/ 181266 w 1110254"/>
              <a:gd name="connsiteY25" fmla="*/ 405609 h 899860"/>
              <a:gd name="connsiteX26" fmla="*/ 138782 w 1110254"/>
              <a:gd name="connsiteY26" fmla="*/ 322338 h 899860"/>
              <a:gd name="connsiteX27" fmla="*/ 0 w 1110254"/>
              <a:gd name="connsiteY27" fmla="*/ 284732 h 899860"/>
              <a:gd name="connsiteX28" fmla="*/ 42484 w 1110254"/>
              <a:gd name="connsiteY28" fmla="*/ 247126 h 899860"/>
              <a:gd name="connsiteX29" fmla="*/ 150111 w 1110254"/>
              <a:gd name="connsiteY29" fmla="*/ 255184 h 899860"/>
              <a:gd name="connsiteX30" fmla="*/ 220918 w 1110254"/>
              <a:gd name="connsiteY30" fmla="*/ 228323 h 899860"/>
              <a:gd name="connsiteX31" fmla="*/ 339874 w 1110254"/>
              <a:gd name="connsiteY31" fmla="*/ 153111 h 899860"/>
              <a:gd name="connsiteX32" fmla="*/ 410681 w 1110254"/>
              <a:gd name="connsiteY32" fmla="*/ 153111 h 899860"/>
              <a:gd name="connsiteX33" fmla="*/ 419178 w 1110254"/>
              <a:gd name="connsiteY33" fmla="*/ 85957 h 899860"/>
              <a:gd name="connsiteX34" fmla="*/ 461662 w 1110254"/>
              <a:gd name="connsiteY34" fmla="*/ 67154 h 89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110254" h="899860">
                <a:moveTo>
                  <a:pt x="450333" y="0"/>
                </a:moveTo>
                <a:lnTo>
                  <a:pt x="600444" y="0"/>
                </a:lnTo>
                <a:lnTo>
                  <a:pt x="691077" y="104760"/>
                </a:lnTo>
                <a:lnTo>
                  <a:pt x="821362" y="153111"/>
                </a:lnTo>
                <a:lnTo>
                  <a:pt x="821362" y="206834"/>
                </a:lnTo>
                <a:lnTo>
                  <a:pt x="821362" y="260557"/>
                </a:lnTo>
                <a:lnTo>
                  <a:pt x="821362" y="359944"/>
                </a:lnTo>
                <a:lnTo>
                  <a:pt x="923324" y="483507"/>
                </a:lnTo>
                <a:lnTo>
                  <a:pt x="1062105" y="483507"/>
                </a:lnTo>
                <a:lnTo>
                  <a:pt x="1062105" y="569464"/>
                </a:lnTo>
                <a:lnTo>
                  <a:pt x="1110254" y="652734"/>
                </a:lnTo>
                <a:lnTo>
                  <a:pt x="1110254" y="693027"/>
                </a:lnTo>
                <a:lnTo>
                  <a:pt x="1062105" y="741377"/>
                </a:lnTo>
                <a:lnTo>
                  <a:pt x="1022453" y="851509"/>
                </a:lnTo>
                <a:lnTo>
                  <a:pt x="971472" y="899860"/>
                </a:lnTo>
                <a:lnTo>
                  <a:pt x="778877" y="899860"/>
                </a:lnTo>
                <a:lnTo>
                  <a:pt x="730729" y="851509"/>
                </a:lnTo>
                <a:lnTo>
                  <a:pt x="679748" y="851509"/>
                </a:lnTo>
                <a:lnTo>
                  <a:pt x="600444" y="784356"/>
                </a:lnTo>
                <a:lnTo>
                  <a:pt x="600444" y="741377"/>
                </a:lnTo>
                <a:lnTo>
                  <a:pt x="359700" y="741377"/>
                </a:lnTo>
                <a:lnTo>
                  <a:pt x="320048" y="693027"/>
                </a:lnTo>
                <a:lnTo>
                  <a:pt x="220918" y="652734"/>
                </a:lnTo>
                <a:lnTo>
                  <a:pt x="181266" y="521113"/>
                </a:lnTo>
                <a:lnTo>
                  <a:pt x="220918" y="521113"/>
                </a:lnTo>
                <a:lnTo>
                  <a:pt x="181266" y="405609"/>
                </a:lnTo>
                <a:lnTo>
                  <a:pt x="138782" y="322338"/>
                </a:lnTo>
                <a:lnTo>
                  <a:pt x="0" y="284732"/>
                </a:lnTo>
                <a:lnTo>
                  <a:pt x="42484" y="247126"/>
                </a:lnTo>
                <a:lnTo>
                  <a:pt x="150111" y="255184"/>
                </a:lnTo>
                <a:lnTo>
                  <a:pt x="220918" y="228323"/>
                </a:lnTo>
                <a:lnTo>
                  <a:pt x="339874" y="153111"/>
                </a:lnTo>
                <a:lnTo>
                  <a:pt x="410681" y="153111"/>
                </a:lnTo>
                <a:lnTo>
                  <a:pt x="419178" y="85957"/>
                </a:lnTo>
                <a:lnTo>
                  <a:pt x="461662" y="67154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 marL="914400" indent="0">
              <a:buNone/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21" name="Espaço Reservado para Texto 140">
            <a:extLst>
              <a:ext uri="{FF2B5EF4-FFF2-40B4-BE49-F238E27FC236}">
                <a16:creationId xmlns:a16="http://schemas.microsoft.com/office/drawing/2014/main" id="{3127A505-1C88-4CFE-9763-C90CD875BC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07798" y="2485934"/>
            <a:ext cx="1823434" cy="1657015"/>
          </a:xfrm>
          <a:custGeom>
            <a:avLst/>
            <a:gdLst>
              <a:gd name="connsiteX0" fmla="*/ 551007 w 1823434"/>
              <a:gd name="connsiteY0" fmla="*/ 0 h 1657015"/>
              <a:gd name="connsiteX1" fmla="*/ 641894 w 1823434"/>
              <a:gd name="connsiteY1" fmla="*/ 82851 h 1657015"/>
              <a:gd name="connsiteX2" fmla="*/ 641894 w 1823434"/>
              <a:gd name="connsiteY2" fmla="*/ 197773 h 1657015"/>
              <a:gd name="connsiteX3" fmla="*/ 690178 w 1823434"/>
              <a:gd name="connsiteY3" fmla="*/ 235189 h 1657015"/>
              <a:gd name="connsiteX4" fmla="*/ 712900 w 1823434"/>
              <a:gd name="connsiteY4" fmla="*/ 280624 h 1657015"/>
              <a:gd name="connsiteX5" fmla="*/ 761184 w 1823434"/>
              <a:gd name="connsiteY5" fmla="*/ 328731 h 1657015"/>
              <a:gd name="connsiteX6" fmla="*/ 1823434 w 1823434"/>
              <a:gd name="connsiteY6" fmla="*/ 366147 h 1657015"/>
              <a:gd name="connsiteX7" fmla="*/ 1732547 w 1823434"/>
              <a:gd name="connsiteY7" fmla="*/ 574610 h 1657015"/>
              <a:gd name="connsiteX8" fmla="*/ 1732547 w 1823434"/>
              <a:gd name="connsiteY8" fmla="*/ 783073 h 1657015"/>
              <a:gd name="connsiteX9" fmla="*/ 1772310 w 1823434"/>
              <a:gd name="connsiteY9" fmla="*/ 828508 h 1657015"/>
              <a:gd name="connsiteX10" fmla="*/ 1732547 w 1823434"/>
              <a:gd name="connsiteY10" fmla="*/ 940757 h 1657015"/>
              <a:gd name="connsiteX11" fmla="*/ 1692783 w 1823434"/>
              <a:gd name="connsiteY11" fmla="*/ 1071715 h 1657015"/>
              <a:gd name="connsiteX12" fmla="*/ 1641659 w 1823434"/>
              <a:gd name="connsiteY12" fmla="*/ 1159911 h 1657015"/>
              <a:gd name="connsiteX13" fmla="*/ 1590535 w 1823434"/>
              <a:gd name="connsiteY13" fmla="*/ 1159911 h 1657015"/>
              <a:gd name="connsiteX14" fmla="*/ 1542250 w 1823434"/>
              <a:gd name="connsiteY14" fmla="*/ 1290868 h 1657015"/>
              <a:gd name="connsiteX15" fmla="*/ 1502487 w 1823434"/>
              <a:gd name="connsiteY15" fmla="*/ 1290868 h 1657015"/>
              <a:gd name="connsiteX16" fmla="*/ 1459883 w 1823434"/>
              <a:gd name="connsiteY16" fmla="*/ 1392427 h 1657015"/>
              <a:gd name="connsiteX17" fmla="*/ 1363315 w 1823434"/>
              <a:gd name="connsiteY17" fmla="*/ 1440534 h 1657015"/>
              <a:gd name="connsiteX18" fmla="*/ 1363315 w 1823434"/>
              <a:gd name="connsiteY18" fmla="*/ 1526058 h 1657015"/>
              <a:gd name="connsiteX19" fmla="*/ 1363315 w 1823434"/>
              <a:gd name="connsiteY19" fmla="*/ 1608908 h 1657015"/>
              <a:gd name="connsiteX20" fmla="*/ 1263907 w 1823434"/>
              <a:gd name="connsiteY20" fmla="*/ 1563474 h 1657015"/>
              <a:gd name="connsiteX21" fmla="*/ 1263907 w 1823434"/>
              <a:gd name="connsiteY21" fmla="*/ 1526058 h 1657015"/>
              <a:gd name="connsiteX22" fmla="*/ 1229824 w 1823434"/>
              <a:gd name="connsiteY22" fmla="*/ 1526058 h 1657015"/>
              <a:gd name="connsiteX23" fmla="*/ 1195741 w 1823434"/>
              <a:gd name="connsiteY23" fmla="*/ 1526058 h 1657015"/>
              <a:gd name="connsiteX24" fmla="*/ 1121895 w 1823434"/>
              <a:gd name="connsiteY24" fmla="*/ 1526058 h 1657015"/>
              <a:gd name="connsiteX25" fmla="*/ 1082132 w 1823434"/>
              <a:gd name="connsiteY25" fmla="*/ 1574164 h 1657015"/>
              <a:gd name="connsiteX26" fmla="*/ 852072 w 1823434"/>
              <a:gd name="connsiteY26" fmla="*/ 1488641 h 1657015"/>
              <a:gd name="connsiteX27" fmla="*/ 852072 w 1823434"/>
              <a:gd name="connsiteY27" fmla="*/ 1526058 h 1657015"/>
              <a:gd name="connsiteX28" fmla="*/ 761184 w 1823434"/>
              <a:gd name="connsiteY28" fmla="*/ 1534075 h 1657015"/>
              <a:gd name="connsiteX29" fmla="*/ 712900 w 1823434"/>
              <a:gd name="connsiteY29" fmla="*/ 1574164 h 1657015"/>
              <a:gd name="connsiteX30" fmla="*/ 690178 w 1823434"/>
              <a:gd name="connsiteY30" fmla="*/ 1608908 h 1657015"/>
              <a:gd name="connsiteX31" fmla="*/ 641894 w 1823434"/>
              <a:gd name="connsiteY31" fmla="*/ 1657015 h 1657015"/>
              <a:gd name="connsiteX32" fmla="*/ 602131 w 1823434"/>
              <a:gd name="connsiteY32" fmla="*/ 1574164 h 1657015"/>
              <a:gd name="connsiteX33" fmla="*/ 499882 w 1823434"/>
              <a:gd name="connsiteY33" fmla="*/ 1488641 h 1657015"/>
              <a:gd name="connsiteX34" fmla="*/ 551007 w 1823434"/>
              <a:gd name="connsiteY34" fmla="*/ 1440534 h 1657015"/>
              <a:gd name="connsiteX35" fmla="*/ 551007 w 1823434"/>
              <a:gd name="connsiteY35" fmla="*/ 1392427 h 1657015"/>
              <a:gd name="connsiteX36" fmla="*/ 232900 w 1823434"/>
              <a:gd name="connsiteY36" fmla="*/ 1392427 h 1657015"/>
              <a:gd name="connsiteX37" fmla="*/ 232900 w 1823434"/>
              <a:gd name="connsiteY37" fmla="*/ 1242761 h 1657015"/>
              <a:gd name="connsiteX38" fmla="*/ 181775 w 1823434"/>
              <a:gd name="connsiteY38" fmla="*/ 1194655 h 1657015"/>
              <a:gd name="connsiteX39" fmla="*/ 181775 w 1823434"/>
              <a:gd name="connsiteY39" fmla="*/ 1159911 h 1657015"/>
              <a:gd name="connsiteX40" fmla="*/ 232900 w 1823434"/>
              <a:gd name="connsiteY40" fmla="*/ 1111804 h 1657015"/>
              <a:gd name="connsiteX41" fmla="*/ 181775 w 1823434"/>
              <a:gd name="connsiteY41" fmla="*/ 1071715 h 1657015"/>
              <a:gd name="connsiteX42" fmla="*/ 181775 w 1823434"/>
              <a:gd name="connsiteY42" fmla="*/ 1026280 h 1657015"/>
              <a:gd name="connsiteX43" fmla="*/ 130651 w 1823434"/>
              <a:gd name="connsiteY43" fmla="*/ 988864 h 1657015"/>
              <a:gd name="connsiteX44" fmla="*/ 190296 w 1823434"/>
              <a:gd name="connsiteY44" fmla="*/ 940757 h 1657015"/>
              <a:gd name="connsiteX45" fmla="*/ 232900 w 1823434"/>
              <a:gd name="connsiteY45" fmla="*/ 828508 h 1657015"/>
              <a:gd name="connsiteX46" fmla="*/ 281184 w 1823434"/>
              <a:gd name="connsiteY46" fmla="*/ 783073 h 1657015"/>
              <a:gd name="connsiteX47" fmla="*/ 281184 w 1823434"/>
              <a:gd name="connsiteY47" fmla="*/ 742984 h 1657015"/>
              <a:gd name="connsiteX48" fmla="*/ 232900 w 1823434"/>
              <a:gd name="connsiteY48" fmla="*/ 649443 h 1657015"/>
              <a:gd name="connsiteX49" fmla="*/ 232900 w 1823434"/>
              <a:gd name="connsiteY49" fmla="*/ 574610 h 1657015"/>
              <a:gd name="connsiteX50" fmla="*/ 90888 w 1823434"/>
              <a:gd name="connsiteY50" fmla="*/ 574610 h 1657015"/>
              <a:gd name="connsiteX51" fmla="*/ 0 w 1823434"/>
              <a:gd name="connsiteY51" fmla="*/ 462361 h 1657015"/>
              <a:gd name="connsiteX52" fmla="*/ 0 w 1823434"/>
              <a:gd name="connsiteY52" fmla="*/ 245880 h 1657015"/>
              <a:gd name="connsiteX53" fmla="*/ 499882 w 1823434"/>
              <a:gd name="connsiteY53" fmla="*/ 197773 h 1657015"/>
              <a:gd name="connsiteX54" fmla="*/ 499882 w 1823434"/>
              <a:gd name="connsiteY54" fmla="*/ 157684 h 1657015"/>
              <a:gd name="connsiteX55" fmla="*/ 499882 w 1823434"/>
              <a:gd name="connsiteY55" fmla="*/ 117595 h 1657015"/>
              <a:gd name="connsiteX56" fmla="*/ 499882 w 1823434"/>
              <a:gd name="connsiteY56" fmla="*/ 74833 h 1657015"/>
              <a:gd name="connsiteX57" fmla="*/ 499882 w 1823434"/>
              <a:gd name="connsiteY57" fmla="*/ 37417 h 165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823434" h="1657015">
                <a:moveTo>
                  <a:pt x="551007" y="0"/>
                </a:moveTo>
                <a:lnTo>
                  <a:pt x="641894" y="82851"/>
                </a:lnTo>
                <a:lnTo>
                  <a:pt x="641894" y="197773"/>
                </a:lnTo>
                <a:lnTo>
                  <a:pt x="690178" y="235189"/>
                </a:lnTo>
                <a:lnTo>
                  <a:pt x="712900" y="280624"/>
                </a:lnTo>
                <a:lnTo>
                  <a:pt x="761184" y="328731"/>
                </a:lnTo>
                <a:lnTo>
                  <a:pt x="1823434" y="366147"/>
                </a:lnTo>
                <a:lnTo>
                  <a:pt x="1732547" y="574610"/>
                </a:lnTo>
                <a:lnTo>
                  <a:pt x="1732547" y="783073"/>
                </a:lnTo>
                <a:lnTo>
                  <a:pt x="1772310" y="828508"/>
                </a:lnTo>
                <a:lnTo>
                  <a:pt x="1732547" y="940757"/>
                </a:lnTo>
                <a:lnTo>
                  <a:pt x="1692783" y="1071715"/>
                </a:lnTo>
                <a:lnTo>
                  <a:pt x="1641659" y="1159911"/>
                </a:lnTo>
                <a:lnTo>
                  <a:pt x="1590535" y="1159911"/>
                </a:lnTo>
                <a:lnTo>
                  <a:pt x="1542250" y="1290868"/>
                </a:lnTo>
                <a:lnTo>
                  <a:pt x="1502487" y="1290868"/>
                </a:lnTo>
                <a:lnTo>
                  <a:pt x="1459883" y="1392427"/>
                </a:lnTo>
                <a:lnTo>
                  <a:pt x="1363315" y="1440534"/>
                </a:lnTo>
                <a:lnTo>
                  <a:pt x="1363315" y="1526058"/>
                </a:lnTo>
                <a:lnTo>
                  <a:pt x="1363315" y="1608908"/>
                </a:lnTo>
                <a:lnTo>
                  <a:pt x="1263907" y="1563474"/>
                </a:lnTo>
                <a:lnTo>
                  <a:pt x="1263907" y="1526058"/>
                </a:lnTo>
                <a:lnTo>
                  <a:pt x="1229824" y="1526058"/>
                </a:lnTo>
                <a:lnTo>
                  <a:pt x="1195741" y="1526058"/>
                </a:lnTo>
                <a:lnTo>
                  <a:pt x="1121895" y="1526058"/>
                </a:lnTo>
                <a:lnTo>
                  <a:pt x="1082132" y="1574164"/>
                </a:lnTo>
                <a:lnTo>
                  <a:pt x="852072" y="1488641"/>
                </a:lnTo>
                <a:lnTo>
                  <a:pt x="852072" y="1526058"/>
                </a:lnTo>
                <a:lnTo>
                  <a:pt x="761184" y="1534075"/>
                </a:lnTo>
                <a:lnTo>
                  <a:pt x="712900" y="1574164"/>
                </a:lnTo>
                <a:lnTo>
                  <a:pt x="690178" y="1608908"/>
                </a:lnTo>
                <a:lnTo>
                  <a:pt x="641894" y="1657015"/>
                </a:lnTo>
                <a:lnTo>
                  <a:pt x="602131" y="1574164"/>
                </a:lnTo>
                <a:lnTo>
                  <a:pt x="499882" y="1488641"/>
                </a:lnTo>
                <a:lnTo>
                  <a:pt x="551007" y="1440534"/>
                </a:lnTo>
                <a:lnTo>
                  <a:pt x="551007" y="1392427"/>
                </a:lnTo>
                <a:lnTo>
                  <a:pt x="232900" y="1392427"/>
                </a:lnTo>
                <a:lnTo>
                  <a:pt x="232900" y="1242761"/>
                </a:lnTo>
                <a:lnTo>
                  <a:pt x="181775" y="1194655"/>
                </a:lnTo>
                <a:lnTo>
                  <a:pt x="181775" y="1159911"/>
                </a:lnTo>
                <a:lnTo>
                  <a:pt x="232900" y="1111804"/>
                </a:lnTo>
                <a:lnTo>
                  <a:pt x="181775" y="1071715"/>
                </a:lnTo>
                <a:lnTo>
                  <a:pt x="181775" y="1026280"/>
                </a:lnTo>
                <a:lnTo>
                  <a:pt x="130651" y="988864"/>
                </a:lnTo>
                <a:lnTo>
                  <a:pt x="190296" y="940757"/>
                </a:lnTo>
                <a:lnTo>
                  <a:pt x="232900" y="828508"/>
                </a:lnTo>
                <a:lnTo>
                  <a:pt x="281184" y="783073"/>
                </a:lnTo>
                <a:lnTo>
                  <a:pt x="281184" y="742984"/>
                </a:lnTo>
                <a:lnTo>
                  <a:pt x="232900" y="649443"/>
                </a:lnTo>
                <a:lnTo>
                  <a:pt x="232900" y="574610"/>
                </a:lnTo>
                <a:lnTo>
                  <a:pt x="90888" y="574610"/>
                </a:lnTo>
                <a:lnTo>
                  <a:pt x="0" y="462361"/>
                </a:lnTo>
                <a:lnTo>
                  <a:pt x="0" y="245880"/>
                </a:lnTo>
                <a:lnTo>
                  <a:pt x="499882" y="197773"/>
                </a:lnTo>
                <a:lnTo>
                  <a:pt x="499882" y="157684"/>
                </a:lnTo>
                <a:lnTo>
                  <a:pt x="499882" y="117595"/>
                </a:lnTo>
                <a:lnTo>
                  <a:pt x="499882" y="74833"/>
                </a:lnTo>
                <a:lnTo>
                  <a:pt x="499882" y="37417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smtClean="0"/>
            </a:lvl2pPr>
            <a:lvl3pPr marL="914400" indent="0">
              <a:buNone/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22" name="Espaço Reservado para Texto 144">
            <a:extLst>
              <a:ext uri="{FF2B5EF4-FFF2-40B4-BE49-F238E27FC236}">
                <a16:creationId xmlns:a16="http://schemas.microsoft.com/office/drawing/2014/main" id="{9CA1796C-897A-460A-8493-E4CC30ACBF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47891" y="1509132"/>
            <a:ext cx="1095116" cy="1374689"/>
          </a:xfrm>
          <a:custGeom>
            <a:avLst/>
            <a:gdLst>
              <a:gd name="connsiteX0" fmla="*/ 364091 w 1095116"/>
              <a:gd name="connsiteY0" fmla="*/ 0 h 1374689"/>
              <a:gd name="connsiteX1" fmla="*/ 401069 w 1095116"/>
              <a:gd name="connsiteY1" fmla="*/ 40117 h 1374689"/>
              <a:gd name="connsiteX2" fmla="*/ 494936 w 1095116"/>
              <a:gd name="connsiteY2" fmla="*/ 40117 h 1374689"/>
              <a:gd name="connsiteX3" fmla="*/ 494936 w 1095116"/>
              <a:gd name="connsiteY3" fmla="*/ 74886 h 1374689"/>
              <a:gd name="connsiteX4" fmla="*/ 543292 w 1095116"/>
              <a:gd name="connsiteY4" fmla="*/ 40117 h 1374689"/>
              <a:gd name="connsiteX5" fmla="*/ 634314 w 1095116"/>
              <a:gd name="connsiteY5" fmla="*/ 131050 h 1374689"/>
              <a:gd name="connsiteX6" fmla="*/ 594492 w 1095116"/>
              <a:gd name="connsiteY6" fmla="*/ 171168 h 1374689"/>
              <a:gd name="connsiteX7" fmla="*/ 634314 w 1095116"/>
              <a:gd name="connsiteY7" fmla="*/ 179191 h 1374689"/>
              <a:gd name="connsiteX8" fmla="*/ 634314 w 1095116"/>
              <a:gd name="connsiteY8" fmla="*/ 205936 h 1374689"/>
              <a:gd name="connsiteX9" fmla="*/ 594492 w 1095116"/>
              <a:gd name="connsiteY9" fmla="*/ 246053 h 1374689"/>
              <a:gd name="connsiteX10" fmla="*/ 634314 w 1095116"/>
              <a:gd name="connsiteY10" fmla="*/ 254077 h 1374689"/>
              <a:gd name="connsiteX11" fmla="*/ 594492 w 1095116"/>
              <a:gd name="connsiteY11" fmla="*/ 320939 h 1374689"/>
              <a:gd name="connsiteX12" fmla="*/ 634314 w 1095116"/>
              <a:gd name="connsiteY12" fmla="*/ 320939 h 1374689"/>
              <a:gd name="connsiteX13" fmla="*/ 682670 w 1095116"/>
              <a:gd name="connsiteY13" fmla="*/ 254077 h 1374689"/>
              <a:gd name="connsiteX14" fmla="*/ 725337 w 1095116"/>
              <a:gd name="connsiteY14" fmla="*/ 254077 h 1374689"/>
              <a:gd name="connsiteX15" fmla="*/ 733870 w 1095116"/>
              <a:gd name="connsiteY15" fmla="*/ 219308 h 1374689"/>
              <a:gd name="connsiteX16" fmla="*/ 824893 w 1095116"/>
              <a:gd name="connsiteY16" fmla="*/ 205936 h 1374689"/>
              <a:gd name="connsiteX17" fmla="*/ 813515 w 1095116"/>
              <a:gd name="connsiteY17" fmla="*/ 171168 h 1374689"/>
              <a:gd name="connsiteX18" fmla="*/ 964271 w 1095116"/>
              <a:gd name="connsiteY18" fmla="*/ 254077 h 1374689"/>
              <a:gd name="connsiteX19" fmla="*/ 1095116 w 1095116"/>
              <a:gd name="connsiteY19" fmla="*/ 254077 h 1374689"/>
              <a:gd name="connsiteX20" fmla="*/ 1006938 w 1095116"/>
              <a:gd name="connsiteY20" fmla="*/ 358382 h 1374689"/>
              <a:gd name="connsiteX21" fmla="*/ 955738 w 1095116"/>
              <a:gd name="connsiteY21" fmla="*/ 358382 h 1374689"/>
              <a:gd name="connsiteX22" fmla="*/ 915915 w 1095116"/>
              <a:gd name="connsiteY22" fmla="*/ 443966 h 1374689"/>
              <a:gd name="connsiteX23" fmla="*/ 907382 w 1095116"/>
              <a:gd name="connsiteY23" fmla="*/ 631180 h 1374689"/>
              <a:gd name="connsiteX24" fmla="*/ 876093 w 1095116"/>
              <a:gd name="connsiteY24" fmla="*/ 668623 h 1374689"/>
              <a:gd name="connsiteX25" fmla="*/ 864715 w 1095116"/>
              <a:gd name="connsiteY25" fmla="*/ 772928 h 1374689"/>
              <a:gd name="connsiteX26" fmla="*/ 907382 w 1095116"/>
              <a:gd name="connsiteY26" fmla="*/ 772928 h 1374689"/>
              <a:gd name="connsiteX27" fmla="*/ 907382 w 1095116"/>
              <a:gd name="connsiteY27" fmla="*/ 866536 h 1374689"/>
              <a:gd name="connsiteX28" fmla="*/ 674137 w 1095116"/>
              <a:gd name="connsiteY28" fmla="*/ 877234 h 1374689"/>
              <a:gd name="connsiteX29" fmla="*/ 594492 w 1095116"/>
              <a:gd name="connsiteY29" fmla="*/ 952119 h 1374689"/>
              <a:gd name="connsiteX30" fmla="*/ 494936 w 1095116"/>
              <a:gd name="connsiteY30" fmla="*/ 997586 h 1374689"/>
              <a:gd name="connsiteX31" fmla="*/ 401069 w 1095116"/>
              <a:gd name="connsiteY31" fmla="*/ 1184800 h 1374689"/>
              <a:gd name="connsiteX32" fmla="*/ 401069 w 1095116"/>
              <a:gd name="connsiteY32" fmla="*/ 1273058 h 1374689"/>
              <a:gd name="connsiteX33" fmla="*/ 349868 w 1095116"/>
              <a:gd name="connsiteY33" fmla="*/ 1374689 h 1374689"/>
              <a:gd name="connsiteX34" fmla="*/ 312891 w 1095116"/>
              <a:gd name="connsiteY34" fmla="*/ 1374689 h 1374689"/>
              <a:gd name="connsiteX35" fmla="*/ 261690 w 1095116"/>
              <a:gd name="connsiteY35" fmla="*/ 1291780 h 1374689"/>
              <a:gd name="connsiteX36" fmla="*/ 261690 w 1095116"/>
              <a:gd name="connsiteY36" fmla="*/ 1243639 h 1374689"/>
              <a:gd name="connsiteX37" fmla="*/ 210490 w 1095116"/>
              <a:gd name="connsiteY37" fmla="*/ 1206196 h 1374689"/>
              <a:gd name="connsiteX38" fmla="*/ 261690 w 1095116"/>
              <a:gd name="connsiteY38" fmla="*/ 1120612 h 1374689"/>
              <a:gd name="connsiteX39" fmla="*/ 312891 w 1095116"/>
              <a:gd name="connsiteY39" fmla="*/ 1120612 h 1374689"/>
              <a:gd name="connsiteX40" fmla="*/ 312891 w 1095116"/>
              <a:gd name="connsiteY40" fmla="*/ 1053750 h 1374689"/>
              <a:gd name="connsiteX41" fmla="*/ 210490 w 1095116"/>
              <a:gd name="connsiteY41" fmla="*/ 1053750 h 1374689"/>
              <a:gd name="connsiteX42" fmla="*/ 139379 w 1095116"/>
              <a:gd name="connsiteY42" fmla="*/ 960143 h 1374689"/>
              <a:gd name="connsiteX43" fmla="*/ 139379 w 1095116"/>
              <a:gd name="connsiteY43" fmla="*/ 914676 h 1374689"/>
              <a:gd name="connsiteX44" fmla="*/ 102401 w 1095116"/>
              <a:gd name="connsiteY44" fmla="*/ 914676 h 1374689"/>
              <a:gd name="connsiteX45" fmla="*/ 139379 w 1095116"/>
              <a:gd name="connsiteY45" fmla="*/ 877234 h 1374689"/>
              <a:gd name="connsiteX46" fmla="*/ 153601 w 1095116"/>
              <a:gd name="connsiteY46" fmla="*/ 679321 h 1374689"/>
              <a:gd name="connsiteX47" fmla="*/ 102401 w 1095116"/>
              <a:gd name="connsiteY47" fmla="*/ 641878 h 1374689"/>
              <a:gd name="connsiteX48" fmla="*/ 51200 w 1095116"/>
              <a:gd name="connsiteY48" fmla="*/ 641878 h 1374689"/>
              <a:gd name="connsiteX49" fmla="*/ 0 w 1095116"/>
              <a:gd name="connsiteY49" fmla="*/ 593737 h 1374689"/>
              <a:gd name="connsiteX50" fmla="*/ 153601 w 1095116"/>
              <a:gd name="connsiteY50" fmla="*/ 508154 h 1374689"/>
              <a:gd name="connsiteX51" fmla="*/ 221868 w 1095116"/>
              <a:gd name="connsiteY51" fmla="*/ 369080 h 1374689"/>
              <a:gd name="connsiteX52" fmla="*/ 270224 w 1095116"/>
              <a:gd name="connsiteY52" fmla="*/ 328963 h 1374689"/>
              <a:gd name="connsiteX53" fmla="*/ 270224 w 1095116"/>
              <a:gd name="connsiteY53" fmla="*/ 219308 h 1374689"/>
              <a:gd name="connsiteX54" fmla="*/ 364091 w 1095116"/>
              <a:gd name="connsiteY54" fmla="*/ 131050 h 137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95116" h="1374689">
                <a:moveTo>
                  <a:pt x="364091" y="0"/>
                </a:moveTo>
                <a:lnTo>
                  <a:pt x="401069" y="40117"/>
                </a:lnTo>
                <a:lnTo>
                  <a:pt x="494936" y="40117"/>
                </a:lnTo>
                <a:lnTo>
                  <a:pt x="494936" y="74886"/>
                </a:lnTo>
                <a:lnTo>
                  <a:pt x="543292" y="40117"/>
                </a:lnTo>
                <a:lnTo>
                  <a:pt x="634314" y="131050"/>
                </a:lnTo>
                <a:lnTo>
                  <a:pt x="594492" y="171168"/>
                </a:lnTo>
                <a:lnTo>
                  <a:pt x="634314" y="179191"/>
                </a:lnTo>
                <a:lnTo>
                  <a:pt x="634314" y="205936"/>
                </a:lnTo>
                <a:lnTo>
                  <a:pt x="594492" y="246053"/>
                </a:lnTo>
                <a:lnTo>
                  <a:pt x="634314" y="254077"/>
                </a:lnTo>
                <a:lnTo>
                  <a:pt x="594492" y="320939"/>
                </a:lnTo>
                <a:lnTo>
                  <a:pt x="634314" y="320939"/>
                </a:lnTo>
                <a:lnTo>
                  <a:pt x="682670" y="254077"/>
                </a:lnTo>
                <a:lnTo>
                  <a:pt x="725337" y="254077"/>
                </a:lnTo>
                <a:lnTo>
                  <a:pt x="733870" y="219308"/>
                </a:lnTo>
                <a:lnTo>
                  <a:pt x="824893" y="205936"/>
                </a:lnTo>
                <a:lnTo>
                  <a:pt x="813515" y="171168"/>
                </a:lnTo>
                <a:lnTo>
                  <a:pt x="964271" y="254077"/>
                </a:lnTo>
                <a:lnTo>
                  <a:pt x="1095116" y="254077"/>
                </a:lnTo>
                <a:lnTo>
                  <a:pt x="1006938" y="358382"/>
                </a:lnTo>
                <a:lnTo>
                  <a:pt x="955738" y="358382"/>
                </a:lnTo>
                <a:lnTo>
                  <a:pt x="915915" y="443966"/>
                </a:lnTo>
                <a:lnTo>
                  <a:pt x="907382" y="631180"/>
                </a:lnTo>
                <a:lnTo>
                  <a:pt x="876093" y="668623"/>
                </a:lnTo>
                <a:lnTo>
                  <a:pt x="864715" y="772928"/>
                </a:lnTo>
                <a:lnTo>
                  <a:pt x="907382" y="772928"/>
                </a:lnTo>
                <a:lnTo>
                  <a:pt x="907382" y="866536"/>
                </a:lnTo>
                <a:lnTo>
                  <a:pt x="674137" y="877234"/>
                </a:lnTo>
                <a:lnTo>
                  <a:pt x="594492" y="952119"/>
                </a:lnTo>
                <a:lnTo>
                  <a:pt x="494936" y="997586"/>
                </a:lnTo>
                <a:lnTo>
                  <a:pt x="401069" y="1184800"/>
                </a:lnTo>
                <a:lnTo>
                  <a:pt x="401069" y="1273058"/>
                </a:lnTo>
                <a:lnTo>
                  <a:pt x="349868" y="1374689"/>
                </a:lnTo>
                <a:lnTo>
                  <a:pt x="312891" y="1374689"/>
                </a:lnTo>
                <a:lnTo>
                  <a:pt x="261690" y="1291780"/>
                </a:lnTo>
                <a:lnTo>
                  <a:pt x="261690" y="1243639"/>
                </a:lnTo>
                <a:lnTo>
                  <a:pt x="210490" y="1206196"/>
                </a:lnTo>
                <a:lnTo>
                  <a:pt x="261690" y="1120612"/>
                </a:lnTo>
                <a:lnTo>
                  <a:pt x="312891" y="1120612"/>
                </a:lnTo>
                <a:lnTo>
                  <a:pt x="312891" y="1053750"/>
                </a:lnTo>
                <a:lnTo>
                  <a:pt x="210490" y="1053750"/>
                </a:lnTo>
                <a:lnTo>
                  <a:pt x="139379" y="960143"/>
                </a:lnTo>
                <a:lnTo>
                  <a:pt x="139379" y="914676"/>
                </a:lnTo>
                <a:lnTo>
                  <a:pt x="102401" y="914676"/>
                </a:lnTo>
                <a:lnTo>
                  <a:pt x="139379" y="877234"/>
                </a:lnTo>
                <a:lnTo>
                  <a:pt x="153601" y="679321"/>
                </a:lnTo>
                <a:lnTo>
                  <a:pt x="102401" y="641878"/>
                </a:lnTo>
                <a:lnTo>
                  <a:pt x="51200" y="641878"/>
                </a:lnTo>
                <a:lnTo>
                  <a:pt x="0" y="593737"/>
                </a:lnTo>
                <a:lnTo>
                  <a:pt x="153601" y="508154"/>
                </a:lnTo>
                <a:lnTo>
                  <a:pt x="221868" y="369080"/>
                </a:lnTo>
                <a:lnTo>
                  <a:pt x="270224" y="328963"/>
                </a:lnTo>
                <a:lnTo>
                  <a:pt x="270224" y="219308"/>
                </a:lnTo>
                <a:lnTo>
                  <a:pt x="364091" y="131050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23" name="Espaço Reservado para Texto 148">
            <a:extLst>
              <a:ext uri="{FF2B5EF4-FFF2-40B4-BE49-F238E27FC236}">
                <a16:creationId xmlns:a16="http://schemas.microsoft.com/office/drawing/2014/main" id="{275D7D28-D553-4EF4-9A92-8B925DDE5CB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790506" y="1784077"/>
            <a:ext cx="683458" cy="781013"/>
          </a:xfrm>
          <a:custGeom>
            <a:avLst/>
            <a:gdLst>
              <a:gd name="connsiteX0" fmla="*/ 192843 w 683458"/>
              <a:gd name="connsiteY0" fmla="*/ 0 h 781013"/>
              <a:gd name="connsiteX1" fmla="*/ 331803 w 683458"/>
              <a:gd name="connsiteY1" fmla="*/ 103957 h 781013"/>
              <a:gd name="connsiteX2" fmla="*/ 561513 w 683458"/>
              <a:gd name="connsiteY2" fmla="*/ 245233 h 781013"/>
              <a:gd name="connsiteX3" fmla="*/ 623904 w 683458"/>
              <a:gd name="connsiteY3" fmla="*/ 319869 h 781013"/>
              <a:gd name="connsiteX4" fmla="*/ 683458 w 683458"/>
              <a:gd name="connsiteY4" fmla="*/ 319869 h 781013"/>
              <a:gd name="connsiteX5" fmla="*/ 510467 w 683458"/>
              <a:gd name="connsiteY5" fmla="*/ 517121 h 781013"/>
              <a:gd name="connsiteX6" fmla="*/ 473600 w 683458"/>
              <a:gd name="connsiteY6" fmla="*/ 613082 h 781013"/>
              <a:gd name="connsiteX7" fmla="*/ 473600 w 683458"/>
              <a:gd name="connsiteY7" fmla="*/ 650400 h 781013"/>
              <a:gd name="connsiteX8" fmla="*/ 473600 w 683458"/>
              <a:gd name="connsiteY8" fmla="*/ 735698 h 781013"/>
              <a:gd name="connsiteX9" fmla="*/ 473600 w 683458"/>
              <a:gd name="connsiteY9" fmla="*/ 781013 h 781013"/>
              <a:gd name="connsiteX10" fmla="*/ 382850 w 683458"/>
              <a:gd name="connsiteY10" fmla="*/ 781013 h 781013"/>
              <a:gd name="connsiteX11" fmla="*/ 331803 w 683458"/>
              <a:gd name="connsiteY11" fmla="*/ 735698 h 781013"/>
              <a:gd name="connsiteX12" fmla="*/ 141797 w 683458"/>
              <a:gd name="connsiteY12" fmla="*/ 698380 h 781013"/>
              <a:gd name="connsiteX13" fmla="*/ 141797 w 683458"/>
              <a:gd name="connsiteY13" fmla="*/ 650400 h 781013"/>
              <a:gd name="connsiteX14" fmla="*/ 90750 w 683458"/>
              <a:gd name="connsiteY14" fmla="*/ 565102 h 781013"/>
              <a:gd name="connsiteX15" fmla="*/ 51047 w 683458"/>
              <a:gd name="connsiteY15" fmla="*/ 415830 h 781013"/>
              <a:gd name="connsiteX16" fmla="*/ 51047 w 683458"/>
              <a:gd name="connsiteY16" fmla="*/ 319869 h 781013"/>
              <a:gd name="connsiteX17" fmla="*/ 51047 w 683458"/>
              <a:gd name="connsiteY17" fmla="*/ 285216 h 781013"/>
              <a:gd name="connsiteX18" fmla="*/ 51047 w 683458"/>
              <a:gd name="connsiteY18" fmla="*/ 245233 h 781013"/>
              <a:gd name="connsiteX19" fmla="*/ 0 w 683458"/>
              <a:gd name="connsiteY19" fmla="*/ 95961 h 781013"/>
              <a:gd name="connsiteX20" fmla="*/ 42539 w 683458"/>
              <a:gd name="connsiteY20" fmla="*/ 55977 h 7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3458" h="781013">
                <a:moveTo>
                  <a:pt x="192843" y="0"/>
                </a:moveTo>
                <a:lnTo>
                  <a:pt x="331803" y="103957"/>
                </a:lnTo>
                <a:lnTo>
                  <a:pt x="561513" y="245233"/>
                </a:lnTo>
                <a:lnTo>
                  <a:pt x="623904" y="319869"/>
                </a:lnTo>
                <a:lnTo>
                  <a:pt x="683458" y="319869"/>
                </a:lnTo>
                <a:lnTo>
                  <a:pt x="510467" y="517121"/>
                </a:lnTo>
                <a:lnTo>
                  <a:pt x="473600" y="613082"/>
                </a:lnTo>
                <a:lnTo>
                  <a:pt x="473600" y="650400"/>
                </a:lnTo>
                <a:lnTo>
                  <a:pt x="473600" y="735698"/>
                </a:lnTo>
                <a:lnTo>
                  <a:pt x="473600" y="781013"/>
                </a:lnTo>
                <a:lnTo>
                  <a:pt x="382850" y="781013"/>
                </a:lnTo>
                <a:lnTo>
                  <a:pt x="331803" y="735698"/>
                </a:lnTo>
                <a:lnTo>
                  <a:pt x="141797" y="698380"/>
                </a:lnTo>
                <a:lnTo>
                  <a:pt x="141797" y="650400"/>
                </a:lnTo>
                <a:lnTo>
                  <a:pt x="90750" y="565102"/>
                </a:lnTo>
                <a:lnTo>
                  <a:pt x="51047" y="415830"/>
                </a:lnTo>
                <a:lnTo>
                  <a:pt x="51047" y="319869"/>
                </a:lnTo>
                <a:lnTo>
                  <a:pt x="51047" y="285216"/>
                </a:lnTo>
                <a:lnTo>
                  <a:pt x="51047" y="245233"/>
                </a:lnTo>
                <a:lnTo>
                  <a:pt x="0" y="95961"/>
                </a:lnTo>
                <a:lnTo>
                  <a:pt x="42539" y="55977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>
              <a:defRPr lang="pt-BR" dirty="0" smtClean="0"/>
            </a:lvl3pPr>
            <a:lvl4pPr>
              <a:defRPr lang="pt-BR" dirty="0" smtClean="0"/>
            </a:lvl4pPr>
            <a:lvl5pPr marL="1828800" indent="0">
              <a:buNone/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24" name="Espaço Reservado para Texto 152">
            <a:extLst>
              <a:ext uri="{FF2B5EF4-FFF2-40B4-BE49-F238E27FC236}">
                <a16:creationId xmlns:a16="http://schemas.microsoft.com/office/drawing/2014/main" id="{7D074C89-1386-414E-A109-E797CEC97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996217" y="1763482"/>
            <a:ext cx="931508" cy="1282340"/>
          </a:xfrm>
          <a:custGeom>
            <a:avLst/>
            <a:gdLst>
              <a:gd name="connsiteX0" fmla="*/ 741809 w 931508"/>
              <a:gd name="connsiteY0" fmla="*/ 0 h 1282340"/>
              <a:gd name="connsiteX1" fmla="*/ 792773 w 931508"/>
              <a:gd name="connsiteY1" fmla="*/ 74959 h 1282340"/>
              <a:gd name="connsiteX2" fmla="*/ 832412 w 931508"/>
              <a:gd name="connsiteY2" fmla="*/ 74959 h 1282340"/>
              <a:gd name="connsiteX3" fmla="*/ 792773 w 931508"/>
              <a:gd name="connsiteY3" fmla="*/ 112439 h 1282340"/>
              <a:gd name="connsiteX4" fmla="*/ 843737 w 931508"/>
              <a:gd name="connsiteY4" fmla="*/ 262358 h 1282340"/>
              <a:gd name="connsiteX5" fmla="*/ 843737 w 931508"/>
              <a:gd name="connsiteY5" fmla="*/ 444402 h 1282340"/>
              <a:gd name="connsiteX6" fmla="*/ 880544 w 931508"/>
              <a:gd name="connsiteY6" fmla="*/ 583612 h 1282340"/>
              <a:gd name="connsiteX7" fmla="*/ 931508 w 931508"/>
              <a:gd name="connsiteY7" fmla="*/ 677311 h 1282340"/>
              <a:gd name="connsiteX8" fmla="*/ 923014 w 931508"/>
              <a:gd name="connsiteY8" fmla="*/ 800459 h 1282340"/>
              <a:gd name="connsiteX9" fmla="*/ 880544 w 931508"/>
              <a:gd name="connsiteY9" fmla="*/ 904866 h 1282340"/>
              <a:gd name="connsiteX10" fmla="*/ 832412 w 931508"/>
              <a:gd name="connsiteY10" fmla="*/ 904866 h 1282340"/>
              <a:gd name="connsiteX11" fmla="*/ 792773 w 931508"/>
              <a:gd name="connsiteY11" fmla="*/ 953055 h 1282340"/>
              <a:gd name="connsiteX12" fmla="*/ 702170 w 931508"/>
              <a:gd name="connsiteY12" fmla="*/ 1028014 h 1282340"/>
              <a:gd name="connsiteX13" fmla="*/ 382230 w 931508"/>
              <a:gd name="connsiteY13" fmla="*/ 1028014 h 1282340"/>
              <a:gd name="connsiteX14" fmla="*/ 382230 w 931508"/>
              <a:gd name="connsiteY14" fmla="*/ 1121713 h 1282340"/>
              <a:gd name="connsiteX15" fmla="*/ 331266 w 931508"/>
              <a:gd name="connsiteY15" fmla="*/ 1204704 h 1282340"/>
              <a:gd name="connsiteX16" fmla="*/ 240663 w 931508"/>
              <a:gd name="connsiteY16" fmla="*/ 1204704 h 1282340"/>
              <a:gd name="connsiteX17" fmla="*/ 240663 w 931508"/>
              <a:gd name="connsiteY17" fmla="*/ 1282340 h 1282340"/>
              <a:gd name="connsiteX18" fmla="*/ 152892 w 931508"/>
              <a:gd name="connsiteY18" fmla="*/ 1274309 h 1282340"/>
              <a:gd name="connsiteX19" fmla="*/ 110422 w 931508"/>
              <a:gd name="connsiteY19" fmla="*/ 1167224 h 1282340"/>
              <a:gd name="connsiteX20" fmla="*/ 50964 w 931508"/>
              <a:gd name="connsiteY20" fmla="*/ 1167224 h 1282340"/>
              <a:gd name="connsiteX21" fmla="*/ 0 w 931508"/>
              <a:gd name="connsiteY21" fmla="*/ 1121713 h 1282340"/>
              <a:gd name="connsiteX22" fmla="*/ 50964 w 931508"/>
              <a:gd name="connsiteY22" fmla="*/ 1017305 h 1282340"/>
              <a:gd name="connsiteX23" fmla="*/ 50964 w 931508"/>
              <a:gd name="connsiteY23" fmla="*/ 931638 h 1282340"/>
              <a:gd name="connsiteX24" fmla="*/ 90603 w 931508"/>
              <a:gd name="connsiteY24" fmla="*/ 856678 h 1282340"/>
              <a:gd name="connsiteX25" fmla="*/ 138735 w 931508"/>
              <a:gd name="connsiteY25" fmla="*/ 744239 h 1282340"/>
              <a:gd name="connsiteX26" fmla="*/ 232169 w 931508"/>
              <a:gd name="connsiteY26" fmla="*/ 698728 h 1282340"/>
              <a:gd name="connsiteX27" fmla="*/ 319941 w 931508"/>
              <a:gd name="connsiteY27" fmla="*/ 623769 h 1282340"/>
              <a:gd name="connsiteX28" fmla="*/ 549278 w 931508"/>
              <a:gd name="connsiteY28" fmla="*/ 610383 h 1282340"/>
              <a:gd name="connsiteX29" fmla="*/ 549278 w 931508"/>
              <a:gd name="connsiteY29" fmla="*/ 519361 h 1282340"/>
              <a:gd name="connsiteX30" fmla="*/ 512471 w 931508"/>
              <a:gd name="connsiteY30" fmla="*/ 519361 h 1282340"/>
              <a:gd name="connsiteX31" fmla="*/ 520965 w 931508"/>
              <a:gd name="connsiteY31" fmla="*/ 412276 h 1282340"/>
              <a:gd name="connsiteX32" fmla="*/ 549278 w 931508"/>
              <a:gd name="connsiteY32" fmla="*/ 385505 h 1282340"/>
              <a:gd name="connsiteX33" fmla="*/ 563435 w 931508"/>
              <a:gd name="connsiteY33" fmla="*/ 187398 h 1282340"/>
              <a:gd name="connsiteX34" fmla="*/ 600242 w 931508"/>
              <a:gd name="connsiteY34" fmla="*/ 112439 h 1282340"/>
              <a:gd name="connsiteX35" fmla="*/ 651206 w 931508"/>
              <a:gd name="connsiteY35" fmla="*/ 112439 h 1282340"/>
              <a:gd name="connsiteX36" fmla="*/ 693676 w 931508"/>
              <a:gd name="connsiteY36" fmla="*/ 66928 h 128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31508" h="1282340">
                <a:moveTo>
                  <a:pt x="741809" y="0"/>
                </a:moveTo>
                <a:lnTo>
                  <a:pt x="792773" y="74959"/>
                </a:lnTo>
                <a:lnTo>
                  <a:pt x="832412" y="74959"/>
                </a:lnTo>
                <a:lnTo>
                  <a:pt x="792773" y="112439"/>
                </a:lnTo>
                <a:lnTo>
                  <a:pt x="843737" y="262358"/>
                </a:lnTo>
                <a:lnTo>
                  <a:pt x="843737" y="444402"/>
                </a:lnTo>
                <a:lnTo>
                  <a:pt x="880544" y="583612"/>
                </a:lnTo>
                <a:lnTo>
                  <a:pt x="931508" y="677311"/>
                </a:lnTo>
                <a:lnTo>
                  <a:pt x="923014" y="800459"/>
                </a:lnTo>
                <a:lnTo>
                  <a:pt x="880544" y="904866"/>
                </a:lnTo>
                <a:lnTo>
                  <a:pt x="832412" y="904866"/>
                </a:lnTo>
                <a:lnTo>
                  <a:pt x="792773" y="953055"/>
                </a:lnTo>
                <a:lnTo>
                  <a:pt x="702170" y="1028014"/>
                </a:lnTo>
                <a:lnTo>
                  <a:pt x="382230" y="1028014"/>
                </a:lnTo>
                <a:lnTo>
                  <a:pt x="382230" y="1121713"/>
                </a:lnTo>
                <a:lnTo>
                  <a:pt x="331266" y="1204704"/>
                </a:lnTo>
                <a:lnTo>
                  <a:pt x="240663" y="1204704"/>
                </a:lnTo>
                <a:lnTo>
                  <a:pt x="240663" y="1282340"/>
                </a:lnTo>
                <a:lnTo>
                  <a:pt x="152892" y="1274309"/>
                </a:lnTo>
                <a:lnTo>
                  <a:pt x="110422" y="1167224"/>
                </a:lnTo>
                <a:lnTo>
                  <a:pt x="50964" y="1167224"/>
                </a:lnTo>
                <a:lnTo>
                  <a:pt x="0" y="1121713"/>
                </a:lnTo>
                <a:lnTo>
                  <a:pt x="50964" y="1017305"/>
                </a:lnTo>
                <a:lnTo>
                  <a:pt x="50964" y="931638"/>
                </a:lnTo>
                <a:lnTo>
                  <a:pt x="90603" y="856678"/>
                </a:lnTo>
                <a:lnTo>
                  <a:pt x="138735" y="744239"/>
                </a:lnTo>
                <a:lnTo>
                  <a:pt x="232169" y="698728"/>
                </a:lnTo>
                <a:lnTo>
                  <a:pt x="319941" y="623769"/>
                </a:lnTo>
                <a:lnTo>
                  <a:pt x="549278" y="610383"/>
                </a:lnTo>
                <a:lnTo>
                  <a:pt x="549278" y="519361"/>
                </a:lnTo>
                <a:lnTo>
                  <a:pt x="512471" y="519361"/>
                </a:lnTo>
                <a:lnTo>
                  <a:pt x="520965" y="412276"/>
                </a:lnTo>
                <a:lnTo>
                  <a:pt x="549278" y="385505"/>
                </a:lnTo>
                <a:lnTo>
                  <a:pt x="563435" y="187398"/>
                </a:lnTo>
                <a:lnTo>
                  <a:pt x="600242" y="112439"/>
                </a:lnTo>
                <a:lnTo>
                  <a:pt x="651206" y="112439"/>
                </a:lnTo>
                <a:lnTo>
                  <a:pt x="693676" y="66928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 marL="1828800" indent="0">
              <a:buNone/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25" name="Espaço Reservado para Texto 156">
            <a:extLst>
              <a:ext uri="{FF2B5EF4-FFF2-40B4-BE49-F238E27FC236}">
                <a16:creationId xmlns:a16="http://schemas.microsoft.com/office/drawing/2014/main" id="{83F5579C-9299-4277-B797-3E026D2CA02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37140" y="2156594"/>
            <a:ext cx="812702" cy="1170807"/>
          </a:xfrm>
          <a:custGeom>
            <a:avLst/>
            <a:gdLst>
              <a:gd name="connsiteX0" fmla="*/ 463184 w 812702"/>
              <a:gd name="connsiteY0" fmla="*/ 0 h 1170807"/>
              <a:gd name="connsiteX1" fmla="*/ 514333 w 812702"/>
              <a:gd name="connsiteY1" fmla="*/ 0 h 1170807"/>
              <a:gd name="connsiteX2" fmla="*/ 562640 w 812702"/>
              <a:gd name="connsiteY2" fmla="*/ 34832 h 1170807"/>
              <a:gd name="connsiteX3" fmla="*/ 551274 w 812702"/>
              <a:gd name="connsiteY3" fmla="*/ 235789 h 1170807"/>
              <a:gd name="connsiteX4" fmla="*/ 514333 w 812702"/>
              <a:gd name="connsiteY4" fmla="*/ 273301 h 1170807"/>
              <a:gd name="connsiteX5" fmla="*/ 551274 w 812702"/>
              <a:gd name="connsiteY5" fmla="*/ 273301 h 1170807"/>
              <a:gd name="connsiteX6" fmla="*/ 551274 w 812702"/>
              <a:gd name="connsiteY6" fmla="*/ 321530 h 1170807"/>
              <a:gd name="connsiteX7" fmla="*/ 622314 w 812702"/>
              <a:gd name="connsiteY7" fmla="*/ 415310 h 1170807"/>
              <a:gd name="connsiteX8" fmla="*/ 724612 w 812702"/>
              <a:gd name="connsiteY8" fmla="*/ 415310 h 1170807"/>
              <a:gd name="connsiteX9" fmla="*/ 724612 w 812702"/>
              <a:gd name="connsiteY9" fmla="*/ 479616 h 1170807"/>
              <a:gd name="connsiteX10" fmla="*/ 673463 w 812702"/>
              <a:gd name="connsiteY10" fmla="*/ 479616 h 1170807"/>
              <a:gd name="connsiteX11" fmla="*/ 622314 w 812702"/>
              <a:gd name="connsiteY11" fmla="*/ 554640 h 1170807"/>
              <a:gd name="connsiteX12" fmla="*/ 673463 w 812702"/>
              <a:gd name="connsiteY12" fmla="*/ 602869 h 1170807"/>
              <a:gd name="connsiteX13" fmla="*/ 673463 w 812702"/>
              <a:gd name="connsiteY13" fmla="*/ 651099 h 1170807"/>
              <a:gd name="connsiteX14" fmla="*/ 724612 w 812702"/>
              <a:gd name="connsiteY14" fmla="*/ 736840 h 1170807"/>
              <a:gd name="connsiteX15" fmla="*/ 761553 w 812702"/>
              <a:gd name="connsiteY15" fmla="*/ 736840 h 1170807"/>
              <a:gd name="connsiteX16" fmla="*/ 812702 w 812702"/>
              <a:gd name="connsiteY16" fmla="*/ 782390 h 1170807"/>
              <a:gd name="connsiteX17" fmla="*/ 724612 w 812702"/>
              <a:gd name="connsiteY17" fmla="*/ 819902 h 1170807"/>
              <a:gd name="connsiteX18" fmla="*/ 724612 w 812702"/>
              <a:gd name="connsiteY18" fmla="*/ 897605 h 1170807"/>
              <a:gd name="connsiteX19" fmla="*/ 673463 w 812702"/>
              <a:gd name="connsiteY19" fmla="*/ 935117 h 1170807"/>
              <a:gd name="connsiteX20" fmla="*/ 761553 w 812702"/>
              <a:gd name="connsiteY20" fmla="*/ 980667 h 1170807"/>
              <a:gd name="connsiteX21" fmla="*/ 724612 w 812702"/>
              <a:gd name="connsiteY21" fmla="*/ 980667 h 1170807"/>
              <a:gd name="connsiteX22" fmla="*/ 724612 w 812702"/>
              <a:gd name="connsiteY22" fmla="*/ 1028897 h 1170807"/>
              <a:gd name="connsiteX23" fmla="*/ 724612 w 812702"/>
              <a:gd name="connsiteY23" fmla="*/ 1066409 h 1170807"/>
              <a:gd name="connsiteX24" fmla="*/ 724612 w 812702"/>
              <a:gd name="connsiteY24" fmla="*/ 1103921 h 1170807"/>
              <a:gd name="connsiteX25" fmla="*/ 761553 w 812702"/>
              <a:gd name="connsiteY25" fmla="*/ 1103921 h 1170807"/>
              <a:gd name="connsiteX26" fmla="*/ 741662 w 812702"/>
              <a:gd name="connsiteY26" fmla="*/ 1130715 h 1170807"/>
              <a:gd name="connsiteX27" fmla="*/ 772920 w 812702"/>
              <a:gd name="connsiteY27" fmla="*/ 1152150 h 1170807"/>
              <a:gd name="connsiteX28" fmla="*/ 673463 w 812702"/>
              <a:gd name="connsiteY28" fmla="*/ 1152150 h 1170807"/>
              <a:gd name="connsiteX29" fmla="*/ 582531 w 812702"/>
              <a:gd name="connsiteY29" fmla="*/ 1152150 h 1170807"/>
              <a:gd name="connsiteX30" fmla="*/ 514333 w 812702"/>
              <a:gd name="connsiteY30" fmla="*/ 1152150 h 1170807"/>
              <a:gd name="connsiteX31" fmla="*/ 463184 w 812702"/>
              <a:gd name="connsiteY31" fmla="*/ 1103921 h 1170807"/>
              <a:gd name="connsiteX32" fmla="*/ 372252 w 812702"/>
              <a:gd name="connsiteY32" fmla="*/ 1103921 h 1170807"/>
              <a:gd name="connsiteX33" fmla="*/ 321103 w 812702"/>
              <a:gd name="connsiteY33" fmla="*/ 1152150 h 1170807"/>
              <a:gd name="connsiteX34" fmla="*/ 233013 w 812702"/>
              <a:gd name="connsiteY34" fmla="*/ 1152150 h 1170807"/>
              <a:gd name="connsiteX35" fmla="*/ 190388 w 812702"/>
              <a:gd name="connsiteY35" fmla="*/ 1103921 h 1170807"/>
              <a:gd name="connsiteX36" fmla="*/ 90932 w 812702"/>
              <a:gd name="connsiteY36" fmla="*/ 1103921 h 1170807"/>
              <a:gd name="connsiteX37" fmla="*/ 90932 w 812702"/>
              <a:gd name="connsiteY37" fmla="*/ 1152150 h 1170807"/>
              <a:gd name="connsiteX38" fmla="*/ 51359 w 812702"/>
              <a:gd name="connsiteY38" fmla="*/ 1170807 h 1170807"/>
              <a:gd name="connsiteX39" fmla="*/ 51104 w 812702"/>
              <a:gd name="connsiteY39" fmla="*/ 1170807 h 1170807"/>
              <a:gd name="connsiteX40" fmla="*/ 42624 w 812702"/>
              <a:gd name="connsiteY40" fmla="*/ 1152150 h 1170807"/>
              <a:gd name="connsiteX41" fmla="*/ 0 w 812702"/>
              <a:gd name="connsiteY41" fmla="*/ 1103921 h 1170807"/>
              <a:gd name="connsiteX42" fmla="*/ 0 w 812702"/>
              <a:gd name="connsiteY42" fmla="*/ 897605 h 1170807"/>
              <a:gd name="connsiteX43" fmla="*/ 90932 w 812702"/>
              <a:gd name="connsiteY43" fmla="*/ 699328 h 1170807"/>
              <a:gd name="connsiteX44" fmla="*/ 190388 w 812702"/>
              <a:gd name="connsiteY44" fmla="*/ 568037 h 1170807"/>
              <a:gd name="connsiteX45" fmla="*/ 241538 w 812702"/>
              <a:gd name="connsiteY45" fmla="*/ 479616 h 1170807"/>
              <a:gd name="connsiteX46" fmla="*/ 292687 w 812702"/>
              <a:gd name="connsiteY46" fmla="*/ 356363 h 1170807"/>
              <a:gd name="connsiteX47" fmla="*/ 241538 w 812702"/>
              <a:gd name="connsiteY47" fmla="*/ 321530 h 1170807"/>
              <a:gd name="connsiteX48" fmla="*/ 292687 w 812702"/>
              <a:gd name="connsiteY48" fmla="*/ 273301 h 1170807"/>
              <a:gd name="connsiteX49" fmla="*/ 284162 w 812702"/>
              <a:gd name="connsiteY49" fmla="*/ 235789 h 1170807"/>
              <a:gd name="connsiteX50" fmla="*/ 321103 w 812702"/>
              <a:gd name="connsiteY50" fmla="*/ 187559 h 1170807"/>
              <a:gd name="connsiteX51" fmla="*/ 423401 w 812702"/>
              <a:gd name="connsiteY51" fmla="*/ 142009 h 117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12702" h="1170807">
                <a:moveTo>
                  <a:pt x="463184" y="0"/>
                </a:moveTo>
                <a:lnTo>
                  <a:pt x="514333" y="0"/>
                </a:lnTo>
                <a:lnTo>
                  <a:pt x="562640" y="34832"/>
                </a:lnTo>
                <a:lnTo>
                  <a:pt x="551274" y="235789"/>
                </a:lnTo>
                <a:lnTo>
                  <a:pt x="514333" y="273301"/>
                </a:lnTo>
                <a:lnTo>
                  <a:pt x="551274" y="273301"/>
                </a:lnTo>
                <a:lnTo>
                  <a:pt x="551274" y="321530"/>
                </a:lnTo>
                <a:lnTo>
                  <a:pt x="622314" y="415310"/>
                </a:lnTo>
                <a:lnTo>
                  <a:pt x="724612" y="415310"/>
                </a:lnTo>
                <a:lnTo>
                  <a:pt x="724612" y="479616"/>
                </a:lnTo>
                <a:lnTo>
                  <a:pt x="673463" y="479616"/>
                </a:lnTo>
                <a:lnTo>
                  <a:pt x="622314" y="554640"/>
                </a:lnTo>
                <a:lnTo>
                  <a:pt x="673463" y="602869"/>
                </a:lnTo>
                <a:lnTo>
                  <a:pt x="673463" y="651099"/>
                </a:lnTo>
                <a:lnTo>
                  <a:pt x="724612" y="736840"/>
                </a:lnTo>
                <a:lnTo>
                  <a:pt x="761553" y="736840"/>
                </a:lnTo>
                <a:lnTo>
                  <a:pt x="812702" y="782390"/>
                </a:lnTo>
                <a:lnTo>
                  <a:pt x="724612" y="819902"/>
                </a:lnTo>
                <a:lnTo>
                  <a:pt x="724612" y="897605"/>
                </a:lnTo>
                <a:lnTo>
                  <a:pt x="673463" y="935117"/>
                </a:lnTo>
                <a:lnTo>
                  <a:pt x="761553" y="980667"/>
                </a:lnTo>
                <a:lnTo>
                  <a:pt x="724612" y="980667"/>
                </a:lnTo>
                <a:lnTo>
                  <a:pt x="724612" y="1028897"/>
                </a:lnTo>
                <a:lnTo>
                  <a:pt x="724612" y="1066409"/>
                </a:lnTo>
                <a:lnTo>
                  <a:pt x="724612" y="1103921"/>
                </a:lnTo>
                <a:lnTo>
                  <a:pt x="761553" y="1103921"/>
                </a:lnTo>
                <a:lnTo>
                  <a:pt x="741662" y="1130715"/>
                </a:lnTo>
                <a:lnTo>
                  <a:pt x="772920" y="1152150"/>
                </a:lnTo>
                <a:lnTo>
                  <a:pt x="673463" y="1152150"/>
                </a:lnTo>
                <a:lnTo>
                  <a:pt x="582531" y="1152150"/>
                </a:lnTo>
                <a:lnTo>
                  <a:pt x="514333" y="1152150"/>
                </a:lnTo>
                <a:lnTo>
                  <a:pt x="463184" y="1103921"/>
                </a:lnTo>
                <a:lnTo>
                  <a:pt x="372252" y="1103921"/>
                </a:lnTo>
                <a:lnTo>
                  <a:pt x="321103" y="1152150"/>
                </a:lnTo>
                <a:lnTo>
                  <a:pt x="233013" y="1152150"/>
                </a:lnTo>
                <a:lnTo>
                  <a:pt x="190388" y="1103921"/>
                </a:lnTo>
                <a:lnTo>
                  <a:pt x="90932" y="1103921"/>
                </a:lnTo>
                <a:lnTo>
                  <a:pt x="90932" y="1152150"/>
                </a:lnTo>
                <a:lnTo>
                  <a:pt x="51359" y="1170807"/>
                </a:lnTo>
                <a:lnTo>
                  <a:pt x="51104" y="1170807"/>
                </a:lnTo>
                <a:lnTo>
                  <a:pt x="42624" y="1152150"/>
                </a:lnTo>
                <a:lnTo>
                  <a:pt x="0" y="1103921"/>
                </a:lnTo>
                <a:lnTo>
                  <a:pt x="0" y="897605"/>
                </a:lnTo>
                <a:lnTo>
                  <a:pt x="90932" y="699328"/>
                </a:lnTo>
                <a:lnTo>
                  <a:pt x="190388" y="568037"/>
                </a:lnTo>
                <a:lnTo>
                  <a:pt x="241538" y="479616"/>
                </a:lnTo>
                <a:lnTo>
                  <a:pt x="292687" y="356363"/>
                </a:lnTo>
                <a:lnTo>
                  <a:pt x="241538" y="321530"/>
                </a:lnTo>
                <a:lnTo>
                  <a:pt x="292687" y="273301"/>
                </a:lnTo>
                <a:lnTo>
                  <a:pt x="284162" y="235789"/>
                </a:lnTo>
                <a:lnTo>
                  <a:pt x="321103" y="187559"/>
                </a:lnTo>
                <a:lnTo>
                  <a:pt x="423401" y="142009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>
              <a:defRPr lang="pt-BR" dirty="0" smtClean="0"/>
            </a:lvl3pPr>
            <a:lvl4pPr>
              <a:defRPr lang="pt-BR" dirty="0" smtClean="0"/>
            </a:lvl4pPr>
            <a:lvl5pPr marL="1828800" indent="0">
              <a:buNone/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26" name="Espaço Reservado para Texto 160">
            <a:extLst>
              <a:ext uri="{FF2B5EF4-FFF2-40B4-BE49-F238E27FC236}">
                <a16:creationId xmlns:a16="http://schemas.microsoft.com/office/drawing/2014/main" id="{E25D3A58-6EF2-4FA5-95C9-B4C4F6C8E6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57580" y="2108105"/>
            <a:ext cx="575266" cy="377314"/>
          </a:xfrm>
          <a:custGeom>
            <a:avLst/>
            <a:gdLst>
              <a:gd name="connsiteX0" fmla="*/ 201202 w 575266"/>
              <a:gd name="connsiteY0" fmla="*/ 0 h 377314"/>
              <a:gd name="connsiteX1" fmla="*/ 255044 w 575266"/>
              <a:gd name="connsiteY1" fmla="*/ 48168 h 377314"/>
              <a:gd name="connsiteX2" fmla="*/ 342893 w 575266"/>
              <a:gd name="connsiteY2" fmla="*/ 82956 h 377314"/>
              <a:gd name="connsiteX3" fmla="*/ 484584 w 575266"/>
              <a:gd name="connsiteY3" fmla="*/ 82956 h 377314"/>
              <a:gd name="connsiteX4" fmla="*/ 535593 w 575266"/>
              <a:gd name="connsiteY4" fmla="*/ 152531 h 377314"/>
              <a:gd name="connsiteX5" fmla="*/ 575266 w 575266"/>
              <a:gd name="connsiteY5" fmla="*/ 283655 h 377314"/>
              <a:gd name="connsiteX6" fmla="*/ 518590 w 575266"/>
              <a:gd name="connsiteY6" fmla="*/ 283655 h 377314"/>
              <a:gd name="connsiteX7" fmla="*/ 461913 w 575266"/>
              <a:gd name="connsiteY7" fmla="*/ 283655 h 377314"/>
              <a:gd name="connsiteX8" fmla="*/ 399569 w 575266"/>
              <a:gd name="connsiteY8" fmla="*/ 283655 h 377314"/>
              <a:gd name="connsiteX9" fmla="*/ 342893 w 575266"/>
              <a:gd name="connsiteY9" fmla="*/ 283655 h 377314"/>
              <a:gd name="connsiteX10" fmla="*/ 303219 w 575266"/>
              <a:gd name="connsiteY10" fmla="*/ 329146 h 377314"/>
              <a:gd name="connsiteX11" fmla="*/ 303219 w 575266"/>
              <a:gd name="connsiteY11" fmla="*/ 377314 h 377314"/>
              <a:gd name="connsiteX12" fmla="*/ 255044 w 575266"/>
              <a:gd name="connsiteY12" fmla="*/ 329146 h 377314"/>
              <a:gd name="connsiteX13" fmla="*/ 161528 w 575266"/>
              <a:gd name="connsiteY13" fmla="*/ 329146 h 377314"/>
              <a:gd name="connsiteX14" fmla="*/ 161528 w 575266"/>
              <a:gd name="connsiteY14" fmla="*/ 283655 h 377314"/>
              <a:gd name="connsiteX15" fmla="*/ 201202 w 575266"/>
              <a:gd name="connsiteY15" fmla="*/ 246191 h 377314"/>
              <a:gd name="connsiteX16" fmla="*/ 201202 w 575266"/>
              <a:gd name="connsiteY16" fmla="*/ 198023 h 377314"/>
              <a:gd name="connsiteX17" fmla="*/ 141691 w 575266"/>
              <a:gd name="connsiteY17" fmla="*/ 246191 h 377314"/>
              <a:gd name="connsiteX18" fmla="*/ 90683 w 575266"/>
              <a:gd name="connsiteY18" fmla="*/ 283655 h 377314"/>
              <a:gd name="connsiteX19" fmla="*/ 0 w 575266"/>
              <a:gd name="connsiteY19" fmla="*/ 283655 h 377314"/>
              <a:gd name="connsiteX20" fmla="*/ 51009 w 575266"/>
              <a:gd name="connsiteY20" fmla="*/ 198023 h 37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5266" h="377314">
                <a:moveTo>
                  <a:pt x="201202" y="0"/>
                </a:moveTo>
                <a:lnTo>
                  <a:pt x="255044" y="48168"/>
                </a:lnTo>
                <a:lnTo>
                  <a:pt x="342893" y="82956"/>
                </a:lnTo>
                <a:lnTo>
                  <a:pt x="484584" y="82956"/>
                </a:lnTo>
                <a:lnTo>
                  <a:pt x="535593" y="152531"/>
                </a:lnTo>
                <a:lnTo>
                  <a:pt x="575266" y="283655"/>
                </a:lnTo>
                <a:lnTo>
                  <a:pt x="518590" y="283655"/>
                </a:lnTo>
                <a:lnTo>
                  <a:pt x="461913" y="283655"/>
                </a:lnTo>
                <a:lnTo>
                  <a:pt x="399569" y="283655"/>
                </a:lnTo>
                <a:lnTo>
                  <a:pt x="342893" y="283655"/>
                </a:lnTo>
                <a:lnTo>
                  <a:pt x="303219" y="329146"/>
                </a:lnTo>
                <a:lnTo>
                  <a:pt x="303219" y="377314"/>
                </a:lnTo>
                <a:lnTo>
                  <a:pt x="255044" y="329146"/>
                </a:lnTo>
                <a:lnTo>
                  <a:pt x="161528" y="329146"/>
                </a:lnTo>
                <a:lnTo>
                  <a:pt x="161528" y="283655"/>
                </a:lnTo>
                <a:lnTo>
                  <a:pt x="201202" y="246191"/>
                </a:lnTo>
                <a:lnTo>
                  <a:pt x="201202" y="198023"/>
                </a:lnTo>
                <a:lnTo>
                  <a:pt x="141691" y="246191"/>
                </a:lnTo>
                <a:lnTo>
                  <a:pt x="90683" y="283655"/>
                </a:lnTo>
                <a:lnTo>
                  <a:pt x="0" y="283655"/>
                </a:lnTo>
                <a:lnTo>
                  <a:pt x="51009" y="198023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27" name="Espaço Reservado para Texto 166">
            <a:extLst>
              <a:ext uri="{FF2B5EF4-FFF2-40B4-BE49-F238E27FC236}">
                <a16:creationId xmlns:a16="http://schemas.microsoft.com/office/drawing/2014/main" id="{0107BEC0-1574-4B62-B878-EAB392C0E62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257580" y="2305997"/>
            <a:ext cx="577904" cy="377314"/>
          </a:xfrm>
          <a:custGeom>
            <a:avLst/>
            <a:gdLst>
              <a:gd name="connsiteX0" fmla="*/ 208609 w 577904"/>
              <a:gd name="connsiteY0" fmla="*/ 0 h 377314"/>
              <a:gd name="connsiteX1" fmla="*/ 208609 w 577904"/>
              <a:gd name="connsiteY1" fmla="*/ 47829 h 377314"/>
              <a:gd name="connsiteX2" fmla="*/ 157867 w 577904"/>
              <a:gd name="connsiteY2" fmla="*/ 87686 h 377314"/>
              <a:gd name="connsiteX3" fmla="*/ 157867 w 577904"/>
              <a:gd name="connsiteY3" fmla="*/ 132857 h 377314"/>
              <a:gd name="connsiteX4" fmla="*/ 248076 w 577904"/>
              <a:gd name="connsiteY4" fmla="*/ 132857 h 377314"/>
              <a:gd name="connsiteX5" fmla="*/ 298819 w 577904"/>
              <a:gd name="connsiteY5" fmla="*/ 170057 h 377314"/>
              <a:gd name="connsiteX6" fmla="*/ 298819 w 577904"/>
              <a:gd name="connsiteY6" fmla="*/ 132857 h 377314"/>
              <a:gd name="connsiteX7" fmla="*/ 338286 w 577904"/>
              <a:gd name="connsiteY7" fmla="*/ 87686 h 377314"/>
              <a:gd name="connsiteX8" fmla="*/ 569447 w 577904"/>
              <a:gd name="connsiteY8" fmla="*/ 95657 h 377314"/>
              <a:gd name="connsiteX9" fmla="*/ 577904 w 577904"/>
              <a:gd name="connsiteY9" fmla="*/ 236486 h 377314"/>
              <a:gd name="connsiteX10" fmla="*/ 470781 w 577904"/>
              <a:gd name="connsiteY10" fmla="*/ 263057 h 377314"/>
              <a:gd name="connsiteX11" fmla="*/ 287543 w 577904"/>
              <a:gd name="connsiteY11" fmla="*/ 329486 h 377314"/>
              <a:gd name="connsiteX12" fmla="*/ 239619 w 577904"/>
              <a:gd name="connsiteY12" fmla="*/ 377314 h 377314"/>
              <a:gd name="connsiteX13" fmla="*/ 200152 w 577904"/>
              <a:gd name="connsiteY13" fmla="*/ 377314 h 377314"/>
              <a:gd name="connsiteX14" fmla="*/ 191695 w 577904"/>
              <a:gd name="connsiteY14" fmla="*/ 329486 h 377314"/>
              <a:gd name="connsiteX15" fmla="*/ 239619 w 577904"/>
              <a:gd name="connsiteY15" fmla="*/ 228514 h 377314"/>
              <a:gd name="connsiteX16" fmla="*/ 200152 w 577904"/>
              <a:gd name="connsiteY16" fmla="*/ 228514 h 377314"/>
              <a:gd name="connsiteX17" fmla="*/ 121219 w 577904"/>
              <a:gd name="connsiteY17" fmla="*/ 263057 h 377314"/>
              <a:gd name="connsiteX18" fmla="*/ 0 w 577904"/>
              <a:gd name="connsiteY18" fmla="*/ 263057 h 377314"/>
              <a:gd name="connsiteX19" fmla="*/ 0 w 577904"/>
              <a:gd name="connsiteY19" fmla="*/ 87686 h 377314"/>
              <a:gd name="connsiteX20" fmla="*/ 90210 w 577904"/>
              <a:gd name="connsiteY20" fmla="*/ 87686 h 377314"/>
              <a:gd name="connsiteX21" fmla="*/ 140952 w 577904"/>
              <a:gd name="connsiteY21" fmla="*/ 47829 h 37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7904" h="377314">
                <a:moveTo>
                  <a:pt x="208609" y="0"/>
                </a:moveTo>
                <a:lnTo>
                  <a:pt x="208609" y="47829"/>
                </a:lnTo>
                <a:lnTo>
                  <a:pt x="157867" y="87686"/>
                </a:lnTo>
                <a:lnTo>
                  <a:pt x="157867" y="132857"/>
                </a:lnTo>
                <a:lnTo>
                  <a:pt x="248076" y="132857"/>
                </a:lnTo>
                <a:lnTo>
                  <a:pt x="298819" y="170057"/>
                </a:lnTo>
                <a:lnTo>
                  <a:pt x="298819" y="132857"/>
                </a:lnTo>
                <a:lnTo>
                  <a:pt x="338286" y="87686"/>
                </a:lnTo>
                <a:lnTo>
                  <a:pt x="569447" y="95657"/>
                </a:lnTo>
                <a:lnTo>
                  <a:pt x="577904" y="236486"/>
                </a:lnTo>
                <a:lnTo>
                  <a:pt x="470781" y="263057"/>
                </a:lnTo>
                <a:lnTo>
                  <a:pt x="287543" y="329486"/>
                </a:lnTo>
                <a:lnTo>
                  <a:pt x="239619" y="377314"/>
                </a:lnTo>
                <a:lnTo>
                  <a:pt x="200152" y="377314"/>
                </a:lnTo>
                <a:lnTo>
                  <a:pt x="191695" y="329486"/>
                </a:lnTo>
                <a:lnTo>
                  <a:pt x="239619" y="228514"/>
                </a:lnTo>
                <a:lnTo>
                  <a:pt x="200152" y="228514"/>
                </a:lnTo>
                <a:lnTo>
                  <a:pt x="121219" y="263057"/>
                </a:lnTo>
                <a:lnTo>
                  <a:pt x="0" y="263057"/>
                </a:lnTo>
                <a:lnTo>
                  <a:pt x="0" y="87686"/>
                </a:lnTo>
                <a:lnTo>
                  <a:pt x="90210" y="87686"/>
                </a:lnTo>
                <a:lnTo>
                  <a:pt x="140952" y="47829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28" name="Espaço Reservado para Texto 170">
            <a:extLst>
              <a:ext uri="{FF2B5EF4-FFF2-40B4-BE49-F238E27FC236}">
                <a16:creationId xmlns:a16="http://schemas.microsoft.com/office/drawing/2014/main" id="{EDCFA511-2328-4AC0-B1B6-847FF10737C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802546" y="2478774"/>
            <a:ext cx="1033475" cy="374380"/>
          </a:xfrm>
          <a:custGeom>
            <a:avLst/>
            <a:gdLst>
              <a:gd name="connsiteX0" fmla="*/ 122087 w 1033475"/>
              <a:gd name="connsiteY0" fmla="*/ 0 h 374380"/>
              <a:gd name="connsiteX1" fmla="*/ 312314 w 1033475"/>
              <a:gd name="connsiteY1" fmla="*/ 40401 h 374380"/>
              <a:gd name="connsiteX2" fmla="*/ 360581 w 1033475"/>
              <a:gd name="connsiteY2" fmla="*/ 86188 h 374380"/>
              <a:gd name="connsiteX3" fmla="*/ 584879 w 1033475"/>
              <a:gd name="connsiteY3" fmla="*/ 86188 h 374380"/>
              <a:gd name="connsiteX4" fmla="*/ 664377 w 1033475"/>
              <a:gd name="connsiteY4" fmla="*/ 40401 h 374380"/>
              <a:gd name="connsiteX5" fmla="*/ 701287 w 1033475"/>
              <a:gd name="connsiteY5" fmla="*/ 40401 h 374380"/>
              <a:gd name="connsiteX6" fmla="*/ 664377 w 1033475"/>
              <a:gd name="connsiteY6" fmla="*/ 153523 h 374380"/>
              <a:gd name="connsiteX7" fmla="*/ 664377 w 1033475"/>
              <a:gd name="connsiteY7" fmla="*/ 202004 h 374380"/>
              <a:gd name="connsiteX8" fmla="*/ 701287 w 1033475"/>
              <a:gd name="connsiteY8" fmla="*/ 202004 h 374380"/>
              <a:gd name="connsiteX9" fmla="*/ 752393 w 1033475"/>
              <a:gd name="connsiteY9" fmla="*/ 153523 h 374380"/>
              <a:gd name="connsiteX10" fmla="*/ 934103 w 1033475"/>
              <a:gd name="connsiteY10" fmla="*/ 86188 h 374380"/>
              <a:gd name="connsiteX11" fmla="*/ 1033475 w 1033475"/>
              <a:gd name="connsiteY11" fmla="*/ 56561 h 374380"/>
              <a:gd name="connsiteX12" fmla="*/ 1024958 w 1033475"/>
              <a:gd name="connsiteY12" fmla="*/ 202004 h 374380"/>
              <a:gd name="connsiteX13" fmla="*/ 982369 w 1033475"/>
              <a:gd name="connsiteY13" fmla="*/ 325899 h 374380"/>
              <a:gd name="connsiteX14" fmla="*/ 794981 w 1033475"/>
              <a:gd name="connsiteY14" fmla="*/ 325899 h 374380"/>
              <a:gd name="connsiteX15" fmla="*/ 664377 w 1033475"/>
              <a:gd name="connsiteY15" fmla="*/ 374380 h 374380"/>
              <a:gd name="connsiteX16" fmla="*/ 613271 w 1033475"/>
              <a:gd name="connsiteY16" fmla="*/ 325899 h 374380"/>
              <a:gd name="connsiteX17" fmla="*/ 593397 w 1033475"/>
              <a:gd name="connsiteY17" fmla="*/ 285499 h 374380"/>
              <a:gd name="connsiteX18" fmla="*/ 499702 w 1033475"/>
              <a:gd name="connsiteY18" fmla="*/ 325899 h 374380"/>
              <a:gd name="connsiteX19" fmla="*/ 451436 w 1033475"/>
              <a:gd name="connsiteY19" fmla="*/ 285499 h 374380"/>
              <a:gd name="connsiteX20" fmla="*/ 403169 w 1033475"/>
              <a:gd name="connsiteY20" fmla="*/ 285499 h 374380"/>
              <a:gd name="connsiteX21" fmla="*/ 312314 w 1033475"/>
              <a:gd name="connsiteY21" fmla="*/ 202004 h 374380"/>
              <a:gd name="connsiteX22" fmla="*/ 221459 w 1033475"/>
              <a:gd name="connsiteY22" fmla="*/ 285499 h 374380"/>
              <a:gd name="connsiteX23" fmla="*/ 173192 w 1033475"/>
              <a:gd name="connsiteY23" fmla="*/ 285499 h 374380"/>
              <a:gd name="connsiteX24" fmla="*/ 122087 w 1033475"/>
              <a:gd name="connsiteY24" fmla="*/ 325899 h 374380"/>
              <a:gd name="connsiteX25" fmla="*/ 79498 w 1033475"/>
              <a:gd name="connsiteY25" fmla="*/ 325899 h 374380"/>
              <a:gd name="connsiteX26" fmla="*/ 31232 w 1033475"/>
              <a:gd name="connsiteY26" fmla="*/ 285499 h 374380"/>
              <a:gd name="connsiteX27" fmla="*/ 42589 w 1033475"/>
              <a:gd name="connsiteY27" fmla="*/ 228938 h 374380"/>
              <a:gd name="connsiteX28" fmla="*/ 0 w 1033475"/>
              <a:gd name="connsiteY28" fmla="*/ 228938 h 374380"/>
              <a:gd name="connsiteX29" fmla="*/ 31232 w 1033475"/>
              <a:gd name="connsiteY29" fmla="*/ 183150 h 374380"/>
              <a:gd name="connsiteX30" fmla="*/ 79498 w 1033475"/>
              <a:gd name="connsiteY30" fmla="*/ 191230 h 374380"/>
              <a:gd name="connsiteX31" fmla="*/ 122087 w 1033475"/>
              <a:gd name="connsiteY31" fmla="*/ 86188 h 37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33475" h="374380">
                <a:moveTo>
                  <a:pt x="122087" y="0"/>
                </a:moveTo>
                <a:lnTo>
                  <a:pt x="312314" y="40401"/>
                </a:lnTo>
                <a:lnTo>
                  <a:pt x="360581" y="86188"/>
                </a:lnTo>
                <a:lnTo>
                  <a:pt x="584879" y="86188"/>
                </a:lnTo>
                <a:lnTo>
                  <a:pt x="664377" y="40401"/>
                </a:lnTo>
                <a:lnTo>
                  <a:pt x="701287" y="40401"/>
                </a:lnTo>
                <a:lnTo>
                  <a:pt x="664377" y="153523"/>
                </a:lnTo>
                <a:lnTo>
                  <a:pt x="664377" y="202004"/>
                </a:lnTo>
                <a:lnTo>
                  <a:pt x="701287" y="202004"/>
                </a:lnTo>
                <a:lnTo>
                  <a:pt x="752393" y="153523"/>
                </a:lnTo>
                <a:lnTo>
                  <a:pt x="934103" y="86188"/>
                </a:lnTo>
                <a:lnTo>
                  <a:pt x="1033475" y="56561"/>
                </a:lnTo>
                <a:lnTo>
                  <a:pt x="1024958" y="202004"/>
                </a:lnTo>
                <a:lnTo>
                  <a:pt x="982369" y="325899"/>
                </a:lnTo>
                <a:lnTo>
                  <a:pt x="794981" y="325899"/>
                </a:lnTo>
                <a:lnTo>
                  <a:pt x="664377" y="374380"/>
                </a:lnTo>
                <a:lnTo>
                  <a:pt x="613271" y="325899"/>
                </a:lnTo>
                <a:lnTo>
                  <a:pt x="593397" y="285499"/>
                </a:lnTo>
                <a:lnTo>
                  <a:pt x="499702" y="325899"/>
                </a:lnTo>
                <a:lnTo>
                  <a:pt x="451436" y="285499"/>
                </a:lnTo>
                <a:lnTo>
                  <a:pt x="403169" y="285499"/>
                </a:lnTo>
                <a:lnTo>
                  <a:pt x="312314" y="202004"/>
                </a:lnTo>
                <a:lnTo>
                  <a:pt x="221459" y="285499"/>
                </a:lnTo>
                <a:lnTo>
                  <a:pt x="173192" y="285499"/>
                </a:lnTo>
                <a:lnTo>
                  <a:pt x="122087" y="325899"/>
                </a:lnTo>
                <a:lnTo>
                  <a:pt x="79498" y="325899"/>
                </a:lnTo>
                <a:lnTo>
                  <a:pt x="31232" y="285499"/>
                </a:lnTo>
                <a:lnTo>
                  <a:pt x="42589" y="228938"/>
                </a:lnTo>
                <a:lnTo>
                  <a:pt x="0" y="228938"/>
                </a:lnTo>
                <a:lnTo>
                  <a:pt x="31232" y="183150"/>
                </a:lnTo>
                <a:lnTo>
                  <a:pt x="79498" y="191230"/>
                </a:lnTo>
                <a:lnTo>
                  <a:pt x="122087" y="86188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 marL="914400" indent="0">
              <a:buNone/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29" name="Espaço Reservado para Texto 174">
            <a:extLst>
              <a:ext uri="{FF2B5EF4-FFF2-40B4-BE49-F238E27FC236}">
                <a16:creationId xmlns:a16="http://schemas.microsoft.com/office/drawing/2014/main" id="{C9F72C9D-9696-465D-A22E-6F8A727A0A1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304306" y="2768003"/>
            <a:ext cx="477629" cy="292880"/>
          </a:xfrm>
          <a:custGeom>
            <a:avLst/>
            <a:gdLst>
              <a:gd name="connsiteX0" fmla="*/ 90439 w 477629"/>
              <a:gd name="connsiteY0" fmla="*/ 0 h 292880"/>
              <a:gd name="connsiteX1" fmla="*/ 110222 w 477629"/>
              <a:gd name="connsiteY1" fmla="*/ 48366 h 292880"/>
              <a:gd name="connsiteX2" fmla="*/ 161094 w 477629"/>
              <a:gd name="connsiteY2" fmla="*/ 85983 h 292880"/>
              <a:gd name="connsiteX3" fmla="*/ 291100 w 477629"/>
              <a:gd name="connsiteY3" fmla="*/ 37618 h 292880"/>
              <a:gd name="connsiteX4" fmla="*/ 358929 w 477629"/>
              <a:gd name="connsiteY4" fmla="*/ 37618 h 292880"/>
              <a:gd name="connsiteX5" fmla="*/ 477629 w 477629"/>
              <a:gd name="connsiteY5" fmla="*/ 37618 h 292880"/>
              <a:gd name="connsiteX6" fmla="*/ 260011 w 477629"/>
              <a:gd name="connsiteY6" fmla="*/ 292880 h 292880"/>
              <a:gd name="connsiteX7" fmla="*/ 211966 w 477629"/>
              <a:gd name="connsiteY7" fmla="*/ 180027 h 292880"/>
              <a:gd name="connsiteX8" fmla="*/ 50872 w 477629"/>
              <a:gd name="connsiteY8" fmla="*/ 96731 h 292880"/>
              <a:gd name="connsiteX9" fmla="*/ 0 w 477629"/>
              <a:gd name="connsiteY9" fmla="*/ 48366 h 2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629" h="292880">
                <a:moveTo>
                  <a:pt x="90439" y="0"/>
                </a:moveTo>
                <a:lnTo>
                  <a:pt x="110222" y="48366"/>
                </a:lnTo>
                <a:lnTo>
                  <a:pt x="161094" y="85983"/>
                </a:lnTo>
                <a:lnTo>
                  <a:pt x="291100" y="37618"/>
                </a:lnTo>
                <a:lnTo>
                  <a:pt x="358929" y="37618"/>
                </a:lnTo>
                <a:lnTo>
                  <a:pt x="477629" y="37618"/>
                </a:lnTo>
                <a:lnTo>
                  <a:pt x="260011" y="292880"/>
                </a:lnTo>
                <a:lnTo>
                  <a:pt x="211966" y="180027"/>
                </a:lnTo>
                <a:lnTo>
                  <a:pt x="50872" y="96731"/>
                </a:lnTo>
                <a:lnTo>
                  <a:pt x="0" y="48366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0" name="Espaço Reservado para Texto 178">
            <a:extLst>
              <a:ext uri="{FF2B5EF4-FFF2-40B4-BE49-F238E27FC236}">
                <a16:creationId xmlns:a16="http://schemas.microsoft.com/office/drawing/2014/main" id="{3B141BA8-CD44-468A-A904-4DA7381B809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308109" y="2862705"/>
            <a:ext cx="252769" cy="313583"/>
          </a:xfrm>
          <a:custGeom>
            <a:avLst/>
            <a:gdLst>
              <a:gd name="connsiteX0" fmla="*/ 48831 w 252769"/>
              <a:gd name="connsiteY0" fmla="*/ 0 h 313583"/>
              <a:gd name="connsiteX1" fmla="*/ 203939 w 252769"/>
              <a:gd name="connsiteY1" fmla="*/ 85766 h 313583"/>
              <a:gd name="connsiteX2" fmla="*/ 252769 w 252769"/>
              <a:gd name="connsiteY2" fmla="*/ 198335 h 313583"/>
              <a:gd name="connsiteX3" fmla="*/ 120640 w 252769"/>
              <a:gd name="connsiteY3" fmla="*/ 235857 h 313583"/>
              <a:gd name="connsiteX4" fmla="*/ 91916 w 252769"/>
              <a:gd name="connsiteY4" fmla="*/ 313583 h 313583"/>
              <a:gd name="connsiteX5" fmla="*/ 40213 w 252769"/>
              <a:gd name="connsiteY5" fmla="*/ 313583 h 313583"/>
              <a:gd name="connsiteX6" fmla="*/ 40213 w 252769"/>
              <a:gd name="connsiteY6" fmla="*/ 265340 h 313583"/>
              <a:gd name="connsiteX7" fmla="*/ 0 w 252769"/>
              <a:gd name="connsiteY7" fmla="*/ 190294 h 313583"/>
              <a:gd name="connsiteX8" fmla="*/ 40213 w 252769"/>
              <a:gd name="connsiteY8" fmla="*/ 176893 h 3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769" h="313583">
                <a:moveTo>
                  <a:pt x="48831" y="0"/>
                </a:moveTo>
                <a:lnTo>
                  <a:pt x="203939" y="85766"/>
                </a:lnTo>
                <a:lnTo>
                  <a:pt x="252769" y="198335"/>
                </a:lnTo>
                <a:lnTo>
                  <a:pt x="120640" y="235857"/>
                </a:lnTo>
                <a:lnTo>
                  <a:pt x="91916" y="313583"/>
                </a:lnTo>
                <a:lnTo>
                  <a:pt x="40213" y="313583"/>
                </a:lnTo>
                <a:lnTo>
                  <a:pt x="40213" y="265340"/>
                </a:lnTo>
                <a:lnTo>
                  <a:pt x="0" y="190294"/>
                </a:lnTo>
                <a:lnTo>
                  <a:pt x="40213" y="176893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1" name="Espaço Reservado para Texto 182">
            <a:extLst>
              <a:ext uri="{FF2B5EF4-FFF2-40B4-BE49-F238E27FC236}">
                <a16:creationId xmlns:a16="http://schemas.microsoft.com/office/drawing/2014/main" id="{D5C1B7D5-55E2-4EDF-8D09-4020E19E94C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909877" y="2683514"/>
            <a:ext cx="1487820" cy="1510320"/>
          </a:xfrm>
          <a:custGeom>
            <a:avLst/>
            <a:gdLst>
              <a:gd name="connsiteX0" fmla="*/ 1198206 w 1487820"/>
              <a:gd name="connsiteY0" fmla="*/ 0 h 1510320"/>
              <a:gd name="connsiteX1" fmla="*/ 1246475 w 1487820"/>
              <a:gd name="connsiteY1" fmla="*/ 48287 h 1510320"/>
              <a:gd name="connsiteX2" fmla="*/ 1289066 w 1487820"/>
              <a:gd name="connsiteY2" fmla="*/ 83162 h 1510320"/>
              <a:gd name="connsiteX3" fmla="*/ 1337335 w 1487820"/>
              <a:gd name="connsiteY3" fmla="*/ 83162 h 1510320"/>
              <a:gd name="connsiteX4" fmla="*/ 1436712 w 1487820"/>
              <a:gd name="connsiteY4" fmla="*/ 179736 h 1510320"/>
              <a:gd name="connsiteX5" fmla="*/ 1436712 w 1487820"/>
              <a:gd name="connsiteY5" fmla="*/ 222658 h 1510320"/>
              <a:gd name="connsiteX6" fmla="*/ 1436712 w 1487820"/>
              <a:gd name="connsiteY6" fmla="*/ 268263 h 1510320"/>
              <a:gd name="connsiteX7" fmla="*/ 1436712 w 1487820"/>
              <a:gd name="connsiteY7" fmla="*/ 313868 h 1510320"/>
              <a:gd name="connsiteX8" fmla="*/ 1436712 w 1487820"/>
              <a:gd name="connsiteY8" fmla="*/ 359472 h 1510320"/>
              <a:gd name="connsiteX9" fmla="*/ 1399800 w 1487820"/>
              <a:gd name="connsiteY9" fmla="*/ 359472 h 1510320"/>
              <a:gd name="connsiteX10" fmla="*/ 1436712 w 1487820"/>
              <a:gd name="connsiteY10" fmla="*/ 445317 h 1510320"/>
              <a:gd name="connsiteX11" fmla="*/ 1436712 w 1487820"/>
              <a:gd name="connsiteY11" fmla="*/ 490921 h 1510320"/>
              <a:gd name="connsiteX12" fmla="*/ 1487820 w 1487820"/>
              <a:gd name="connsiteY12" fmla="*/ 490921 h 1510320"/>
              <a:gd name="connsiteX13" fmla="*/ 1436712 w 1487820"/>
              <a:gd name="connsiteY13" fmla="*/ 576765 h 1510320"/>
              <a:gd name="connsiteX14" fmla="*/ 1348692 w 1487820"/>
              <a:gd name="connsiteY14" fmla="*/ 659927 h 1510320"/>
              <a:gd name="connsiteX15" fmla="*/ 1306102 w 1487820"/>
              <a:gd name="connsiteY15" fmla="*/ 659927 h 1510320"/>
              <a:gd name="connsiteX16" fmla="*/ 1260672 w 1487820"/>
              <a:gd name="connsiteY16" fmla="*/ 659927 h 1510320"/>
              <a:gd name="connsiteX17" fmla="*/ 1260672 w 1487820"/>
              <a:gd name="connsiteY17" fmla="*/ 726993 h 1510320"/>
              <a:gd name="connsiteX18" fmla="*/ 1209564 w 1487820"/>
              <a:gd name="connsiteY18" fmla="*/ 775280 h 1510320"/>
              <a:gd name="connsiteX19" fmla="*/ 1209564 w 1487820"/>
              <a:gd name="connsiteY19" fmla="*/ 874537 h 1510320"/>
              <a:gd name="connsiteX20" fmla="*/ 1209564 w 1487820"/>
              <a:gd name="connsiteY20" fmla="*/ 981842 h 1510320"/>
              <a:gd name="connsiteX21" fmla="*/ 1209564 w 1487820"/>
              <a:gd name="connsiteY21" fmla="*/ 1089147 h 1510320"/>
              <a:gd name="connsiteX22" fmla="*/ 1209564 w 1487820"/>
              <a:gd name="connsiteY22" fmla="*/ 1188405 h 1510320"/>
              <a:gd name="connsiteX23" fmla="*/ 1158455 w 1487820"/>
              <a:gd name="connsiteY23" fmla="*/ 1360093 h 1510320"/>
              <a:gd name="connsiteX24" fmla="*/ 1158455 w 1487820"/>
              <a:gd name="connsiteY24" fmla="*/ 1453985 h 1510320"/>
              <a:gd name="connsiteX25" fmla="*/ 1078954 w 1487820"/>
              <a:gd name="connsiteY25" fmla="*/ 1510320 h 1510320"/>
              <a:gd name="connsiteX26" fmla="*/ 976737 w 1487820"/>
              <a:gd name="connsiteY26" fmla="*/ 1453985 h 1510320"/>
              <a:gd name="connsiteX27" fmla="*/ 976737 w 1487820"/>
              <a:gd name="connsiteY27" fmla="*/ 1405698 h 1510320"/>
              <a:gd name="connsiteX28" fmla="*/ 928468 w 1487820"/>
              <a:gd name="connsiteY28" fmla="*/ 1360093 h 1510320"/>
              <a:gd name="connsiteX29" fmla="*/ 928468 w 1487820"/>
              <a:gd name="connsiteY29" fmla="*/ 1319854 h 1510320"/>
              <a:gd name="connsiteX30" fmla="*/ 976737 w 1487820"/>
              <a:gd name="connsiteY30" fmla="*/ 1274249 h 1510320"/>
              <a:gd name="connsiteX31" fmla="*/ 1027845 w 1487820"/>
              <a:gd name="connsiteY31" fmla="*/ 1236692 h 1510320"/>
              <a:gd name="connsiteX32" fmla="*/ 1078954 w 1487820"/>
              <a:gd name="connsiteY32" fmla="*/ 1236692 h 1510320"/>
              <a:gd name="connsiteX33" fmla="*/ 1078954 w 1487820"/>
              <a:gd name="connsiteY33" fmla="*/ 1188405 h 1510320"/>
              <a:gd name="connsiteX34" fmla="*/ 1027845 w 1487820"/>
              <a:gd name="connsiteY34" fmla="*/ 1188405 h 1510320"/>
              <a:gd name="connsiteX35" fmla="*/ 976737 w 1487820"/>
              <a:gd name="connsiteY35" fmla="*/ 1140117 h 1510320"/>
              <a:gd name="connsiteX36" fmla="*/ 837609 w 1487820"/>
              <a:gd name="connsiteY36" fmla="*/ 1086465 h 1510320"/>
              <a:gd name="connsiteX37" fmla="*/ 789340 w 1487820"/>
              <a:gd name="connsiteY37" fmla="*/ 989890 h 1510320"/>
              <a:gd name="connsiteX38" fmla="*/ 698481 w 1487820"/>
              <a:gd name="connsiteY38" fmla="*/ 1000621 h 1510320"/>
              <a:gd name="connsiteX39" fmla="*/ 519601 w 1487820"/>
              <a:gd name="connsiteY39" fmla="*/ 914777 h 1510320"/>
              <a:gd name="connsiteX40" fmla="*/ 519601 w 1487820"/>
              <a:gd name="connsiteY40" fmla="*/ 955016 h 1510320"/>
              <a:gd name="connsiteX41" fmla="*/ 468493 w 1487820"/>
              <a:gd name="connsiteY41" fmla="*/ 955016 h 1510320"/>
              <a:gd name="connsiteX42" fmla="*/ 420224 w 1487820"/>
              <a:gd name="connsiteY42" fmla="*/ 914777 h 1510320"/>
              <a:gd name="connsiteX43" fmla="*/ 420224 w 1487820"/>
              <a:gd name="connsiteY43" fmla="*/ 866489 h 1510320"/>
              <a:gd name="connsiteX44" fmla="*/ 329365 w 1487820"/>
              <a:gd name="connsiteY44" fmla="*/ 866489 h 1510320"/>
              <a:gd name="connsiteX45" fmla="*/ 139128 w 1487820"/>
              <a:gd name="connsiteY45" fmla="*/ 955016 h 1510320"/>
              <a:gd name="connsiteX46" fmla="*/ 119253 w 1487820"/>
              <a:gd name="connsiteY46" fmla="*/ 963064 h 1510320"/>
              <a:gd name="connsiteX47" fmla="*/ 102217 w 1487820"/>
              <a:gd name="connsiteY47" fmla="*/ 955016 h 1510320"/>
              <a:gd name="connsiteX48" fmla="*/ 102217 w 1487820"/>
              <a:gd name="connsiteY48" fmla="*/ 906729 h 1510320"/>
              <a:gd name="connsiteX49" fmla="*/ 102217 w 1487820"/>
              <a:gd name="connsiteY49" fmla="*/ 866489 h 1510320"/>
              <a:gd name="connsiteX50" fmla="*/ 59627 w 1487820"/>
              <a:gd name="connsiteY50" fmla="*/ 775280 h 1510320"/>
              <a:gd name="connsiteX51" fmla="*/ 59627 w 1487820"/>
              <a:gd name="connsiteY51" fmla="*/ 726993 h 1510320"/>
              <a:gd name="connsiteX52" fmla="*/ 102217 w 1487820"/>
              <a:gd name="connsiteY52" fmla="*/ 726993 h 1510320"/>
              <a:gd name="connsiteX53" fmla="*/ 59627 w 1487820"/>
              <a:gd name="connsiteY53" fmla="*/ 659927 h 1510320"/>
              <a:gd name="connsiteX54" fmla="*/ 59627 w 1487820"/>
              <a:gd name="connsiteY54" fmla="*/ 641148 h 1510320"/>
              <a:gd name="connsiteX55" fmla="*/ 59627 w 1487820"/>
              <a:gd name="connsiteY55" fmla="*/ 625053 h 1510320"/>
              <a:gd name="connsiteX56" fmla="*/ 102217 w 1487820"/>
              <a:gd name="connsiteY56" fmla="*/ 576765 h 1510320"/>
              <a:gd name="connsiteX57" fmla="*/ 51109 w 1487820"/>
              <a:gd name="connsiteY57" fmla="*/ 576765 h 1510320"/>
              <a:gd name="connsiteX58" fmla="*/ 51109 w 1487820"/>
              <a:gd name="connsiteY58" fmla="*/ 536526 h 1510320"/>
              <a:gd name="connsiteX59" fmla="*/ 51109 w 1487820"/>
              <a:gd name="connsiteY59" fmla="*/ 490921 h 1510320"/>
              <a:gd name="connsiteX60" fmla="*/ 51109 w 1487820"/>
              <a:gd name="connsiteY60" fmla="*/ 453364 h 1510320"/>
              <a:gd name="connsiteX61" fmla="*/ 88020 w 1487820"/>
              <a:gd name="connsiteY61" fmla="*/ 445317 h 1510320"/>
              <a:gd name="connsiteX62" fmla="*/ 0 w 1487820"/>
              <a:gd name="connsiteY62" fmla="*/ 405077 h 1510320"/>
              <a:gd name="connsiteX63" fmla="*/ 51109 w 1487820"/>
              <a:gd name="connsiteY63" fmla="*/ 359472 h 1510320"/>
              <a:gd name="connsiteX64" fmla="*/ 51109 w 1487820"/>
              <a:gd name="connsiteY64" fmla="*/ 303137 h 1510320"/>
              <a:gd name="connsiteX65" fmla="*/ 139128 w 1487820"/>
              <a:gd name="connsiteY65" fmla="*/ 254850 h 1510320"/>
              <a:gd name="connsiteX66" fmla="*/ 198755 w 1487820"/>
              <a:gd name="connsiteY66" fmla="*/ 254850 h 1510320"/>
              <a:gd name="connsiteX67" fmla="*/ 241345 w 1487820"/>
              <a:gd name="connsiteY67" fmla="*/ 359472 h 1510320"/>
              <a:gd name="connsiteX68" fmla="*/ 329365 w 1487820"/>
              <a:gd name="connsiteY68" fmla="*/ 359472 h 1510320"/>
              <a:gd name="connsiteX69" fmla="*/ 329365 w 1487820"/>
              <a:gd name="connsiteY69" fmla="*/ 295089 h 1510320"/>
              <a:gd name="connsiteX70" fmla="*/ 420224 w 1487820"/>
              <a:gd name="connsiteY70" fmla="*/ 295089 h 1510320"/>
              <a:gd name="connsiteX71" fmla="*/ 468493 w 1487820"/>
              <a:gd name="connsiteY71" fmla="*/ 206563 h 1510320"/>
              <a:gd name="connsiteX72" fmla="*/ 468493 w 1487820"/>
              <a:gd name="connsiteY72" fmla="*/ 112671 h 1510320"/>
              <a:gd name="connsiteX73" fmla="*/ 545156 w 1487820"/>
              <a:gd name="connsiteY73" fmla="*/ 112671 h 1510320"/>
              <a:gd name="connsiteX74" fmla="*/ 627497 w 1487820"/>
              <a:gd name="connsiteY74" fmla="*/ 112671 h 1510320"/>
              <a:gd name="connsiteX75" fmla="*/ 712677 w 1487820"/>
              <a:gd name="connsiteY75" fmla="*/ 112671 h 1510320"/>
              <a:gd name="connsiteX76" fmla="*/ 789340 w 1487820"/>
              <a:gd name="connsiteY76" fmla="*/ 112671 h 1510320"/>
              <a:gd name="connsiteX77" fmla="*/ 888717 w 1487820"/>
              <a:gd name="connsiteY77" fmla="*/ 26826 h 1510320"/>
              <a:gd name="connsiteX78" fmla="*/ 928468 w 1487820"/>
              <a:gd name="connsiteY78" fmla="*/ 26826 h 1510320"/>
              <a:gd name="connsiteX79" fmla="*/ 919950 w 1487820"/>
              <a:gd name="connsiteY79" fmla="*/ 83162 h 1510320"/>
              <a:gd name="connsiteX80" fmla="*/ 968219 w 1487820"/>
              <a:gd name="connsiteY80" fmla="*/ 131449 h 1510320"/>
              <a:gd name="connsiteX81" fmla="*/ 1007970 w 1487820"/>
              <a:gd name="connsiteY81" fmla="*/ 123401 h 1510320"/>
              <a:gd name="connsiteX82" fmla="*/ 1059078 w 1487820"/>
              <a:gd name="connsiteY82" fmla="*/ 83162 h 1510320"/>
              <a:gd name="connsiteX83" fmla="*/ 1107347 w 1487820"/>
              <a:gd name="connsiteY83" fmla="*/ 83162 h 15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87820" h="1510320">
                <a:moveTo>
                  <a:pt x="1198206" y="0"/>
                </a:moveTo>
                <a:lnTo>
                  <a:pt x="1246475" y="48287"/>
                </a:lnTo>
                <a:lnTo>
                  <a:pt x="1289066" y="83162"/>
                </a:lnTo>
                <a:lnTo>
                  <a:pt x="1337335" y="83162"/>
                </a:lnTo>
                <a:lnTo>
                  <a:pt x="1436712" y="179736"/>
                </a:lnTo>
                <a:lnTo>
                  <a:pt x="1436712" y="222658"/>
                </a:lnTo>
                <a:lnTo>
                  <a:pt x="1436712" y="268263"/>
                </a:lnTo>
                <a:lnTo>
                  <a:pt x="1436712" y="313868"/>
                </a:lnTo>
                <a:lnTo>
                  <a:pt x="1436712" y="359472"/>
                </a:lnTo>
                <a:lnTo>
                  <a:pt x="1399800" y="359472"/>
                </a:lnTo>
                <a:lnTo>
                  <a:pt x="1436712" y="445317"/>
                </a:lnTo>
                <a:lnTo>
                  <a:pt x="1436712" y="490921"/>
                </a:lnTo>
                <a:lnTo>
                  <a:pt x="1487820" y="490921"/>
                </a:lnTo>
                <a:lnTo>
                  <a:pt x="1436712" y="576765"/>
                </a:lnTo>
                <a:lnTo>
                  <a:pt x="1348692" y="659927"/>
                </a:lnTo>
                <a:lnTo>
                  <a:pt x="1306102" y="659927"/>
                </a:lnTo>
                <a:lnTo>
                  <a:pt x="1260672" y="659927"/>
                </a:lnTo>
                <a:lnTo>
                  <a:pt x="1260672" y="726993"/>
                </a:lnTo>
                <a:lnTo>
                  <a:pt x="1209564" y="775280"/>
                </a:lnTo>
                <a:lnTo>
                  <a:pt x="1209564" y="874537"/>
                </a:lnTo>
                <a:lnTo>
                  <a:pt x="1209564" y="981842"/>
                </a:lnTo>
                <a:lnTo>
                  <a:pt x="1209564" y="1089147"/>
                </a:lnTo>
                <a:lnTo>
                  <a:pt x="1209564" y="1188405"/>
                </a:lnTo>
                <a:lnTo>
                  <a:pt x="1158455" y="1360093"/>
                </a:lnTo>
                <a:lnTo>
                  <a:pt x="1158455" y="1453985"/>
                </a:lnTo>
                <a:lnTo>
                  <a:pt x="1078954" y="1510320"/>
                </a:lnTo>
                <a:lnTo>
                  <a:pt x="976737" y="1453985"/>
                </a:lnTo>
                <a:lnTo>
                  <a:pt x="976737" y="1405698"/>
                </a:lnTo>
                <a:lnTo>
                  <a:pt x="928468" y="1360093"/>
                </a:lnTo>
                <a:lnTo>
                  <a:pt x="928468" y="1319854"/>
                </a:lnTo>
                <a:lnTo>
                  <a:pt x="976737" y="1274249"/>
                </a:lnTo>
                <a:lnTo>
                  <a:pt x="1027845" y="1236692"/>
                </a:lnTo>
                <a:lnTo>
                  <a:pt x="1078954" y="1236692"/>
                </a:lnTo>
                <a:lnTo>
                  <a:pt x="1078954" y="1188405"/>
                </a:lnTo>
                <a:lnTo>
                  <a:pt x="1027845" y="1188405"/>
                </a:lnTo>
                <a:lnTo>
                  <a:pt x="976737" y="1140117"/>
                </a:lnTo>
                <a:lnTo>
                  <a:pt x="837609" y="1086465"/>
                </a:lnTo>
                <a:lnTo>
                  <a:pt x="789340" y="989890"/>
                </a:lnTo>
                <a:lnTo>
                  <a:pt x="698481" y="1000621"/>
                </a:lnTo>
                <a:lnTo>
                  <a:pt x="519601" y="914777"/>
                </a:lnTo>
                <a:lnTo>
                  <a:pt x="519601" y="955016"/>
                </a:lnTo>
                <a:lnTo>
                  <a:pt x="468493" y="955016"/>
                </a:lnTo>
                <a:lnTo>
                  <a:pt x="420224" y="914777"/>
                </a:lnTo>
                <a:lnTo>
                  <a:pt x="420224" y="866489"/>
                </a:lnTo>
                <a:lnTo>
                  <a:pt x="329365" y="866489"/>
                </a:lnTo>
                <a:lnTo>
                  <a:pt x="139128" y="955016"/>
                </a:lnTo>
                <a:lnTo>
                  <a:pt x="119253" y="963064"/>
                </a:lnTo>
                <a:lnTo>
                  <a:pt x="102217" y="955016"/>
                </a:lnTo>
                <a:lnTo>
                  <a:pt x="102217" y="906729"/>
                </a:lnTo>
                <a:lnTo>
                  <a:pt x="102217" y="866489"/>
                </a:lnTo>
                <a:lnTo>
                  <a:pt x="59627" y="775280"/>
                </a:lnTo>
                <a:lnTo>
                  <a:pt x="59627" y="726993"/>
                </a:lnTo>
                <a:lnTo>
                  <a:pt x="102217" y="726993"/>
                </a:lnTo>
                <a:lnTo>
                  <a:pt x="59627" y="659927"/>
                </a:lnTo>
                <a:lnTo>
                  <a:pt x="59627" y="641148"/>
                </a:lnTo>
                <a:lnTo>
                  <a:pt x="59627" y="625053"/>
                </a:lnTo>
                <a:lnTo>
                  <a:pt x="102217" y="576765"/>
                </a:lnTo>
                <a:lnTo>
                  <a:pt x="51109" y="576765"/>
                </a:lnTo>
                <a:lnTo>
                  <a:pt x="51109" y="536526"/>
                </a:lnTo>
                <a:lnTo>
                  <a:pt x="51109" y="490921"/>
                </a:lnTo>
                <a:lnTo>
                  <a:pt x="51109" y="453364"/>
                </a:lnTo>
                <a:lnTo>
                  <a:pt x="88020" y="445317"/>
                </a:lnTo>
                <a:lnTo>
                  <a:pt x="0" y="405077"/>
                </a:lnTo>
                <a:lnTo>
                  <a:pt x="51109" y="359472"/>
                </a:lnTo>
                <a:lnTo>
                  <a:pt x="51109" y="303137"/>
                </a:lnTo>
                <a:lnTo>
                  <a:pt x="139128" y="254850"/>
                </a:lnTo>
                <a:lnTo>
                  <a:pt x="198755" y="254850"/>
                </a:lnTo>
                <a:lnTo>
                  <a:pt x="241345" y="359472"/>
                </a:lnTo>
                <a:lnTo>
                  <a:pt x="329365" y="359472"/>
                </a:lnTo>
                <a:lnTo>
                  <a:pt x="329365" y="295089"/>
                </a:lnTo>
                <a:lnTo>
                  <a:pt x="420224" y="295089"/>
                </a:lnTo>
                <a:lnTo>
                  <a:pt x="468493" y="206563"/>
                </a:lnTo>
                <a:lnTo>
                  <a:pt x="468493" y="112671"/>
                </a:lnTo>
                <a:lnTo>
                  <a:pt x="545156" y="112671"/>
                </a:lnTo>
                <a:lnTo>
                  <a:pt x="627497" y="112671"/>
                </a:lnTo>
                <a:lnTo>
                  <a:pt x="712677" y="112671"/>
                </a:lnTo>
                <a:lnTo>
                  <a:pt x="789340" y="112671"/>
                </a:lnTo>
                <a:lnTo>
                  <a:pt x="888717" y="26826"/>
                </a:lnTo>
                <a:lnTo>
                  <a:pt x="928468" y="26826"/>
                </a:lnTo>
                <a:lnTo>
                  <a:pt x="919950" y="83162"/>
                </a:lnTo>
                <a:lnTo>
                  <a:pt x="968219" y="131449"/>
                </a:lnTo>
                <a:lnTo>
                  <a:pt x="1007970" y="123401"/>
                </a:lnTo>
                <a:lnTo>
                  <a:pt x="1059078" y="83162"/>
                </a:lnTo>
                <a:lnTo>
                  <a:pt x="1107347" y="83162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smtClean="0"/>
            </a:lvl2pPr>
            <a:lvl3pPr marL="914400" indent="0">
              <a:buNone/>
              <a:defRPr lang="pt-BR" smtClean="0"/>
            </a:lvl3pPr>
            <a:lvl4pPr marL="1371600" indent="0">
              <a:buNone/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2" name="Espaço Reservado para Texto 186">
            <a:extLst>
              <a:ext uri="{FF2B5EF4-FFF2-40B4-BE49-F238E27FC236}">
                <a16:creationId xmlns:a16="http://schemas.microsoft.com/office/drawing/2014/main" id="{0FCCE8E0-D5A4-4E28-B21E-7B8DDDDCCA9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189964" y="3554017"/>
            <a:ext cx="1794983" cy="1327930"/>
          </a:xfrm>
          <a:custGeom>
            <a:avLst/>
            <a:gdLst>
              <a:gd name="connsiteX0" fmla="*/ 1052526 w 1794983"/>
              <a:gd name="connsiteY0" fmla="*/ 0 h 1327930"/>
              <a:gd name="connsiteX1" fmla="*/ 1140710 w 1794983"/>
              <a:gd name="connsiteY1" fmla="*/ 0 h 1327930"/>
              <a:gd name="connsiteX2" fmla="*/ 1140710 w 1794983"/>
              <a:gd name="connsiteY2" fmla="*/ 48094 h 1327930"/>
              <a:gd name="connsiteX3" fmla="*/ 1191914 w 1794983"/>
              <a:gd name="connsiteY3" fmla="*/ 85501 h 1327930"/>
              <a:gd name="connsiteX4" fmla="*/ 1234584 w 1794983"/>
              <a:gd name="connsiteY4" fmla="*/ 85501 h 1327930"/>
              <a:gd name="connsiteX5" fmla="*/ 1234584 w 1794983"/>
              <a:gd name="connsiteY5" fmla="*/ 48094 h 1327930"/>
              <a:gd name="connsiteX6" fmla="*/ 1334148 w 1794983"/>
              <a:gd name="connsiteY6" fmla="*/ 85501 h 1327930"/>
              <a:gd name="connsiteX7" fmla="*/ 1422332 w 1794983"/>
              <a:gd name="connsiteY7" fmla="*/ 130923 h 1327930"/>
              <a:gd name="connsiteX8" fmla="*/ 1513361 w 1794983"/>
              <a:gd name="connsiteY8" fmla="*/ 130923 h 1327930"/>
              <a:gd name="connsiteX9" fmla="*/ 1561721 w 1794983"/>
              <a:gd name="connsiteY9" fmla="*/ 205736 h 1327930"/>
              <a:gd name="connsiteX10" fmla="*/ 1703954 w 1794983"/>
              <a:gd name="connsiteY10" fmla="*/ 272533 h 1327930"/>
              <a:gd name="connsiteX11" fmla="*/ 1743779 w 1794983"/>
              <a:gd name="connsiteY11" fmla="*/ 320627 h 1327930"/>
              <a:gd name="connsiteX12" fmla="*/ 1794983 w 1794983"/>
              <a:gd name="connsiteY12" fmla="*/ 320627 h 1327930"/>
              <a:gd name="connsiteX13" fmla="*/ 1794983 w 1794983"/>
              <a:gd name="connsiteY13" fmla="*/ 368721 h 1327930"/>
              <a:gd name="connsiteX14" fmla="*/ 1752313 w 1794983"/>
              <a:gd name="connsiteY14" fmla="*/ 358034 h 1327930"/>
              <a:gd name="connsiteX15" fmla="*/ 1655595 w 1794983"/>
              <a:gd name="connsiteY15" fmla="*/ 451550 h 1327930"/>
              <a:gd name="connsiteX16" fmla="*/ 1655595 w 1794983"/>
              <a:gd name="connsiteY16" fmla="*/ 491628 h 1327930"/>
              <a:gd name="connsiteX17" fmla="*/ 1703954 w 1794983"/>
              <a:gd name="connsiteY17" fmla="*/ 534378 h 1327930"/>
              <a:gd name="connsiteX18" fmla="*/ 1703954 w 1794983"/>
              <a:gd name="connsiteY18" fmla="*/ 582472 h 1327930"/>
              <a:gd name="connsiteX19" fmla="*/ 1561721 w 1794983"/>
              <a:gd name="connsiteY19" fmla="*/ 593160 h 1327930"/>
              <a:gd name="connsiteX20" fmla="*/ 1553187 w 1794983"/>
              <a:gd name="connsiteY20" fmla="*/ 836302 h 1327930"/>
              <a:gd name="connsiteX21" fmla="*/ 1513361 w 1794983"/>
              <a:gd name="connsiteY21" fmla="*/ 911115 h 1327930"/>
              <a:gd name="connsiteX22" fmla="*/ 1473536 w 1794983"/>
              <a:gd name="connsiteY22" fmla="*/ 911115 h 1327930"/>
              <a:gd name="connsiteX23" fmla="*/ 1422332 w 1794983"/>
              <a:gd name="connsiteY23" fmla="*/ 959209 h 1327930"/>
              <a:gd name="connsiteX24" fmla="*/ 1413798 w 1794983"/>
              <a:gd name="connsiteY24" fmla="*/ 1017991 h 1327930"/>
              <a:gd name="connsiteX25" fmla="*/ 1365439 w 1794983"/>
              <a:gd name="connsiteY25" fmla="*/ 1074101 h 1327930"/>
              <a:gd name="connsiteX26" fmla="*/ 1322769 w 1794983"/>
              <a:gd name="connsiteY26" fmla="*/ 1148913 h 1327930"/>
              <a:gd name="connsiteX27" fmla="*/ 1191914 w 1794983"/>
              <a:gd name="connsiteY27" fmla="*/ 1197008 h 1327930"/>
              <a:gd name="connsiteX28" fmla="*/ 1092351 w 1794983"/>
              <a:gd name="connsiteY28" fmla="*/ 1197008 h 1327930"/>
              <a:gd name="connsiteX29" fmla="*/ 961497 w 1794983"/>
              <a:gd name="connsiteY29" fmla="*/ 1231742 h 1327930"/>
              <a:gd name="connsiteX30" fmla="*/ 913137 w 1794983"/>
              <a:gd name="connsiteY30" fmla="*/ 1279836 h 1327930"/>
              <a:gd name="connsiteX31" fmla="*/ 822108 w 1794983"/>
              <a:gd name="connsiteY31" fmla="*/ 1279836 h 1327930"/>
              <a:gd name="connsiteX32" fmla="*/ 770904 w 1794983"/>
              <a:gd name="connsiteY32" fmla="*/ 1327930 h 1327930"/>
              <a:gd name="connsiteX33" fmla="*/ 719700 w 1794983"/>
              <a:gd name="connsiteY33" fmla="*/ 1327930 h 1327930"/>
              <a:gd name="connsiteX34" fmla="*/ 719700 w 1794983"/>
              <a:gd name="connsiteY34" fmla="*/ 1279836 h 1327930"/>
              <a:gd name="connsiteX35" fmla="*/ 682720 w 1794983"/>
              <a:gd name="connsiteY35" fmla="*/ 1242430 h 1327930"/>
              <a:gd name="connsiteX36" fmla="*/ 631516 w 1794983"/>
              <a:gd name="connsiteY36" fmla="*/ 1197008 h 1327930"/>
              <a:gd name="connsiteX37" fmla="*/ 668496 w 1794983"/>
              <a:gd name="connsiteY37" fmla="*/ 1108835 h 1327930"/>
              <a:gd name="connsiteX38" fmla="*/ 631516 w 1794983"/>
              <a:gd name="connsiteY38" fmla="*/ 1108835 h 1327930"/>
              <a:gd name="connsiteX39" fmla="*/ 600224 w 1794983"/>
              <a:gd name="connsiteY39" fmla="*/ 1074101 h 1327930"/>
              <a:gd name="connsiteX40" fmla="*/ 611603 w 1794983"/>
              <a:gd name="connsiteY40" fmla="*/ 903099 h 1327930"/>
              <a:gd name="connsiteX41" fmla="*/ 571778 w 1794983"/>
              <a:gd name="connsiteY41" fmla="*/ 868365 h 1327930"/>
              <a:gd name="connsiteX42" fmla="*/ 378341 w 1794983"/>
              <a:gd name="connsiteY42" fmla="*/ 868365 h 1327930"/>
              <a:gd name="connsiteX43" fmla="*/ 341360 w 1794983"/>
              <a:gd name="connsiteY43" fmla="*/ 903099 h 1327930"/>
              <a:gd name="connsiteX44" fmla="*/ 290156 w 1794983"/>
              <a:gd name="connsiteY44" fmla="*/ 868365 h 1327930"/>
              <a:gd name="connsiteX45" fmla="*/ 150767 w 1794983"/>
              <a:gd name="connsiteY45" fmla="*/ 868365 h 1327930"/>
              <a:gd name="connsiteX46" fmla="*/ 99563 w 1794983"/>
              <a:gd name="connsiteY46" fmla="*/ 820271 h 1327930"/>
              <a:gd name="connsiteX47" fmla="*/ 0 w 1794983"/>
              <a:gd name="connsiteY47" fmla="*/ 868365 h 1327930"/>
              <a:gd name="connsiteX48" fmla="*/ 8534 w 1794983"/>
              <a:gd name="connsiteY48" fmla="*/ 780192 h 1327930"/>
              <a:gd name="connsiteX49" fmla="*/ 48360 w 1794983"/>
              <a:gd name="connsiteY49" fmla="*/ 732098 h 1327930"/>
              <a:gd name="connsiteX50" fmla="*/ 99563 w 1794983"/>
              <a:gd name="connsiteY50" fmla="*/ 649270 h 1327930"/>
              <a:gd name="connsiteX51" fmla="*/ 238952 w 1794983"/>
              <a:gd name="connsiteY51" fmla="*/ 649270 h 1327930"/>
              <a:gd name="connsiteX52" fmla="*/ 281622 w 1794983"/>
              <a:gd name="connsiteY52" fmla="*/ 649270 h 1327930"/>
              <a:gd name="connsiteX53" fmla="*/ 332826 w 1794983"/>
              <a:gd name="connsiteY53" fmla="*/ 593160 h 1327930"/>
              <a:gd name="connsiteX54" fmla="*/ 429545 w 1794983"/>
              <a:gd name="connsiteY54" fmla="*/ 649270 h 1327930"/>
              <a:gd name="connsiteX55" fmla="*/ 509195 w 1794983"/>
              <a:gd name="connsiteY55" fmla="*/ 649270 h 1327930"/>
              <a:gd name="connsiteX56" fmla="*/ 611603 w 1794983"/>
              <a:gd name="connsiteY56" fmla="*/ 547738 h 1327930"/>
              <a:gd name="connsiteX57" fmla="*/ 611603 w 1794983"/>
              <a:gd name="connsiteY57" fmla="*/ 499644 h 1327930"/>
              <a:gd name="connsiteX58" fmla="*/ 560399 w 1794983"/>
              <a:gd name="connsiteY58" fmla="*/ 499644 h 1327930"/>
              <a:gd name="connsiteX59" fmla="*/ 560399 w 1794983"/>
              <a:gd name="connsiteY59" fmla="*/ 459565 h 1327930"/>
              <a:gd name="connsiteX60" fmla="*/ 611603 w 1794983"/>
              <a:gd name="connsiteY60" fmla="*/ 416815 h 1327930"/>
              <a:gd name="connsiteX61" fmla="*/ 611603 w 1794983"/>
              <a:gd name="connsiteY61" fmla="*/ 384752 h 1327930"/>
              <a:gd name="connsiteX62" fmla="*/ 611603 w 1794983"/>
              <a:gd name="connsiteY62" fmla="*/ 352690 h 1327930"/>
              <a:gd name="connsiteX63" fmla="*/ 611603 w 1794983"/>
              <a:gd name="connsiteY63" fmla="*/ 283221 h 1327930"/>
              <a:gd name="connsiteX64" fmla="*/ 682720 w 1794983"/>
              <a:gd name="connsiteY64" fmla="*/ 219095 h 1327930"/>
              <a:gd name="connsiteX65" fmla="*/ 682720 w 1794983"/>
              <a:gd name="connsiteY65" fmla="*/ 171001 h 1327930"/>
              <a:gd name="connsiteX66" fmla="*/ 631516 w 1794983"/>
              <a:gd name="connsiteY66" fmla="*/ 130923 h 1327930"/>
              <a:gd name="connsiteX67" fmla="*/ 682720 w 1794983"/>
              <a:gd name="connsiteY67" fmla="*/ 85501 h 1327930"/>
              <a:gd name="connsiteX68" fmla="*/ 719700 w 1794983"/>
              <a:gd name="connsiteY68" fmla="*/ 85501 h 1327930"/>
              <a:gd name="connsiteX69" fmla="*/ 719700 w 1794983"/>
              <a:gd name="connsiteY69" fmla="*/ 48094 h 1327930"/>
              <a:gd name="connsiteX70" fmla="*/ 770904 w 1794983"/>
              <a:gd name="connsiteY70" fmla="*/ 85501 h 1327930"/>
              <a:gd name="connsiteX71" fmla="*/ 822108 w 1794983"/>
              <a:gd name="connsiteY71" fmla="*/ 85501 h 1327930"/>
              <a:gd name="connsiteX72" fmla="*/ 842021 w 1794983"/>
              <a:gd name="connsiteY72" fmla="*/ 85501 h 1327930"/>
              <a:gd name="connsiteX73" fmla="*/ 861933 w 1794983"/>
              <a:gd name="connsiteY73" fmla="*/ 85501 h 132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794983" h="1327930">
                <a:moveTo>
                  <a:pt x="1052526" y="0"/>
                </a:moveTo>
                <a:lnTo>
                  <a:pt x="1140710" y="0"/>
                </a:lnTo>
                <a:lnTo>
                  <a:pt x="1140710" y="48094"/>
                </a:lnTo>
                <a:lnTo>
                  <a:pt x="1191914" y="85501"/>
                </a:lnTo>
                <a:lnTo>
                  <a:pt x="1234584" y="85501"/>
                </a:lnTo>
                <a:lnTo>
                  <a:pt x="1234584" y="48094"/>
                </a:lnTo>
                <a:lnTo>
                  <a:pt x="1334148" y="85501"/>
                </a:lnTo>
                <a:lnTo>
                  <a:pt x="1422332" y="130923"/>
                </a:lnTo>
                <a:lnTo>
                  <a:pt x="1513361" y="130923"/>
                </a:lnTo>
                <a:lnTo>
                  <a:pt x="1561721" y="205736"/>
                </a:lnTo>
                <a:lnTo>
                  <a:pt x="1703954" y="272533"/>
                </a:lnTo>
                <a:lnTo>
                  <a:pt x="1743779" y="320627"/>
                </a:lnTo>
                <a:lnTo>
                  <a:pt x="1794983" y="320627"/>
                </a:lnTo>
                <a:lnTo>
                  <a:pt x="1794983" y="368721"/>
                </a:lnTo>
                <a:lnTo>
                  <a:pt x="1752313" y="358034"/>
                </a:lnTo>
                <a:lnTo>
                  <a:pt x="1655595" y="451550"/>
                </a:lnTo>
                <a:lnTo>
                  <a:pt x="1655595" y="491628"/>
                </a:lnTo>
                <a:lnTo>
                  <a:pt x="1703954" y="534378"/>
                </a:lnTo>
                <a:lnTo>
                  <a:pt x="1703954" y="582472"/>
                </a:lnTo>
                <a:lnTo>
                  <a:pt x="1561721" y="593160"/>
                </a:lnTo>
                <a:lnTo>
                  <a:pt x="1553187" y="836302"/>
                </a:lnTo>
                <a:lnTo>
                  <a:pt x="1513361" y="911115"/>
                </a:lnTo>
                <a:lnTo>
                  <a:pt x="1473536" y="911115"/>
                </a:lnTo>
                <a:lnTo>
                  <a:pt x="1422332" y="959209"/>
                </a:lnTo>
                <a:lnTo>
                  <a:pt x="1413798" y="1017991"/>
                </a:lnTo>
                <a:lnTo>
                  <a:pt x="1365439" y="1074101"/>
                </a:lnTo>
                <a:lnTo>
                  <a:pt x="1322769" y="1148913"/>
                </a:lnTo>
                <a:lnTo>
                  <a:pt x="1191914" y="1197008"/>
                </a:lnTo>
                <a:lnTo>
                  <a:pt x="1092351" y="1197008"/>
                </a:lnTo>
                <a:lnTo>
                  <a:pt x="961497" y="1231742"/>
                </a:lnTo>
                <a:lnTo>
                  <a:pt x="913137" y="1279836"/>
                </a:lnTo>
                <a:lnTo>
                  <a:pt x="822108" y="1279836"/>
                </a:lnTo>
                <a:lnTo>
                  <a:pt x="770904" y="1327930"/>
                </a:lnTo>
                <a:lnTo>
                  <a:pt x="719700" y="1327930"/>
                </a:lnTo>
                <a:lnTo>
                  <a:pt x="719700" y="1279836"/>
                </a:lnTo>
                <a:lnTo>
                  <a:pt x="682720" y="1242430"/>
                </a:lnTo>
                <a:lnTo>
                  <a:pt x="631516" y="1197008"/>
                </a:lnTo>
                <a:lnTo>
                  <a:pt x="668496" y="1108835"/>
                </a:lnTo>
                <a:lnTo>
                  <a:pt x="631516" y="1108835"/>
                </a:lnTo>
                <a:lnTo>
                  <a:pt x="600224" y="1074101"/>
                </a:lnTo>
                <a:lnTo>
                  <a:pt x="611603" y="903099"/>
                </a:lnTo>
                <a:lnTo>
                  <a:pt x="571778" y="868365"/>
                </a:lnTo>
                <a:lnTo>
                  <a:pt x="378341" y="868365"/>
                </a:lnTo>
                <a:lnTo>
                  <a:pt x="341360" y="903099"/>
                </a:lnTo>
                <a:lnTo>
                  <a:pt x="290156" y="868365"/>
                </a:lnTo>
                <a:lnTo>
                  <a:pt x="150767" y="868365"/>
                </a:lnTo>
                <a:lnTo>
                  <a:pt x="99563" y="820271"/>
                </a:lnTo>
                <a:lnTo>
                  <a:pt x="0" y="868365"/>
                </a:lnTo>
                <a:lnTo>
                  <a:pt x="8534" y="780192"/>
                </a:lnTo>
                <a:lnTo>
                  <a:pt x="48360" y="732098"/>
                </a:lnTo>
                <a:lnTo>
                  <a:pt x="99563" y="649270"/>
                </a:lnTo>
                <a:lnTo>
                  <a:pt x="238952" y="649270"/>
                </a:lnTo>
                <a:lnTo>
                  <a:pt x="281622" y="649270"/>
                </a:lnTo>
                <a:lnTo>
                  <a:pt x="332826" y="593160"/>
                </a:lnTo>
                <a:lnTo>
                  <a:pt x="429545" y="649270"/>
                </a:lnTo>
                <a:lnTo>
                  <a:pt x="509195" y="649270"/>
                </a:lnTo>
                <a:lnTo>
                  <a:pt x="611603" y="547738"/>
                </a:lnTo>
                <a:lnTo>
                  <a:pt x="611603" y="499644"/>
                </a:lnTo>
                <a:lnTo>
                  <a:pt x="560399" y="499644"/>
                </a:lnTo>
                <a:lnTo>
                  <a:pt x="560399" y="459565"/>
                </a:lnTo>
                <a:lnTo>
                  <a:pt x="611603" y="416815"/>
                </a:lnTo>
                <a:lnTo>
                  <a:pt x="611603" y="384752"/>
                </a:lnTo>
                <a:lnTo>
                  <a:pt x="611603" y="352690"/>
                </a:lnTo>
                <a:lnTo>
                  <a:pt x="611603" y="283221"/>
                </a:lnTo>
                <a:lnTo>
                  <a:pt x="682720" y="219095"/>
                </a:lnTo>
                <a:lnTo>
                  <a:pt x="682720" y="171001"/>
                </a:lnTo>
                <a:lnTo>
                  <a:pt x="631516" y="130923"/>
                </a:lnTo>
                <a:lnTo>
                  <a:pt x="682720" y="85501"/>
                </a:lnTo>
                <a:lnTo>
                  <a:pt x="719700" y="85501"/>
                </a:lnTo>
                <a:lnTo>
                  <a:pt x="719700" y="48094"/>
                </a:lnTo>
                <a:lnTo>
                  <a:pt x="770904" y="85501"/>
                </a:lnTo>
                <a:lnTo>
                  <a:pt x="822108" y="85501"/>
                </a:lnTo>
                <a:lnTo>
                  <a:pt x="842021" y="85501"/>
                </a:lnTo>
                <a:lnTo>
                  <a:pt x="861933" y="85501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3" name="Espaço Reservado para Texto 190">
            <a:extLst>
              <a:ext uri="{FF2B5EF4-FFF2-40B4-BE49-F238E27FC236}">
                <a16:creationId xmlns:a16="http://schemas.microsoft.com/office/drawing/2014/main" id="{0C325162-AFA7-4651-ABA2-EB86048DDF7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6803" y="3264393"/>
            <a:ext cx="1142262" cy="1062344"/>
          </a:xfrm>
          <a:custGeom>
            <a:avLst/>
            <a:gdLst>
              <a:gd name="connsiteX0" fmla="*/ 460315 w 1142262"/>
              <a:gd name="connsiteY0" fmla="*/ 0 h 1062344"/>
              <a:gd name="connsiteX1" fmla="*/ 568290 w 1142262"/>
              <a:gd name="connsiteY1" fmla="*/ 0 h 1062344"/>
              <a:gd name="connsiteX2" fmla="*/ 610911 w 1142262"/>
              <a:gd name="connsiteY2" fmla="*/ 48046 h 1062344"/>
              <a:gd name="connsiteX3" fmla="*/ 690472 w 1142262"/>
              <a:gd name="connsiteY3" fmla="*/ 48046 h 1062344"/>
              <a:gd name="connsiteX4" fmla="*/ 741618 w 1142262"/>
              <a:gd name="connsiteY4" fmla="*/ 0 h 1062344"/>
              <a:gd name="connsiteX5" fmla="*/ 841069 w 1142262"/>
              <a:gd name="connsiteY5" fmla="*/ 0 h 1062344"/>
              <a:gd name="connsiteX6" fmla="*/ 892215 w 1142262"/>
              <a:gd name="connsiteY6" fmla="*/ 48046 h 1062344"/>
              <a:gd name="connsiteX7" fmla="*/ 960410 w 1142262"/>
              <a:gd name="connsiteY7" fmla="*/ 48046 h 1062344"/>
              <a:gd name="connsiteX8" fmla="*/ 1051336 w 1142262"/>
              <a:gd name="connsiteY8" fmla="*/ 48046 h 1062344"/>
              <a:gd name="connsiteX9" fmla="*/ 1099640 w 1142262"/>
              <a:gd name="connsiteY9" fmla="*/ 48046 h 1062344"/>
              <a:gd name="connsiteX10" fmla="*/ 1099640 w 1142262"/>
              <a:gd name="connsiteY10" fmla="*/ 82746 h 1062344"/>
              <a:gd name="connsiteX11" fmla="*/ 1142262 w 1142262"/>
              <a:gd name="connsiteY11" fmla="*/ 149476 h 1062344"/>
              <a:gd name="connsiteX12" fmla="*/ 1099640 w 1142262"/>
              <a:gd name="connsiteY12" fmla="*/ 149476 h 1062344"/>
              <a:gd name="connsiteX13" fmla="*/ 1099640 w 1142262"/>
              <a:gd name="connsiteY13" fmla="*/ 197521 h 1062344"/>
              <a:gd name="connsiteX14" fmla="*/ 1142262 w 1142262"/>
              <a:gd name="connsiteY14" fmla="*/ 280267 h 1062344"/>
              <a:gd name="connsiteX15" fmla="*/ 1142262 w 1142262"/>
              <a:gd name="connsiteY15" fmla="*/ 368351 h 1062344"/>
              <a:gd name="connsiteX16" fmla="*/ 1099640 w 1142262"/>
              <a:gd name="connsiteY16" fmla="*/ 368351 h 1062344"/>
              <a:gd name="connsiteX17" fmla="*/ 1051336 w 1142262"/>
              <a:gd name="connsiteY17" fmla="*/ 328312 h 1062344"/>
              <a:gd name="connsiteX18" fmla="*/ 1051336 w 1142262"/>
              <a:gd name="connsiteY18" fmla="*/ 368351 h 1062344"/>
              <a:gd name="connsiteX19" fmla="*/ 1003031 w 1142262"/>
              <a:gd name="connsiteY19" fmla="*/ 368351 h 1062344"/>
              <a:gd name="connsiteX20" fmla="*/ 951885 w 1142262"/>
              <a:gd name="connsiteY20" fmla="*/ 413727 h 1062344"/>
              <a:gd name="connsiteX21" fmla="*/ 1003031 w 1142262"/>
              <a:gd name="connsiteY21" fmla="*/ 461773 h 1062344"/>
              <a:gd name="connsiteX22" fmla="*/ 1003031 w 1142262"/>
              <a:gd name="connsiteY22" fmla="*/ 499142 h 1062344"/>
              <a:gd name="connsiteX23" fmla="*/ 931995 w 1142262"/>
              <a:gd name="connsiteY23" fmla="*/ 565872 h 1062344"/>
              <a:gd name="connsiteX24" fmla="*/ 931995 w 1142262"/>
              <a:gd name="connsiteY24" fmla="*/ 635271 h 1062344"/>
              <a:gd name="connsiteX25" fmla="*/ 931995 w 1142262"/>
              <a:gd name="connsiteY25" fmla="*/ 667302 h 1062344"/>
              <a:gd name="connsiteX26" fmla="*/ 931995 w 1142262"/>
              <a:gd name="connsiteY26" fmla="*/ 696663 h 1062344"/>
              <a:gd name="connsiteX27" fmla="*/ 892215 w 1142262"/>
              <a:gd name="connsiteY27" fmla="*/ 742039 h 1062344"/>
              <a:gd name="connsiteX28" fmla="*/ 892215 w 1142262"/>
              <a:gd name="connsiteY28" fmla="*/ 782078 h 1062344"/>
              <a:gd name="connsiteX29" fmla="*/ 931995 w 1142262"/>
              <a:gd name="connsiteY29" fmla="*/ 782078 h 1062344"/>
              <a:gd name="connsiteX30" fmla="*/ 931995 w 1142262"/>
              <a:gd name="connsiteY30" fmla="*/ 827454 h 1062344"/>
              <a:gd name="connsiteX31" fmla="*/ 841069 w 1142262"/>
              <a:gd name="connsiteY31" fmla="*/ 931553 h 1062344"/>
              <a:gd name="connsiteX32" fmla="*/ 750142 w 1142262"/>
              <a:gd name="connsiteY32" fmla="*/ 931553 h 1062344"/>
              <a:gd name="connsiteX33" fmla="*/ 653533 w 1142262"/>
              <a:gd name="connsiteY33" fmla="*/ 872831 h 1062344"/>
              <a:gd name="connsiteX34" fmla="*/ 610911 w 1142262"/>
              <a:gd name="connsiteY34" fmla="*/ 931553 h 1062344"/>
              <a:gd name="connsiteX35" fmla="*/ 420535 w 1142262"/>
              <a:gd name="connsiteY35" fmla="*/ 931553 h 1062344"/>
              <a:gd name="connsiteX36" fmla="*/ 380754 w 1142262"/>
              <a:gd name="connsiteY36" fmla="*/ 1014298 h 1062344"/>
              <a:gd name="connsiteX37" fmla="*/ 329608 w 1142262"/>
              <a:gd name="connsiteY37" fmla="*/ 1062344 h 1062344"/>
              <a:gd name="connsiteX38" fmla="*/ 281304 w 1142262"/>
              <a:gd name="connsiteY38" fmla="*/ 1014298 h 1062344"/>
              <a:gd name="connsiteX39" fmla="*/ 201743 w 1142262"/>
              <a:gd name="connsiteY39" fmla="*/ 979599 h 1062344"/>
              <a:gd name="connsiteX40" fmla="*/ 51146 w 1142262"/>
              <a:gd name="connsiteY40" fmla="*/ 931553 h 1062344"/>
              <a:gd name="connsiteX41" fmla="*/ 0 w 1142262"/>
              <a:gd name="connsiteY41" fmla="*/ 920876 h 1062344"/>
              <a:gd name="connsiteX42" fmla="*/ 51146 w 1142262"/>
              <a:gd name="connsiteY42" fmla="*/ 864823 h 1062344"/>
              <a:gd name="connsiteX43" fmla="*/ 0 w 1142262"/>
              <a:gd name="connsiteY43" fmla="*/ 864823 h 1062344"/>
              <a:gd name="connsiteX44" fmla="*/ 0 w 1142262"/>
              <a:gd name="connsiteY44" fmla="*/ 816777 h 1062344"/>
              <a:gd name="connsiteX45" fmla="*/ 8524 w 1142262"/>
              <a:gd name="connsiteY45" fmla="*/ 742039 h 1062344"/>
              <a:gd name="connsiteX46" fmla="*/ 8524 w 1142262"/>
              <a:gd name="connsiteY46" fmla="*/ 648617 h 1062344"/>
              <a:gd name="connsiteX47" fmla="*/ 99451 w 1142262"/>
              <a:gd name="connsiteY47" fmla="*/ 611248 h 1062344"/>
              <a:gd name="connsiteX48" fmla="*/ 139231 w 1142262"/>
              <a:gd name="connsiteY48" fmla="*/ 499142 h 1062344"/>
              <a:gd name="connsiteX49" fmla="*/ 190377 w 1142262"/>
              <a:gd name="connsiteY49" fmla="*/ 499142 h 1062344"/>
              <a:gd name="connsiteX50" fmla="*/ 230158 w 1142262"/>
              <a:gd name="connsiteY50" fmla="*/ 368351 h 1062344"/>
              <a:gd name="connsiteX51" fmla="*/ 269938 w 1142262"/>
              <a:gd name="connsiteY51" fmla="*/ 368351 h 1062344"/>
              <a:gd name="connsiteX52" fmla="*/ 321084 w 1142262"/>
              <a:gd name="connsiteY52" fmla="*/ 280267 h 1062344"/>
              <a:gd name="connsiteX53" fmla="*/ 369388 w 1142262"/>
              <a:gd name="connsiteY53" fmla="*/ 149476 h 1062344"/>
              <a:gd name="connsiteX54" fmla="*/ 409169 w 1142262"/>
              <a:gd name="connsiteY54" fmla="*/ 48046 h 1062344"/>
              <a:gd name="connsiteX55" fmla="*/ 460315 w 1142262"/>
              <a:gd name="connsiteY55" fmla="*/ 40038 h 106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42262" h="1062344">
                <a:moveTo>
                  <a:pt x="460315" y="0"/>
                </a:moveTo>
                <a:lnTo>
                  <a:pt x="568290" y="0"/>
                </a:lnTo>
                <a:lnTo>
                  <a:pt x="610911" y="48046"/>
                </a:lnTo>
                <a:lnTo>
                  <a:pt x="690472" y="48046"/>
                </a:lnTo>
                <a:lnTo>
                  <a:pt x="741618" y="0"/>
                </a:lnTo>
                <a:lnTo>
                  <a:pt x="841069" y="0"/>
                </a:lnTo>
                <a:lnTo>
                  <a:pt x="892215" y="48046"/>
                </a:lnTo>
                <a:lnTo>
                  <a:pt x="960410" y="48046"/>
                </a:lnTo>
                <a:lnTo>
                  <a:pt x="1051336" y="48046"/>
                </a:lnTo>
                <a:lnTo>
                  <a:pt x="1099640" y="48046"/>
                </a:lnTo>
                <a:lnTo>
                  <a:pt x="1099640" y="82746"/>
                </a:lnTo>
                <a:lnTo>
                  <a:pt x="1142262" y="149476"/>
                </a:lnTo>
                <a:lnTo>
                  <a:pt x="1099640" y="149476"/>
                </a:lnTo>
                <a:lnTo>
                  <a:pt x="1099640" y="197521"/>
                </a:lnTo>
                <a:lnTo>
                  <a:pt x="1142262" y="280267"/>
                </a:lnTo>
                <a:lnTo>
                  <a:pt x="1142262" y="368351"/>
                </a:lnTo>
                <a:lnTo>
                  <a:pt x="1099640" y="368351"/>
                </a:lnTo>
                <a:lnTo>
                  <a:pt x="1051336" y="328312"/>
                </a:lnTo>
                <a:lnTo>
                  <a:pt x="1051336" y="368351"/>
                </a:lnTo>
                <a:lnTo>
                  <a:pt x="1003031" y="368351"/>
                </a:lnTo>
                <a:lnTo>
                  <a:pt x="951885" y="413727"/>
                </a:lnTo>
                <a:lnTo>
                  <a:pt x="1003031" y="461773"/>
                </a:lnTo>
                <a:lnTo>
                  <a:pt x="1003031" y="499142"/>
                </a:lnTo>
                <a:lnTo>
                  <a:pt x="931995" y="565872"/>
                </a:lnTo>
                <a:lnTo>
                  <a:pt x="931995" y="635271"/>
                </a:lnTo>
                <a:lnTo>
                  <a:pt x="931995" y="667302"/>
                </a:lnTo>
                <a:lnTo>
                  <a:pt x="931995" y="696663"/>
                </a:lnTo>
                <a:lnTo>
                  <a:pt x="892215" y="742039"/>
                </a:lnTo>
                <a:lnTo>
                  <a:pt x="892215" y="782078"/>
                </a:lnTo>
                <a:lnTo>
                  <a:pt x="931995" y="782078"/>
                </a:lnTo>
                <a:lnTo>
                  <a:pt x="931995" y="827454"/>
                </a:lnTo>
                <a:lnTo>
                  <a:pt x="841069" y="931553"/>
                </a:lnTo>
                <a:lnTo>
                  <a:pt x="750142" y="931553"/>
                </a:lnTo>
                <a:lnTo>
                  <a:pt x="653533" y="872831"/>
                </a:lnTo>
                <a:lnTo>
                  <a:pt x="610911" y="931553"/>
                </a:lnTo>
                <a:lnTo>
                  <a:pt x="420535" y="931553"/>
                </a:lnTo>
                <a:lnTo>
                  <a:pt x="380754" y="1014298"/>
                </a:lnTo>
                <a:lnTo>
                  <a:pt x="329608" y="1062344"/>
                </a:lnTo>
                <a:lnTo>
                  <a:pt x="281304" y="1014298"/>
                </a:lnTo>
                <a:lnTo>
                  <a:pt x="201743" y="979599"/>
                </a:lnTo>
                <a:lnTo>
                  <a:pt x="51146" y="931553"/>
                </a:lnTo>
                <a:lnTo>
                  <a:pt x="0" y="920876"/>
                </a:lnTo>
                <a:lnTo>
                  <a:pt x="51146" y="864823"/>
                </a:lnTo>
                <a:lnTo>
                  <a:pt x="0" y="864823"/>
                </a:lnTo>
                <a:lnTo>
                  <a:pt x="0" y="816777"/>
                </a:lnTo>
                <a:lnTo>
                  <a:pt x="8524" y="742039"/>
                </a:lnTo>
                <a:lnTo>
                  <a:pt x="8524" y="648617"/>
                </a:lnTo>
                <a:lnTo>
                  <a:pt x="99451" y="611248"/>
                </a:lnTo>
                <a:lnTo>
                  <a:pt x="139231" y="499142"/>
                </a:lnTo>
                <a:lnTo>
                  <a:pt x="190377" y="499142"/>
                </a:lnTo>
                <a:lnTo>
                  <a:pt x="230158" y="368351"/>
                </a:lnTo>
                <a:lnTo>
                  <a:pt x="269938" y="368351"/>
                </a:lnTo>
                <a:lnTo>
                  <a:pt x="321084" y="280267"/>
                </a:lnTo>
                <a:lnTo>
                  <a:pt x="369388" y="149476"/>
                </a:lnTo>
                <a:lnTo>
                  <a:pt x="409169" y="48046"/>
                </a:lnTo>
                <a:lnTo>
                  <a:pt x="460315" y="40038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4" name="Espaço Reservado para Texto 193">
            <a:extLst>
              <a:ext uri="{FF2B5EF4-FFF2-40B4-BE49-F238E27FC236}">
                <a16:creationId xmlns:a16="http://schemas.microsoft.com/office/drawing/2014/main" id="{D7F8C912-2D39-4625-B112-AF3DBD7147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74994" y="3929063"/>
            <a:ext cx="142875" cy="100012"/>
          </a:xfrm>
          <a:prstGeom prst="rect">
            <a:avLst/>
          </a:pr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5" name="Espaço Reservado para Texto 199">
            <a:extLst>
              <a:ext uri="{FF2B5EF4-FFF2-40B4-BE49-F238E27FC236}">
                <a16:creationId xmlns:a16="http://schemas.microsoft.com/office/drawing/2014/main" id="{D7DA2455-8FA9-4C1C-A703-D54B3A8078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97871" y="4139216"/>
            <a:ext cx="387908" cy="527712"/>
          </a:xfrm>
          <a:custGeom>
            <a:avLst/>
            <a:gdLst>
              <a:gd name="connsiteX0" fmla="*/ 293086 w 387908"/>
              <a:gd name="connsiteY0" fmla="*/ 0 h 527712"/>
              <a:gd name="connsiteX1" fmla="*/ 387908 w 387908"/>
              <a:gd name="connsiteY1" fmla="*/ 56254 h 527712"/>
              <a:gd name="connsiteX2" fmla="*/ 344807 w 387908"/>
              <a:gd name="connsiteY2" fmla="*/ 206263 h 527712"/>
              <a:gd name="connsiteX3" fmla="*/ 344807 w 387908"/>
              <a:gd name="connsiteY3" fmla="*/ 294662 h 527712"/>
              <a:gd name="connsiteX4" fmla="*/ 255732 w 387908"/>
              <a:gd name="connsiteY4" fmla="*/ 377703 h 527712"/>
              <a:gd name="connsiteX5" fmla="*/ 255732 w 387908"/>
              <a:gd name="connsiteY5" fmla="*/ 425920 h 527712"/>
              <a:gd name="connsiteX6" fmla="*/ 143670 w 387908"/>
              <a:gd name="connsiteY6" fmla="*/ 527712 h 527712"/>
              <a:gd name="connsiteX7" fmla="*/ 0 w 387908"/>
              <a:gd name="connsiteY7" fmla="*/ 500925 h 527712"/>
              <a:gd name="connsiteX8" fmla="*/ 0 w 387908"/>
              <a:gd name="connsiteY8" fmla="*/ 433956 h 527712"/>
              <a:gd name="connsiteX9" fmla="*/ 8620 w 387908"/>
              <a:gd name="connsiteY9" fmla="*/ 377703 h 527712"/>
              <a:gd name="connsiteX10" fmla="*/ 60341 w 387908"/>
              <a:gd name="connsiteY10" fmla="*/ 329485 h 527712"/>
              <a:gd name="connsiteX11" fmla="*/ 103442 w 387908"/>
              <a:gd name="connsiteY11" fmla="*/ 329485 h 527712"/>
              <a:gd name="connsiteX12" fmla="*/ 143670 w 387908"/>
              <a:gd name="connsiteY12" fmla="*/ 254481 h 527712"/>
              <a:gd name="connsiteX13" fmla="*/ 143670 w 387908"/>
              <a:gd name="connsiteY13" fmla="*/ 8036 h 52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7908" h="527712">
                <a:moveTo>
                  <a:pt x="293086" y="0"/>
                </a:moveTo>
                <a:lnTo>
                  <a:pt x="387908" y="56254"/>
                </a:lnTo>
                <a:lnTo>
                  <a:pt x="344807" y="206263"/>
                </a:lnTo>
                <a:lnTo>
                  <a:pt x="344807" y="294662"/>
                </a:lnTo>
                <a:lnTo>
                  <a:pt x="255732" y="377703"/>
                </a:lnTo>
                <a:lnTo>
                  <a:pt x="255732" y="425920"/>
                </a:lnTo>
                <a:lnTo>
                  <a:pt x="143670" y="527712"/>
                </a:lnTo>
                <a:lnTo>
                  <a:pt x="0" y="500925"/>
                </a:lnTo>
                <a:lnTo>
                  <a:pt x="0" y="433956"/>
                </a:lnTo>
                <a:lnTo>
                  <a:pt x="8620" y="377703"/>
                </a:lnTo>
                <a:lnTo>
                  <a:pt x="60341" y="329485"/>
                </a:lnTo>
                <a:lnTo>
                  <a:pt x="103442" y="329485"/>
                </a:lnTo>
                <a:lnTo>
                  <a:pt x="143670" y="254481"/>
                </a:lnTo>
                <a:lnTo>
                  <a:pt x="143670" y="8036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dirty="0" smtClean="0"/>
            </a:lvl2pPr>
            <a:lvl3pPr marL="914400" indent="0">
              <a:buNone/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6" name="Espaço Reservado para Texto 203">
            <a:extLst>
              <a:ext uri="{FF2B5EF4-FFF2-40B4-BE49-F238E27FC236}">
                <a16:creationId xmlns:a16="http://schemas.microsoft.com/office/drawing/2014/main" id="{54410385-704C-47F0-8521-8CF3AFBC1CD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089057" y="4566800"/>
            <a:ext cx="652721" cy="374380"/>
          </a:xfrm>
          <a:custGeom>
            <a:avLst/>
            <a:gdLst>
              <a:gd name="connsiteX0" fmla="*/ 513056 w 652721"/>
              <a:gd name="connsiteY0" fmla="*/ 0 h 374380"/>
              <a:gd name="connsiteX1" fmla="*/ 513056 w 652721"/>
              <a:gd name="connsiteY1" fmla="*/ 56971 h 374380"/>
              <a:gd name="connsiteX2" fmla="*/ 652721 w 652721"/>
              <a:gd name="connsiteY2" fmla="*/ 94952 h 374380"/>
              <a:gd name="connsiteX3" fmla="*/ 604266 w 652721"/>
              <a:gd name="connsiteY3" fmla="*/ 192616 h 374380"/>
              <a:gd name="connsiteX4" fmla="*/ 604266 w 652721"/>
              <a:gd name="connsiteY4" fmla="*/ 238735 h 374380"/>
              <a:gd name="connsiteX5" fmla="*/ 464601 w 652721"/>
              <a:gd name="connsiteY5" fmla="*/ 287567 h 374380"/>
              <a:gd name="connsiteX6" fmla="*/ 464601 w 652721"/>
              <a:gd name="connsiteY6" fmla="*/ 328261 h 374380"/>
              <a:gd name="connsiteX7" fmla="*/ 319235 w 652721"/>
              <a:gd name="connsiteY7" fmla="*/ 374380 h 374380"/>
              <a:gd name="connsiteX8" fmla="*/ 282181 w 652721"/>
              <a:gd name="connsiteY8" fmla="*/ 374380 h 374380"/>
              <a:gd name="connsiteX9" fmla="*/ 282181 w 652721"/>
              <a:gd name="connsiteY9" fmla="*/ 328261 h 374380"/>
              <a:gd name="connsiteX10" fmla="*/ 230875 w 652721"/>
              <a:gd name="connsiteY10" fmla="*/ 328261 h 374380"/>
              <a:gd name="connsiteX11" fmla="*/ 230875 w 652721"/>
              <a:gd name="connsiteY11" fmla="*/ 374380 h 374380"/>
              <a:gd name="connsiteX12" fmla="*/ 179570 w 652721"/>
              <a:gd name="connsiteY12" fmla="*/ 328261 h 374380"/>
              <a:gd name="connsiteX13" fmla="*/ 139665 w 652721"/>
              <a:gd name="connsiteY13" fmla="*/ 374380 h 374380"/>
              <a:gd name="connsiteX14" fmla="*/ 88360 w 652721"/>
              <a:gd name="connsiteY14" fmla="*/ 336400 h 374380"/>
              <a:gd name="connsiteX15" fmla="*/ 51306 w 652721"/>
              <a:gd name="connsiteY15" fmla="*/ 374380 h 374380"/>
              <a:gd name="connsiteX16" fmla="*/ 0 w 652721"/>
              <a:gd name="connsiteY16" fmla="*/ 374380 h 374380"/>
              <a:gd name="connsiteX17" fmla="*/ 59857 w 652721"/>
              <a:gd name="connsiteY17" fmla="*/ 306558 h 374380"/>
              <a:gd name="connsiteX18" fmla="*/ 108312 w 652721"/>
              <a:gd name="connsiteY18" fmla="*/ 306558 h 374380"/>
              <a:gd name="connsiteX19" fmla="*/ 151067 w 652721"/>
              <a:gd name="connsiteY19" fmla="*/ 268577 h 374380"/>
              <a:gd name="connsiteX20" fmla="*/ 59857 w 652721"/>
              <a:gd name="connsiteY20" fmla="*/ 268577 h 374380"/>
              <a:gd name="connsiteX21" fmla="*/ 59857 w 652721"/>
              <a:gd name="connsiteY21" fmla="*/ 219745 h 374380"/>
              <a:gd name="connsiteX22" fmla="*/ 190971 w 652721"/>
              <a:gd name="connsiteY22" fmla="*/ 184477 h 374380"/>
              <a:gd name="connsiteX23" fmla="*/ 290732 w 652721"/>
              <a:gd name="connsiteY23" fmla="*/ 184477 h 374380"/>
              <a:gd name="connsiteX24" fmla="*/ 421846 w 652721"/>
              <a:gd name="connsiteY24" fmla="*/ 135645 h 374380"/>
              <a:gd name="connsiteX25" fmla="*/ 464601 w 652721"/>
              <a:gd name="connsiteY25" fmla="*/ 56971 h 37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2721" h="374380">
                <a:moveTo>
                  <a:pt x="513056" y="0"/>
                </a:moveTo>
                <a:lnTo>
                  <a:pt x="513056" y="56971"/>
                </a:lnTo>
                <a:lnTo>
                  <a:pt x="652721" y="94952"/>
                </a:lnTo>
                <a:lnTo>
                  <a:pt x="604266" y="192616"/>
                </a:lnTo>
                <a:lnTo>
                  <a:pt x="604266" y="238735"/>
                </a:lnTo>
                <a:lnTo>
                  <a:pt x="464601" y="287567"/>
                </a:lnTo>
                <a:lnTo>
                  <a:pt x="464601" y="328261"/>
                </a:lnTo>
                <a:lnTo>
                  <a:pt x="319235" y="374380"/>
                </a:lnTo>
                <a:lnTo>
                  <a:pt x="282181" y="374380"/>
                </a:lnTo>
                <a:lnTo>
                  <a:pt x="282181" y="328261"/>
                </a:lnTo>
                <a:lnTo>
                  <a:pt x="230875" y="328261"/>
                </a:lnTo>
                <a:lnTo>
                  <a:pt x="230875" y="374380"/>
                </a:lnTo>
                <a:lnTo>
                  <a:pt x="179570" y="328261"/>
                </a:lnTo>
                <a:lnTo>
                  <a:pt x="139665" y="374380"/>
                </a:lnTo>
                <a:lnTo>
                  <a:pt x="88360" y="336400"/>
                </a:lnTo>
                <a:lnTo>
                  <a:pt x="51306" y="374380"/>
                </a:lnTo>
                <a:lnTo>
                  <a:pt x="0" y="374380"/>
                </a:lnTo>
                <a:lnTo>
                  <a:pt x="59857" y="306558"/>
                </a:lnTo>
                <a:lnTo>
                  <a:pt x="108312" y="306558"/>
                </a:lnTo>
                <a:lnTo>
                  <a:pt x="151067" y="268577"/>
                </a:lnTo>
                <a:lnTo>
                  <a:pt x="59857" y="268577"/>
                </a:lnTo>
                <a:lnTo>
                  <a:pt x="59857" y="219745"/>
                </a:lnTo>
                <a:lnTo>
                  <a:pt x="190971" y="184477"/>
                </a:lnTo>
                <a:lnTo>
                  <a:pt x="290732" y="184477"/>
                </a:lnTo>
                <a:lnTo>
                  <a:pt x="421846" y="135645"/>
                </a:lnTo>
                <a:lnTo>
                  <a:pt x="464601" y="56971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dirty="0" smtClean="0"/>
            </a:lvl2pPr>
            <a:lvl3pPr marL="914400" indent="0">
              <a:buNone/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7" name="Espaço Reservado para Texto 207">
            <a:extLst>
              <a:ext uri="{FF2B5EF4-FFF2-40B4-BE49-F238E27FC236}">
                <a16:creationId xmlns:a16="http://schemas.microsoft.com/office/drawing/2014/main" id="{D69E7835-7174-4B18-BE3E-BC6BE050EB7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882801" y="4376373"/>
            <a:ext cx="1356636" cy="825556"/>
          </a:xfrm>
          <a:custGeom>
            <a:avLst/>
            <a:gdLst>
              <a:gd name="connsiteX0" fmla="*/ 407841 w 1356636"/>
              <a:gd name="connsiteY0" fmla="*/ 0 h 825556"/>
              <a:gd name="connsiteX1" fmla="*/ 458821 w 1356636"/>
              <a:gd name="connsiteY1" fmla="*/ 48247 h 825556"/>
              <a:gd name="connsiteX2" fmla="*/ 549452 w 1356636"/>
              <a:gd name="connsiteY2" fmla="*/ 48247 h 825556"/>
              <a:gd name="connsiteX3" fmla="*/ 597600 w 1356636"/>
              <a:gd name="connsiteY3" fmla="*/ 48247 h 825556"/>
              <a:gd name="connsiteX4" fmla="*/ 648580 w 1356636"/>
              <a:gd name="connsiteY4" fmla="*/ 83092 h 825556"/>
              <a:gd name="connsiteX5" fmla="*/ 688231 w 1356636"/>
              <a:gd name="connsiteY5" fmla="*/ 48247 h 825556"/>
              <a:gd name="connsiteX6" fmla="*/ 778862 w 1356636"/>
              <a:gd name="connsiteY6" fmla="*/ 48247 h 825556"/>
              <a:gd name="connsiteX7" fmla="*/ 827010 w 1356636"/>
              <a:gd name="connsiteY7" fmla="*/ 48247 h 825556"/>
              <a:gd name="connsiteX8" fmla="*/ 877990 w 1356636"/>
              <a:gd name="connsiteY8" fmla="*/ 48247 h 825556"/>
              <a:gd name="connsiteX9" fmla="*/ 917641 w 1356636"/>
              <a:gd name="connsiteY9" fmla="*/ 83092 h 825556"/>
              <a:gd name="connsiteX10" fmla="*/ 917641 w 1356636"/>
              <a:gd name="connsiteY10" fmla="*/ 254636 h 825556"/>
              <a:gd name="connsiteX11" fmla="*/ 937467 w 1356636"/>
              <a:gd name="connsiteY11" fmla="*/ 289481 h 825556"/>
              <a:gd name="connsiteX12" fmla="*/ 977118 w 1356636"/>
              <a:gd name="connsiteY12" fmla="*/ 289481 h 825556"/>
              <a:gd name="connsiteX13" fmla="*/ 937467 w 1356636"/>
              <a:gd name="connsiteY13" fmla="*/ 377933 h 825556"/>
              <a:gd name="connsiteX14" fmla="*/ 1028098 w 1356636"/>
              <a:gd name="connsiteY14" fmla="*/ 461025 h 825556"/>
              <a:gd name="connsiteX15" fmla="*/ 1028098 w 1356636"/>
              <a:gd name="connsiteY15" fmla="*/ 509272 h 825556"/>
              <a:gd name="connsiteX16" fmla="*/ 1076246 w 1356636"/>
              <a:gd name="connsiteY16" fmla="*/ 509272 h 825556"/>
              <a:gd name="connsiteX17" fmla="*/ 1127226 w 1356636"/>
              <a:gd name="connsiteY17" fmla="*/ 461025 h 825556"/>
              <a:gd name="connsiteX18" fmla="*/ 1217857 w 1356636"/>
              <a:gd name="connsiteY18" fmla="*/ 461025 h 825556"/>
              <a:gd name="connsiteX19" fmla="*/ 1268837 w 1356636"/>
              <a:gd name="connsiteY19" fmla="*/ 412778 h 825556"/>
              <a:gd name="connsiteX20" fmla="*/ 1268837 w 1356636"/>
              <a:gd name="connsiteY20" fmla="*/ 461025 h 825556"/>
              <a:gd name="connsiteX21" fmla="*/ 1356636 w 1356636"/>
              <a:gd name="connsiteY21" fmla="*/ 461025 h 825556"/>
              <a:gd name="connsiteX22" fmla="*/ 1305656 w 1356636"/>
              <a:gd name="connsiteY22" fmla="*/ 495870 h 825556"/>
              <a:gd name="connsiteX23" fmla="*/ 1268837 w 1356636"/>
              <a:gd name="connsiteY23" fmla="*/ 495870 h 825556"/>
              <a:gd name="connsiteX24" fmla="*/ 1127226 w 1356636"/>
              <a:gd name="connsiteY24" fmla="*/ 656692 h 825556"/>
              <a:gd name="connsiteX25" fmla="*/ 1087575 w 1356636"/>
              <a:gd name="connsiteY25" fmla="*/ 656692 h 825556"/>
              <a:gd name="connsiteX26" fmla="*/ 937467 w 1356636"/>
              <a:gd name="connsiteY26" fmla="*/ 694218 h 825556"/>
              <a:gd name="connsiteX27" fmla="*/ 778862 w 1356636"/>
              <a:gd name="connsiteY27" fmla="*/ 825556 h 825556"/>
              <a:gd name="connsiteX28" fmla="*/ 727882 w 1356636"/>
              <a:gd name="connsiteY28" fmla="*/ 779990 h 825556"/>
              <a:gd name="connsiteX29" fmla="*/ 688231 w 1356636"/>
              <a:gd name="connsiteY29" fmla="*/ 825556 h 825556"/>
              <a:gd name="connsiteX30" fmla="*/ 688231 w 1356636"/>
              <a:gd name="connsiteY30" fmla="*/ 779990 h 825556"/>
              <a:gd name="connsiteX31" fmla="*/ 597600 w 1356636"/>
              <a:gd name="connsiteY31" fmla="*/ 731743 h 825556"/>
              <a:gd name="connsiteX32" fmla="*/ 549452 w 1356636"/>
              <a:gd name="connsiteY32" fmla="*/ 731743 h 825556"/>
              <a:gd name="connsiteX33" fmla="*/ 597600 w 1356636"/>
              <a:gd name="connsiteY33" fmla="*/ 694218 h 825556"/>
              <a:gd name="connsiteX34" fmla="*/ 557949 w 1356636"/>
              <a:gd name="connsiteY34" fmla="*/ 656692 h 825556"/>
              <a:gd name="connsiteX35" fmla="*/ 498472 w 1356636"/>
              <a:gd name="connsiteY35" fmla="*/ 544117 h 825556"/>
              <a:gd name="connsiteX36" fmla="*/ 458821 w 1356636"/>
              <a:gd name="connsiteY36" fmla="*/ 495870 h 825556"/>
              <a:gd name="connsiteX37" fmla="*/ 371022 w 1356636"/>
              <a:gd name="connsiteY37" fmla="*/ 495870 h 825556"/>
              <a:gd name="connsiteX38" fmla="*/ 269062 w 1356636"/>
              <a:gd name="connsiteY38" fmla="*/ 461025 h 825556"/>
              <a:gd name="connsiteX39" fmla="*/ 130283 w 1356636"/>
              <a:gd name="connsiteY39" fmla="*/ 461025 h 825556"/>
              <a:gd name="connsiteX40" fmla="*/ 50980 w 1356636"/>
              <a:gd name="connsiteY40" fmla="*/ 412778 h 825556"/>
              <a:gd name="connsiteX41" fmla="*/ 0 w 1356636"/>
              <a:gd name="connsiteY41" fmla="*/ 412778 h 825556"/>
              <a:gd name="connsiteX42" fmla="*/ 79303 w 1356636"/>
              <a:gd name="connsiteY42" fmla="*/ 364531 h 825556"/>
              <a:gd name="connsiteX43" fmla="*/ 130283 w 1356636"/>
              <a:gd name="connsiteY43" fmla="*/ 281440 h 825556"/>
              <a:gd name="connsiteX44" fmla="*/ 181263 w 1356636"/>
              <a:gd name="connsiteY44" fmla="*/ 233193 h 825556"/>
              <a:gd name="connsiteX45" fmla="*/ 181263 w 1356636"/>
              <a:gd name="connsiteY45" fmla="*/ 168864 h 825556"/>
              <a:gd name="connsiteX46" fmla="*/ 311545 w 1356636"/>
              <a:gd name="connsiteY46" fmla="*/ 48247 h 82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356636" h="825556">
                <a:moveTo>
                  <a:pt x="407841" y="0"/>
                </a:moveTo>
                <a:lnTo>
                  <a:pt x="458821" y="48247"/>
                </a:lnTo>
                <a:lnTo>
                  <a:pt x="549452" y="48247"/>
                </a:lnTo>
                <a:lnTo>
                  <a:pt x="597600" y="48247"/>
                </a:lnTo>
                <a:lnTo>
                  <a:pt x="648580" y="83092"/>
                </a:lnTo>
                <a:lnTo>
                  <a:pt x="688231" y="48247"/>
                </a:lnTo>
                <a:lnTo>
                  <a:pt x="778862" y="48247"/>
                </a:lnTo>
                <a:lnTo>
                  <a:pt x="827010" y="48247"/>
                </a:lnTo>
                <a:lnTo>
                  <a:pt x="877990" y="48247"/>
                </a:lnTo>
                <a:lnTo>
                  <a:pt x="917641" y="83092"/>
                </a:lnTo>
                <a:lnTo>
                  <a:pt x="917641" y="254636"/>
                </a:lnTo>
                <a:lnTo>
                  <a:pt x="937467" y="289481"/>
                </a:lnTo>
                <a:lnTo>
                  <a:pt x="977118" y="289481"/>
                </a:lnTo>
                <a:lnTo>
                  <a:pt x="937467" y="377933"/>
                </a:lnTo>
                <a:lnTo>
                  <a:pt x="1028098" y="461025"/>
                </a:lnTo>
                <a:lnTo>
                  <a:pt x="1028098" y="509272"/>
                </a:lnTo>
                <a:lnTo>
                  <a:pt x="1076246" y="509272"/>
                </a:lnTo>
                <a:lnTo>
                  <a:pt x="1127226" y="461025"/>
                </a:lnTo>
                <a:lnTo>
                  <a:pt x="1217857" y="461025"/>
                </a:lnTo>
                <a:lnTo>
                  <a:pt x="1268837" y="412778"/>
                </a:lnTo>
                <a:lnTo>
                  <a:pt x="1268837" y="461025"/>
                </a:lnTo>
                <a:lnTo>
                  <a:pt x="1356636" y="461025"/>
                </a:lnTo>
                <a:lnTo>
                  <a:pt x="1305656" y="495870"/>
                </a:lnTo>
                <a:lnTo>
                  <a:pt x="1268837" y="495870"/>
                </a:lnTo>
                <a:lnTo>
                  <a:pt x="1127226" y="656692"/>
                </a:lnTo>
                <a:lnTo>
                  <a:pt x="1087575" y="656692"/>
                </a:lnTo>
                <a:lnTo>
                  <a:pt x="937467" y="694218"/>
                </a:lnTo>
                <a:lnTo>
                  <a:pt x="778862" y="825556"/>
                </a:lnTo>
                <a:lnTo>
                  <a:pt x="727882" y="779990"/>
                </a:lnTo>
                <a:lnTo>
                  <a:pt x="688231" y="825556"/>
                </a:lnTo>
                <a:lnTo>
                  <a:pt x="688231" y="779990"/>
                </a:lnTo>
                <a:lnTo>
                  <a:pt x="597600" y="731743"/>
                </a:lnTo>
                <a:lnTo>
                  <a:pt x="549452" y="731743"/>
                </a:lnTo>
                <a:lnTo>
                  <a:pt x="597600" y="694218"/>
                </a:lnTo>
                <a:lnTo>
                  <a:pt x="557949" y="656692"/>
                </a:lnTo>
                <a:lnTo>
                  <a:pt x="498472" y="544117"/>
                </a:lnTo>
                <a:lnTo>
                  <a:pt x="458821" y="495870"/>
                </a:lnTo>
                <a:lnTo>
                  <a:pt x="371022" y="495870"/>
                </a:lnTo>
                <a:lnTo>
                  <a:pt x="269062" y="461025"/>
                </a:lnTo>
                <a:lnTo>
                  <a:pt x="130283" y="461025"/>
                </a:lnTo>
                <a:lnTo>
                  <a:pt x="50980" y="412778"/>
                </a:lnTo>
                <a:lnTo>
                  <a:pt x="0" y="412778"/>
                </a:lnTo>
                <a:lnTo>
                  <a:pt x="79303" y="364531"/>
                </a:lnTo>
                <a:lnTo>
                  <a:pt x="130283" y="281440"/>
                </a:lnTo>
                <a:lnTo>
                  <a:pt x="181263" y="233193"/>
                </a:lnTo>
                <a:lnTo>
                  <a:pt x="181263" y="168864"/>
                </a:lnTo>
                <a:lnTo>
                  <a:pt x="311545" y="48247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dirty="0" smtClean="0"/>
            </a:lvl2pPr>
            <a:lvl3pPr marL="914400" indent="0">
              <a:buNone/>
              <a:defRPr lang="pt-BR" dirty="0" smtClean="0"/>
            </a:lvl3pPr>
            <a:lvl4pPr marL="1371600" indent="0">
              <a:buNone/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8" name="Espaço Reservado para Texto 215">
            <a:extLst>
              <a:ext uri="{FF2B5EF4-FFF2-40B4-BE49-F238E27FC236}">
                <a16:creationId xmlns:a16="http://schemas.microsoft.com/office/drawing/2014/main" id="{45E82691-9287-4866-9A7B-A3731E5453F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8897" y="3960395"/>
            <a:ext cx="1087869" cy="1094342"/>
          </a:xfrm>
          <a:custGeom>
            <a:avLst/>
            <a:gdLst>
              <a:gd name="connsiteX0" fmla="*/ 261316 w 1087869"/>
              <a:gd name="connsiteY0" fmla="*/ 0 h 1094342"/>
              <a:gd name="connsiteX1" fmla="*/ 488547 w 1087869"/>
              <a:gd name="connsiteY1" fmla="*/ 74736 h 1094342"/>
              <a:gd name="connsiteX2" fmla="*/ 528313 w 1087869"/>
              <a:gd name="connsiteY2" fmla="*/ 34699 h 1094342"/>
              <a:gd name="connsiteX3" fmla="*/ 576599 w 1087869"/>
              <a:gd name="connsiteY3" fmla="*/ 34699 h 1094342"/>
              <a:gd name="connsiteX4" fmla="*/ 627726 w 1087869"/>
              <a:gd name="connsiteY4" fmla="*/ 34699 h 1094342"/>
              <a:gd name="connsiteX5" fmla="*/ 670332 w 1087869"/>
              <a:gd name="connsiteY5" fmla="*/ 34699 h 1094342"/>
              <a:gd name="connsiteX6" fmla="*/ 670332 w 1087869"/>
              <a:gd name="connsiteY6" fmla="*/ 74736 h 1094342"/>
              <a:gd name="connsiteX7" fmla="*/ 766905 w 1087869"/>
              <a:gd name="connsiteY7" fmla="*/ 120111 h 1094342"/>
              <a:gd name="connsiteX8" fmla="*/ 766905 w 1087869"/>
              <a:gd name="connsiteY8" fmla="*/ 168155 h 1094342"/>
              <a:gd name="connsiteX9" fmla="*/ 818032 w 1087869"/>
              <a:gd name="connsiteY9" fmla="*/ 168155 h 1094342"/>
              <a:gd name="connsiteX10" fmla="*/ 766905 w 1087869"/>
              <a:gd name="connsiteY10" fmla="*/ 224207 h 1094342"/>
              <a:gd name="connsiteX11" fmla="*/ 818032 w 1087869"/>
              <a:gd name="connsiteY11" fmla="*/ 224207 h 1094342"/>
              <a:gd name="connsiteX12" fmla="*/ 948690 w 1087869"/>
              <a:gd name="connsiteY12" fmla="*/ 272251 h 1094342"/>
              <a:gd name="connsiteX13" fmla="*/ 1036742 w 1087869"/>
              <a:gd name="connsiteY13" fmla="*/ 314957 h 1094342"/>
              <a:gd name="connsiteX14" fmla="*/ 1087869 w 1087869"/>
              <a:gd name="connsiteY14" fmla="*/ 363001 h 1094342"/>
              <a:gd name="connsiteX15" fmla="*/ 1087869 w 1087869"/>
              <a:gd name="connsiteY15" fmla="*/ 451083 h 1094342"/>
              <a:gd name="connsiteX16" fmla="*/ 957211 w 1087869"/>
              <a:gd name="connsiteY16" fmla="*/ 568524 h 1094342"/>
              <a:gd name="connsiteX17" fmla="*/ 957211 w 1087869"/>
              <a:gd name="connsiteY17" fmla="*/ 635252 h 1094342"/>
              <a:gd name="connsiteX18" fmla="*/ 906084 w 1087869"/>
              <a:gd name="connsiteY18" fmla="*/ 683297 h 1094342"/>
              <a:gd name="connsiteX19" fmla="*/ 857798 w 1087869"/>
              <a:gd name="connsiteY19" fmla="*/ 766040 h 1094342"/>
              <a:gd name="connsiteX20" fmla="*/ 778267 w 1087869"/>
              <a:gd name="connsiteY20" fmla="*/ 814084 h 1094342"/>
              <a:gd name="connsiteX21" fmla="*/ 698736 w 1087869"/>
              <a:gd name="connsiteY21" fmla="*/ 888819 h 1094342"/>
              <a:gd name="connsiteX22" fmla="*/ 636247 w 1087869"/>
              <a:gd name="connsiteY22" fmla="*/ 944871 h 1094342"/>
              <a:gd name="connsiteX23" fmla="*/ 636247 w 1087869"/>
              <a:gd name="connsiteY23" fmla="*/ 1059644 h 1094342"/>
              <a:gd name="connsiteX24" fmla="*/ 528313 w 1087869"/>
              <a:gd name="connsiteY24" fmla="*/ 1059644 h 1094342"/>
              <a:gd name="connsiteX25" fmla="*/ 437420 w 1087869"/>
              <a:gd name="connsiteY25" fmla="*/ 1094342 h 1094342"/>
              <a:gd name="connsiteX26" fmla="*/ 400495 w 1087869"/>
              <a:gd name="connsiteY26" fmla="*/ 1059644 h 1094342"/>
              <a:gd name="connsiteX27" fmla="*/ 400495 w 1087869"/>
              <a:gd name="connsiteY27" fmla="*/ 944871 h 1094342"/>
              <a:gd name="connsiteX28" fmla="*/ 349368 w 1087869"/>
              <a:gd name="connsiteY28" fmla="*/ 910172 h 1094342"/>
              <a:gd name="connsiteX29" fmla="*/ 349368 w 1087869"/>
              <a:gd name="connsiteY29" fmla="*/ 814084 h 1094342"/>
              <a:gd name="connsiteX30" fmla="*/ 306762 w 1087869"/>
              <a:gd name="connsiteY30" fmla="*/ 814084 h 1094342"/>
              <a:gd name="connsiteX31" fmla="*/ 261316 w 1087869"/>
              <a:gd name="connsiteY31" fmla="*/ 766040 h 1094342"/>
              <a:gd name="connsiteX32" fmla="*/ 210189 w 1087869"/>
              <a:gd name="connsiteY32" fmla="*/ 814084 h 1094342"/>
              <a:gd name="connsiteX33" fmla="*/ 119296 w 1087869"/>
              <a:gd name="connsiteY33" fmla="*/ 814084 h 1094342"/>
              <a:gd name="connsiteX34" fmla="*/ 51127 w 1087869"/>
              <a:gd name="connsiteY34" fmla="*/ 766040 h 1094342"/>
              <a:gd name="connsiteX35" fmla="*/ 0 w 1087869"/>
              <a:gd name="connsiteY35" fmla="*/ 766040 h 1094342"/>
              <a:gd name="connsiteX36" fmla="*/ 51127 w 1087869"/>
              <a:gd name="connsiteY36" fmla="*/ 581870 h 1094342"/>
              <a:gd name="connsiteX37" fmla="*/ 0 w 1087869"/>
              <a:gd name="connsiteY37" fmla="*/ 533826 h 1094342"/>
              <a:gd name="connsiteX38" fmla="*/ 0 w 1087869"/>
              <a:gd name="connsiteY38" fmla="*/ 451083 h 1094342"/>
              <a:gd name="connsiteX39" fmla="*/ 0 w 1087869"/>
              <a:gd name="connsiteY39" fmla="*/ 363001 h 1094342"/>
              <a:gd name="connsiteX40" fmla="*/ 51127 w 1087869"/>
              <a:gd name="connsiteY40" fmla="*/ 168155 h 1094342"/>
              <a:gd name="connsiteX41" fmla="*/ 88052 w 1087869"/>
              <a:gd name="connsiteY41" fmla="*/ 120111 h 1094342"/>
              <a:gd name="connsiteX42" fmla="*/ 119296 w 1087869"/>
              <a:gd name="connsiteY42" fmla="*/ 74736 h 1094342"/>
              <a:gd name="connsiteX43" fmla="*/ 167583 w 1087869"/>
              <a:gd name="connsiteY43" fmla="*/ 34699 h 1094342"/>
              <a:gd name="connsiteX44" fmla="*/ 261316 w 1087869"/>
              <a:gd name="connsiteY44" fmla="*/ 34699 h 109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87869" h="1094342">
                <a:moveTo>
                  <a:pt x="261316" y="0"/>
                </a:moveTo>
                <a:lnTo>
                  <a:pt x="488547" y="74736"/>
                </a:lnTo>
                <a:lnTo>
                  <a:pt x="528313" y="34699"/>
                </a:lnTo>
                <a:lnTo>
                  <a:pt x="576599" y="34699"/>
                </a:lnTo>
                <a:lnTo>
                  <a:pt x="627726" y="34699"/>
                </a:lnTo>
                <a:lnTo>
                  <a:pt x="670332" y="34699"/>
                </a:lnTo>
                <a:lnTo>
                  <a:pt x="670332" y="74736"/>
                </a:lnTo>
                <a:lnTo>
                  <a:pt x="766905" y="120111"/>
                </a:lnTo>
                <a:lnTo>
                  <a:pt x="766905" y="168155"/>
                </a:lnTo>
                <a:lnTo>
                  <a:pt x="818032" y="168155"/>
                </a:lnTo>
                <a:lnTo>
                  <a:pt x="766905" y="224207"/>
                </a:lnTo>
                <a:lnTo>
                  <a:pt x="818032" y="224207"/>
                </a:lnTo>
                <a:lnTo>
                  <a:pt x="948690" y="272251"/>
                </a:lnTo>
                <a:lnTo>
                  <a:pt x="1036742" y="314957"/>
                </a:lnTo>
                <a:lnTo>
                  <a:pt x="1087869" y="363001"/>
                </a:lnTo>
                <a:lnTo>
                  <a:pt x="1087869" y="451083"/>
                </a:lnTo>
                <a:lnTo>
                  <a:pt x="957211" y="568524"/>
                </a:lnTo>
                <a:lnTo>
                  <a:pt x="957211" y="635252"/>
                </a:lnTo>
                <a:lnTo>
                  <a:pt x="906084" y="683297"/>
                </a:lnTo>
                <a:lnTo>
                  <a:pt x="857798" y="766040"/>
                </a:lnTo>
                <a:lnTo>
                  <a:pt x="778267" y="814084"/>
                </a:lnTo>
                <a:lnTo>
                  <a:pt x="698736" y="888819"/>
                </a:lnTo>
                <a:lnTo>
                  <a:pt x="636247" y="944871"/>
                </a:lnTo>
                <a:lnTo>
                  <a:pt x="636247" y="1059644"/>
                </a:lnTo>
                <a:lnTo>
                  <a:pt x="528313" y="1059644"/>
                </a:lnTo>
                <a:lnTo>
                  <a:pt x="437420" y="1094342"/>
                </a:lnTo>
                <a:lnTo>
                  <a:pt x="400495" y="1059644"/>
                </a:lnTo>
                <a:lnTo>
                  <a:pt x="400495" y="944871"/>
                </a:lnTo>
                <a:lnTo>
                  <a:pt x="349368" y="910172"/>
                </a:lnTo>
                <a:lnTo>
                  <a:pt x="349368" y="814084"/>
                </a:lnTo>
                <a:lnTo>
                  <a:pt x="306762" y="814084"/>
                </a:lnTo>
                <a:lnTo>
                  <a:pt x="261316" y="766040"/>
                </a:lnTo>
                <a:lnTo>
                  <a:pt x="210189" y="814084"/>
                </a:lnTo>
                <a:lnTo>
                  <a:pt x="119296" y="814084"/>
                </a:lnTo>
                <a:lnTo>
                  <a:pt x="51127" y="766040"/>
                </a:lnTo>
                <a:lnTo>
                  <a:pt x="0" y="766040"/>
                </a:lnTo>
                <a:lnTo>
                  <a:pt x="51127" y="581870"/>
                </a:lnTo>
                <a:lnTo>
                  <a:pt x="0" y="533826"/>
                </a:lnTo>
                <a:lnTo>
                  <a:pt x="0" y="451083"/>
                </a:lnTo>
                <a:lnTo>
                  <a:pt x="0" y="363001"/>
                </a:lnTo>
                <a:lnTo>
                  <a:pt x="51127" y="168155"/>
                </a:lnTo>
                <a:lnTo>
                  <a:pt x="88052" y="120111"/>
                </a:lnTo>
                <a:lnTo>
                  <a:pt x="119296" y="74736"/>
                </a:lnTo>
                <a:lnTo>
                  <a:pt x="167583" y="34699"/>
                </a:lnTo>
                <a:lnTo>
                  <a:pt x="261316" y="34699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9" name="Espaço Reservado para Texto 219">
            <a:extLst>
              <a:ext uri="{FF2B5EF4-FFF2-40B4-BE49-F238E27FC236}">
                <a16:creationId xmlns:a16="http://schemas.microsoft.com/office/drawing/2014/main" id="{A1A72518-79E6-4477-BCE6-C8729315FF7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650413" y="4772470"/>
            <a:ext cx="968452" cy="662278"/>
          </a:xfrm>
          <a:custGeom>
            <a:avLst/>
            <a:gdLst>
              <a:gd name="connsiteX0" fmla="*/ 229370 w 968452"/>
              <a:gd name="connsiteY0" fmla="*/ 0 h 662278"/>
              <a:gd name="connsiteX1" fmla="*/ 280342 w 968452"/>
              <a:gd name="connsiteY1" fmla="*/ 0 h 662278"/>
              <a:gd name="connsiteX2" fmla="*/ 368125 w 968452"/>
              <a:gd name="connsiteY2" fmla="*/ 48460 h 662278"/>
              <a:gd name="connsiteX3" fmla="*/ 419096 w 968452"/>
              <a:gd name="connsiteY3" fmla="*/ 48460 h 662278"/>
              <a:gd name="connsiteX4" fmla="*/ 506880 w 968452"/>
              <a:gd name="connsiteY4" fmla="*/ 48460 h 662278"/>
              <a:gd name="connsiteX5" fmla="*/ 600327 w 968452"/>
              <a:gd name="connsiteY5" fmla="*/ 96919 h 662278"/>
              <a:gd name="connsiteX6" fmla="*/ 699438 w 968452"/>
              <a:gd name="connsiteY6" fmla="*/ 96919 h 662278"/>
              <a:gd name="connsiteX7" fmla="*/ 739082 w 968452"/>
              <a:gd name="connsiteY7" fmla="*/ 131917 h 662278"/>
              <a:gd name="connsiteX8" fmla="*/ 787221 w 968452"/>
              <a:gd name="connsiteY8" fmla="*/ 247681 h 662278"/>
              <a:gd name="connsiteX9" fmla="*/ 829697 w 968452"/>
              <a:gd name="connsiteY9" fmla="*/ 282680 h 662278"/>
              <a:gd name="connsiteX10" fmla="*/ 778726 w 968452"/>
              <a:gd name="connsiteY10" fmla="*/ 331139 h 662278"/>
              <a:gd name="connsiteX11" fmla="*/ 829697 w 968452"/>
              <a:gd name="connsiteY11" fmla="*/ 323063 h 662278"/>
              <a:gd name="connsiteX12" fmla="*/ 917481 w 968452"/>
              <a:gd name="connsiteY12" fmla="*/ 368830 h 662278"/>
              <a:gd name="connsiteX13" fmla="*/ 917481 w 968452"/>
              <a:gd name="connsiteY13" fmla="*/ 414597 h 662278"/>
              <a:gd name="connsiteX14" fmla="*/ 968452 w 968452"/>
              <a:gd name="connsiteY14" fmla="*/ 368830 h 662278"/>
              <a:gd name="connsiteX15" fmla="*/ 968452 w 968452"/>
              <a:gd name="connsiteY15" fmla="*/ 463056 h 662278"/>
              <a:gd name="connsiteX16" fmla="*/ 889164 w 968452"/>
              <a:gd name="connsiteY16" fmla="*/ 463056 h 662278"/>
              <a:gd name="connsiteX17" fmla="*/ 925976 w 968452"/>
              <a:gd name="connsiteY17" fmla="*/ 503439 h 662278"/>
              <a:gd name="connsiteX18" fmla="*/ 917481 w 968452"/>
              <a:gd name="connsiteY18" fmla="*/ 551899 h 662278"/>
              <a:gd name="connsiteX19" fmla="*/ 838193 w 968452"/>
              <a:gd name="connsiteY19" fmla="*/ 551899 h 662278"/>
              <a:gd name="connsiteX20" fmla="*/ 739082 w 968452"/>
              <a:gd name="connsiteY20" fmla="*/ 613819 h 662278"/>
              <a:gd name="connsiteX21" fmla="*/ 739082 w 968452"/>
              <a:gd name="connsiteY21" fmla="*/ 551899 h 662278"/>
              <a:gd name="connsiteX22" fmla="*/ 699438 w 968452"/>
              <a:gd name="connsiteY22" fmla="*/ 551899 h 662278"/>
              <a:gd name="connsiteX23" fmla="*/ 648467 w 968452"/>
              <a:gd name="connsiteY23" fmla="*/ 551899 h 662278"/>
              <a:gd name="connsiteX24" fmla="*/ 600327 w 968452"/>
              <a:gd name="connsiteY24" fmla="*/ 551899 h 662278"/>
              <a:gd name="connsiteX25" fmla="*/ 557851 w 968452"/>
              <a:gd name="connsiteY25" fmla="*/ 613819 h 662278"/>
              <a:gd name="connsiteX26" fmla="*/ 506880 w 968452"/>
              <a:gd name="connsiteY26" fmla="*/ 613819 h 662278"/>
              <a:gd name="connsiteX27" fmla="*/ 506880 w 968452"/>
              <a:gd name="connsiteY27" fmla="*/ 662278 h 662278"/>
              <a:gd name="connsiteX28" fmla="*/ 461572 w 968452"/>
              <a:gd name="connsiteY28" fmla="*/ 662278 h 662278"/>
              <a:gd name="connsiteX29" fmla="*/ 368125 w 968452"/>
              <a:gd name="connsiteY29" fmla="*/ 613819 h 662278"/>
              <a:gd name="connsiteX30" fmla="*/ 280342 w 968452"/>
              <a:gd name="connsiteY30" fmla="*/ 613819 h 662278"/>
              <a:gd name="connsiteX31" fmla="*/ 189726 w 968452"/>
              <a:gd name="connsiteY31" fmla="*/ 613819 h 662278"/>
              <a:gd name="connsiteX32" fmla="*/ 138755 w 968452"/>
              <a:gd name="connsiteY32" fmla="*/ 613819 h 662278"/>
              <a:gd name="connsiteX33" fmla="*/ 87784 w 968452"/>
              <a:gd name="connsiteY33" fmla="*/ 503439 h 662278"/>
              <a:gd name="connsiteX34" fmla="*/ 0 w 968452"/>
              <a:gd name="connsiteY34" fmla="*/ 503439 h 662278"/>
              <a:gd name="connsiteX35" fmla="*/ 0 w 968452"/>
              <a:gd name="connsiteY35" fmla="*/ 368830 h 662278"/>
              <a:gd name="connsiteX36" fmla="*/ 50971 w 968452"/>
              <a:gd name="connsiteY36" fmla="*/ 331139 h 662278"/>
              <a:gd name="connsiteX37" fmla="*/ 50971 w 968452"/>
              <a:gd name="connsiteY37" fmla="*/ 247681 h 662278"/>
              <a:gd name="connsiteX38" fmla="*/ 87784 w 968452"/>
              <a:gd name="connsiteY38" fmla="*/ 247681 h 662278"/>
              <a:gd name="connsiteX39" fmla="*/ 87784 w 968452"/>
              <a:gd name="connsiteY39" fmla="*/ 131917 h 662278"/>
              <a:gd name="connsiteX40" fmla="*/ 138755 w 968452"/>
              <a:gd name="connsiteY40" fmla="*/ 96919 h 66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8452" h="662278">
                <a:moveTo>
                  <a:pt x="229370" y="0"/>
                </a:moveTo>
                <a:lnTo>
                  <a:pt x="280342" y="0"/>
                </a:lnTo>
                <a:lnTo>
                  <a:pt x="368125" y="48460"/>
                </a:lnTo>
                <a:lnTo>
                  <a:pt x="419096" y="48460"/>
                </a:lnTo>
                <a:lnTo>
                  <a:pt x="506880" y="48460"/>
                </a:lnTo>
                <a:lnTo>
                  <a:pt x="600327" y="96919"/>
                </a:lnTo>
                <a:lnTo>
                  <a:pt x="699438" y="96919"/>
                </a:lnTo>
                <a:lnTo>
                  <a:pt x="739082" y="131917"/>
                </a:lnTo>
                <a:lnTo>
                  <a:pt x="787221" y="247681"/>
                </a:lnTo>
                <a:lnTo>
                  <a:pt x="829697" y="282680"/>
                </a:lnTo>
                <a:lnTo>
                  <a:pt x="778726" y="331139"/>
                </a:lnTo>
                <a:lnTo>
                  <a:pt x="829697" y="323063"/>
                </a:lnTo>
                <a:lnTo>
                  <a:pt x="917481" y="368830"/>
                </a:lnTo>
                <a:lnTo>
                  <a:pt x="917481" y="414597"/>
                </a:lnTo>
                <a:lnTo>
                  <a:pt x="968452" y="368830"/>
                </a:lnTo>
                <a:lnTo>
                  <a:pt x="968452" y="463056"/>
                </a:lnTo>
                <a:lnTo>
                  <a:pt x="889164" y="463056"/>
                </a:lnTo>
                <a:lnTo>
                  <a:pt x="925976" y="503439"/>
                </a:lnTo>
                <a:lnTo>
                  <a:pt x="917481" y="551899"/>
                </a:lnTo>
                <a:lnTo>
                  <a:pt x="838193" y="551899"/>
                </a:lnTo>
                <a:lnTo>
                  <a:pt x="739082" y="613819"/>
                </a:lnTo>
                <a:lnTo>
                  <a:pt x="739082" y="551899"/>
                </a:lnTo>
                <a:lnTo>
                  <a:pt x="699438" y="551899"/>
                </a:lnTo>
                <a:lnTo>
                  <a:pt x="648467" y="551899"/>
                </a:lnTo>
                <a:lnTo>
                  <a:pt x="600327" y="551899"/>
                </a:lnTo>
                <a:lnTo>
                  <a:pt x="557851" y="613819"/>
                </a:lnTo>
                <a:lnTo>
                  <a:pt x="506880" y="613819"/>
                </a:lnTo>
                <a:lnTo>
                  <a:pt x="506880" y="662278"/>
                </a:lnTo>
                <a:lnTo>
                  <a:pt x="461572" y="662278"/>
                </a:lnTo>
                <a:lnTo>
                  <a:pt x="368125" y="613819"/>
                </a:lnTo>
                <a:lnTo>
                  <a:pt x="280342" y="613819"/>
                </a:lnTo>
                <a:lnTo>
                  <a:pt x="189726" y="613819"/>
                </a:lnTo>
                <a:lnTo>
                  <a:pt x="138755" y="613819"/>
                </a:lnTo>
                <a:lnTo>
                  <a:pt x="87784" y="503439"/>
                </a:lnTo>
                <a:lnTo>
                  <a:pt x="0" y="503439"/>
                </a:lnTo>
                <a:lnTo>
                  <a:pt x="0" y="368830"/>
                </a:lnTo>
                <a:lnTo>
                  <a:pt x="50971" y="331139"/>
                </a:lnTo>
                <a:lnTo>
                  <a:pt x="50971" y="247681"/>
                </a:lnTo>
                <a:lnTo>
                  <a:pt x="87784" y="247681"/>
                </a:lnTo>
                <a:lnTo>
                  <a:pt x="87784" y="131917"/>
                </a:lnTo>
                <a:lnTo>
                  <a:pt x="138755" y="96919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dirty="0" smtClean="0"/>
            </a:lvl2pPr>
            <a:lvl3pPr marL="914400" indent="0">
              <a:buNone/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40" name="Espaço Reservado para Texto 223">
            <a:extLst>
              <a:ext uri="{FF2B5EF4-FFF2-40B4-BE49-F238E27FC236}">
                <a16:creationId xmlns:a16="http://schemas.microsoft.com/office/drawing/2014/main" id="{2466B4CF-CC0C-450A-9407-78B850C83A4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732216" y="5323928"/>
            <a:ext cx="836510" cy="514519"/>
          </a:xfrm>
          <a:custGeom>
            <a:avLst/>
            <a:gdLst>
              <a:gd name="connsiteX0" fmla="*/ 518920 w 836510"/>
              <a:gd name="connsiteY0" fmla="*/ 0 h 514519"/>
              <a:gd name="connsiteX1" fmla="*/ 657866 w 836510"/>
              <a:gd name="connsiteY1" fmla="*/ 0 h 514519"/>
              <a:gd name="connsiteX2" fmla="*/ 657866 w 836510"/>
              <a:gd name="connsiteY2" fmla="*/ 66995 h 514519"/>
              <a:gd name="connsiteX3" fmla="*/ 757113 w 836510"/>
              <a:gd name="connsiteY3" fmla="*/ 0 h 514519"/>
              <a:gd name="connsiteX4" fmla="*/ 836510 w 836510"/>
              <a:gd name="connsiteY4" fmla="*/ 0 h 514519"/>
              <a:gd name="connsiteX5" fmla="*/ 785469 w 836510"/>
              <a:gd name="connsiteY5" fmla="*/ 66995 h 514519"/>
              <a:gd name="connsiteX6" fmla="*/ 785469 w 836510"/>
              <a:gd name="connsiteY6" fmla="*/ 136669 h 514519"/>
              <a:gd name="connsiteX7" fmla="*/ 785469 w 836510"/>
              <a:gd name="connsiteY7" fmla="*/ 211703 h 514519"/>
              <a:gd name="connsiteX8" fmla="*/ 785469 w 836510"/>
              <a:gd name="connsiteY8" fmla="*/ 364451 h 514519"/>
              <a:gd name="connsiteX9" fmla="*/ 748606 w 836510"/>
              <a:gd name="connsiteY9" fmla="*/ 364451 h 514519"/>
              <a:gd name="connsiteX10" fmla="*/ 748606 w 836510"/>
              <a:gd name="connsiteY10" fmla="*/ 431446 h 514519"/>
              <a:gd name="connsiteX11" fmla="*/ 646523 w 836510"/>
              <a:gd name="connsiteY11" fmla="*/ 514519 h 514519"/>
              <a:gd name="connsiteX12" fmla="*/ 558619 w 836510"/>
              <a:gd name="connsiteY12" fmla="*/ 514519 h 514519"/>
              <a:gd name="connsiteX13" fmla="*/ 646523 w 836510"/>
              <a:gd name="connsiteY13" fmla="*/ 431446 h 514519"/>
              <a:gd name="connsiteX14" fmla="*/ 598318 w 836510"/>
              <a:gd name="connsiteY14" fmla="*/ 364451 h 514519"/>
              <a:gd name="connsiteX15" fmla="*/ 507577 w 836510"/>
              <a:gd name="connsiteY15" fmla="*/ 364451 h 514519"/>
              <a:gd name="connsiteX16" fmla="*/ 328933 w 836510"/>
              <a:gd name="connsiteY16" fmla="*/ 184906 h 514519"/>
              <a:gd name="connsiteX17" fmla="*/ 0 w 836510"/>
              <a:gd name="connsiteY17" fmla="*/ 184906 h 514519"/>
              <a:gd name="connsiteX18" fmla="*/ 59548 w 836510"/>
              <a:gd name="connsiteY18" fmla="*/ 139349 h 514519"/>
              <a:gd name="connsiteX19" fmla="*/ 59548 w 836510"/>
              <a:gd name="connsiteY19" fmla="*/ 66995 h 514519"/>
              <a:gd name="connsiteX20" fmla="*/ 297741 w 836510"/>
              <a:gd name="connsiteY20" fmla="*/ 66995 h 514519"/>
              <a:gd name="connsiteX21" fmla="*/ 379974 w 836510"/>
              <a:gd name="connsiteY21" fmla="*/ 109871 h 514519"/>
              <a:gd name="connsiteX22" fmla="*/ 428180 w 836510"/>
              <a:gd name="connsiteY22" fmla="*/ 101832 h 514519"/>
              <a:gd name="connsiteX23" fmla="*/ 428180 w 836510"/>
              <a:gd name="connsiteY23" fmla="*/ 66995 h 514519"/>
              <a:gd name="connsiteX24" fmla="*/ 479221 w 836510"/>
              <a:gd name="connsiteY24" fmla="*/ 66995 h 51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36510" h="514519">
                <a:moveTo>
                  <a:pt x="518920" y="0"/>
                </a:moveTo>
                <a:lnTo>
                  <a:pt x="657866" y="0"/>
                </a:lnTo>
                <a:lnTo>
                  <a:pt x="657866" y="66995"/>
                </a:lnTo>
                <a:lnTo>
                  <a:pt x="757113" y="0"/>
                </a:lnTo>
                <a:lnTo>
                  <a:pt x="836510" y="0"/>
                </a:lnTo>
                <a:lnTo>
                  <a:pt x="785469" y="66995"/>
                </a:lnTo>
                <a:lnTo>
                  <a:pt x="785469" y="136669"/>
                </a:lnTo>
                <a:lnTo>
                  <a:pt x="785469" y="211703"/>
                </a:lnTo>
                <a:lnTo>
                  <a:pt x="785469" y="364451"/>
                </a:lnTo>
                <a:lnTo>
                  <a:pt x="748606" y="364451"/>
                </a:lnTo>
                <a:lnTo>
                  <a:pt x="748606" y="431446"/>
                </a:lnTo>
                <a:lnTo>
                  <a:pt x="646523" y="514519"/>
                </a:lnTo>
                <a:lnTo>
                  <a:pt x="558619" y="514519"/>
                </a:lnTo>
                <a:lnTo>
                  <a:pt x="646523" y="431446"/>
                </a:lnTo>
                <a:lnTo>
                  <a:pt x="598318" y="364451"/>
                </a:lnTo>
                <a:lnTo>
                  <a:pt x="507577" y="364451"/>
                </a:lnTo>
                <a:lnTo>
                  <a:pt x="328933" y="184906"/>
                </a:lnTo>
                <a:lnTo>
                  <a:pt x="0" y="184906"/>
                </a:lnTo>
                <a:lnTo>
                  <a:pt x="59548" y="139349"/>
                </a:lnTo>
                <a:lnTo>
                  <a:pt x="59548" y="66995"/>
                </a:lnTo>
                <a:lnTo>
                  <a:pt x="297741" y="66995"/>
                </a:lnTo>
                <a:lnTo>
                  <a:pt x="379974" y="109871"/>
                </a:lnTo>
                <a:lnTo>
                  <a:pt x="428180" y="101832"/>
                </a:lnTo>
                <a:lnTo>
                  <a:pt x="428180" y="66995"/>
                </a:lnTo>
                <a:lnTo>
                  <a:pt x="479221" y="66995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41" name="Espaço Reservado para Texto 240">
            <a:extLst>
              <a:ext uri="{FF2B5EF4-FFF2-40B4-BE49-F238E27FC236}">
                <a16:creationId xmlns:a16="http://schemas.microsoft.com/office/drawing/2014/main" id="{7C7DF506-0595-46C6-86C5-5A64BF7A334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28417" y="5512375"/>
            <a:ext cx="1152292" cy="962192"/>
          </a:xfrm>
          <a:custGeom>
            <a:avLst/>
            <a:gdLst>
              <a:gd name="connsiteX0" fmla="*/ 502354 w 1152292"/>
              <a:gd name="connsiteY0" fmla="*/ 0 h 962192"/>
              <a:gd name="connsiteX1" fmla="*/ 831580 w 1152292"/>
              <a:gd name="connsiteY1" fmla="*/ 0 h 962192"/>
              <a:gd name="connsiteX2" fmla="*/ 1013222 w 1152292"/>
              <a:gd name="connsiteY2" fmla="*/ 179574 h 962192"/>
              <a:gd name="connsiteX3" fmla="*/ 1104044 w 1152292"/>
              <a:gd name="connsiteY3" fmla="*/ 179574 h 962192"/>
              <a:gd name="connsiteX4" fmla="*/ 1152292 w 1152292"/>
              <a:gd name="connsiteY4" fmla="*/ 246579 h 962192"/>
              <a:gd name="connsiteX5" fmla="*/ 1104044 w 1152292"/>
              <a:gd name="connsiteY5" fmla="*/ 284101 h 962192"/>
              <a:gd name="connsiteX6" fmla="*/ 1061471 w 1152292"/>
              <a:gd name="connsiteY6" fmla="*/ 329665 h 962192"/>
              <a:gd name="connsiteX7" fmla="*/ 1104044 w 1152292"/>
              <a:gd name="connsiteY7" fmla="*/ 329665 h 962192"/>
              <a:gd name="connsiteX8" fmla="*/ 1152292 w 1152292"/>
              <a:gd name="connsiteY8" fmla="*/ 329665 h 962192"/>
              <a:gd name="connsiteX9" fmla="*/ 1061471 w 1152292"/>
              <a:gd name="connsiteY9" fmla="*/ 415431 h 962192"/>
              <a:gd name="connsiteX10" fmla="*/ 1013222 w 1152292"/>
              <a:gd name="connsiteY10" fmla="*/ 549441 h 962192"/>
              <a:gd name="connsiteX11" fmla="*/ 871315 w 1152292"/>
              <a:gd name="connsiteY11" fmla="*/ 670050 h 962192"/>
              <a:gd name="connsiteX12" fmla="*/ 783332 w 1152292"/>
              <a:gd name="connsiteY12" fmla="*/ 745096 h 962192"/>
              <a:gd name="connsiteX13" fmla="*/ 740759 w 1152292"/>
              <a:gd name="connsiteY13" fmla="*/ 790659 h 962192"/>
              <a:gd name="connsiteX14" fmla="*/ 692511 w 1152292"/>
              <a:gd name="connsiteY14" fmla="*/ 879106 h 962192"/>
              <a:gd name="connsiteX15" fmla="*/ 598851 w 1152292"/>
              <a:gd name="connsiteY15" fmla="*/ 962192 h 962192"/>
              <a:gd name="connsiteX16" fmla="*/ 553441 w 1152292"/>
              <a:gd name="connsiteY16" fmla="*/ 913949 h 962192"/>
              <a:gd name="connsiteX17" fmla="*/ 553441 w 1152292"/>
              <a:gd name="connsiteY17" fmla="*/ 879106 h 962192"/>
              <a:gd name="connsiteX18" fmla="*/ 598851 w 1152292"/>
              <a:gd name="connsiteY18" fmla="*/ 879106 h 962192"/>
              <a:gd name="connsiteX19" fmla="*/ 598851 w 1152292"/>
              <a:gd name="connsiteY19" fmla="*/ 830862 h 962192"/>
              <a:gd name="connsiteX20" fmla="*/ 502354 w 1152292"/>
              <a:gd name="connsiteY20" fmla="*/ 745096 h 962192"/>
              <a:gd name="connsiteX21" fmla="*/ 459782 w 1152292"/>
              <a:gd name="connsiteY21" fmla="*/ 699533 h 962192"/>
              <a:gd name="connsiteX22" fmla="*/ 411533 w 1152292"/>
              <a:gd name="connsiteY22" fmla="*/ 651289 h 962192"/>
              <a:gd name="connsiteX23" fmla="*/ 368961 w 1152292"/>
              <a:gd name="connsiteY23" fmla="*/ 651289 h 962192"/>
              <a:gd name="connsiteX24" fmla="*/ 280978 w 1152292"/>
              <a:gd name="connsiteY24" fmla="*/ 549441 h 962192"/>
              <a:gd name="connsiteX25" fmla="*/ 229891 w 1152292"/>
              <a:gd name="connsiteY25" fmla="*/ 584284 h 962192"/>
              <a:gd name="connsiteX26" fmla="*/ 187319 w 1152292"/>
              <a:gd name="connsiteY26" fmla="*/ 584284 h 962192"/>
              <a:gd name="connsiteX27" fmla="*/ 187319 w 1152292"/>
              <a:gd name="connsiteY27" fmla="*/ 549441 h 962192"/>
              <a:gd name="connsiteX28" fmla="*/ 139070 w 1152292"/>
              <a:gd name="connsiteY28" fmla="*/ 501198 h 962192"/>
              <a:gd name="connsiteX29" fmla="*/ 139070 w 1152292"/>
              <a:gd name="connsiteY29" fmla="*/ 460995 h 962192"/>
              <a:gd name="connsiteX30" fmla="*/ 48249 w 1152292"/>
              <a:gd name="connsiteY30" fmla="*/ 460995 h 962192"/>
              <a:gd name="connsiteX31" fmla="*/ 48249 w 1152292"/>
              <a:gd name="connsiteY31" fmla="*/ 501198 h 962192"/>
              <a:gd name="connsiteX32" fmla="*/ 0 w 1152292"/>
              <a:gd name="connsiteY32" fmla="*/ 460995 h 962192"/>
              <a:gd name="connsiteX33" fmla="*/ 0 w 1152292"/>
              <a:gd name="connsiteY33" fmla="*/ 415431 h 962192"/>
              <a:gd name="connsiteX34" fmla="*/ 90821 w 1152292"/>
              <a:gd name="connsiteY34" fmla="*/ 329665 h 962192"/>
              <a:gd name="connsiteX35" fmla="*/ 139070 w 1152292"/>
              <a:gd name="connsiteY35" fmla="*/ 329665 h 962192"/>
              <a:gd name="connsiteX36" fmla="*/ 229891 w 1152292"/>
              <a:gd name="connsiteY36" fmla="*/ 179574 h 962192"/>
              <a:gd name="connsiteX37" fmla="*/ 368961 w 1152292"/>
              <a:gd name="connsiteY37" fmla="*/ 48244 h 962192"/>
              <a:gd name="connsiteX38" fmla="*/ 459782 w 1152292"/>
              <a:gd name="connsiteY38" fmla="*/ 48244 h 96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2292" h="962192">
                <a:moveTo>
                  <a:pt x="502354" y="0"/>
                </a:moveTo>
                <a:lnTo>
                  <a:pt x="831580" y="0"/>
                </a:lnTo>
                <a:lnTo>
                  <a:pt x="1013222" y="179574"/>
                </a:lnTo>
                <a:lnTo>
                  <a:pt x="1104044" y="179574"/>
                </a:lnTo>
                <a:lnTo>
                  <a:pt x="1152292" y="246579"/>
                </a:lnTo>
                <a:lnTo>
                  <a:pt x="1104044" y="284101"/>
                </a:lnTo>
                <a:lnTo>
                  <a:pt x="1061471" y="329665"/>
                </a:lnTo>
                <a:lnTo>
                  <a:pt x="1104044" y="329665"/>
                </a:lnTo>
                <a:lnTo>
                  <a:pt x="1152292" y="329665"/>
                </a:lnTo>
                <a:lnTo>
                  <a:pt x="1061471" y="415431"/>
                </a:lnTo>
                <a:lnTo>
                  <a:pt x="1013222" y="549441"/>
                </a:lnTo>
                <a:lnTo>
                  <a:pt x="871315" y="670050"/>
                </a:lnTo>
                <a:lnTo>
                  <a:pt x="783332" y="745096"/>
                </a:lnTo>
                <a:lnTo>
                  <a:pt x="740759" y="790659"/>
                </a:lnTo>
                <a:lnTo>
                  <a:pt x="692511" y="879106"/>
                </a:lnTo>
                <a:lnTo>
                  <a:pt x="598851" y="962192"/>
                </a:lnTo>
                <a:lnTo>
                  <a:pt x="553441" y="913949"/>
                </a:lnTo>
                <a:lnTo>
                  <a:pt x="553441" y="879106"/>
                </a:lnTo>
                <a:lnTo>
                  <a:pt x="598851" y="879106"/>
                </a:lnTo>
                <a:lnTo>
                  <a:pt x="598851" y="830862"/>
                </a:lnTo>
                <a:lnTo>
                  <a:pt x="502354" y="745096"/>
                </a:lnTo>
                <a:lnTo>
                  <a:pt x="459782" y="699533"/>
                </a:lnTo>
                <a:lnTo>
                  <a:pt x="411533" y="651289"/>
                </a:lnTo>
                <a:lnTo>
                  <a:pt x="368961" y="651289"/>
                </a:lnTo>
                <a:lnTo>
                  <a:pt x="280978" y="549441"/>
                </a:lnTo>
                <a:lnTo>
                  <a:pt x="229891" y="584284"/>
                </a:lnTo>
                <a:lnTo>
                  <a:pt x="187319" y="584284"/>
                </a:lnTo>
                <a:lnTo>
                  <a:pt x="187319" y="549441"/>
                </a:lnTo>
                <a:lnTo>
                  <a:pt x="139070" y="501198"/>
                </a:lnTo>
                <a:lnTo>
                  <a:pt x="139070" y="460995"/>
                </a:lnTo>
                <a:lnTo>
                  <a:pt x="48249" y="460995"/>
                </a:lnTo>
                <a:lnTo>
                  <a:pt x="48249" y="501198"/>
                </a:lnTo>
                <a:lnTo>
                  <a:pt x="0" y="460995"/>
                </a:lnTo>
                <a:lnTo>
                  <a:pt x="0" y="415431"/>
                </a:lnTo>
                <a:lnTo>
                  <a:pt x="90821" y="329665"/>
                </a:lnTo>
                <a:lnTo>
                  <a:pt x="139070" y="329665"/>
                </a:lnTo>
                <a:lnTo>
                  <a:pt x="229891" y="179574"/>
                </a:lnTo>
                <a:lnTo>
                  <a:pt x="368961" y="48244"/>
                </a:lnTo>
                <a:lnTo>
                  <a:pt x="459782" y="48244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321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 Brasil Branc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285ED9B-38C7-41B8-A705-0246C1C66E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219152B0-9AF2-4784-B8E9-50C6D3182397}"/>
              </a:ext>
            </a:extLst>
          </p:cNvPr>
          <p:cNvSpPr/>
          <p:nvPr userDrawn="1"/>
        </p:nvSpPr>
        <p:spPr>
          <a:xfrm rot="13500000">
            <a:off x="2323508" y="-1900042"/>
            <a:ext cx="3762249" cy="3762249"/>
          </a:xfrm>
          <a:custGeom>
            <a:avLst/>
            <a:gdLst>
              <a:gd name="connsiteX0" fmla="*/ 0 w 3762249"/>
              <a:gd name="connsiteY0" fmla="*/ 0 h 3762249"/>
              <a:gd name="connsiteX1" fmla="*/ 3762249 w 3762249"/>
              <a:gd name="connsiteY1" fmla="*/ 0 h 3762249"/>
              <a:gd name="connsiteX2" fmla="*/ 0 w 3762249"/>
              <a:gd name="connsiteY2" fmla="*/ 3762249 h 376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2249" h="3762249">
                <a:moveTo>
                  <a:pt x="0" y="0"/>
                </a:moveTo>
                <a:lnTo>
                  <a:pt x="3762249" y="0"/>
                </a:lnTo>
                <a:lnTo>
                  <a:pt x="0" y="37622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3495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250">
                <a:solidFill>
                  <a:prstClr val="white"/>
                </a:solidFill>
                <a:latin typeface="Calibri"/>
              </a:rPr>
              <a:t>    </a:t>
            </a:r>
          </a:p>
        </p:txBody>
      </p:sp>
      <p:sp>
        <p:nvSpPr>
          <p:cNvPr id="4" name="Espaço Reservado para Texto 53">
            <a:extLst>
              <a:ext uri="{FF2B5EF4-FFF2-40B4-BE49-F238E27FC236}">
                <a16:creationId xmlns:a16="http://schemas.microsoft.com/office/drawing/2014/main" id="{DDFF00FA-6E2D-45BD-8DC6-1EE9255E6F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8935" y="3345703"/>
            <a:ext cx="3180825" cy="13177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28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ADICIONAR TÍTULO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725638-6F9F-4101-8DDE-D2FC4B80D0FB}"/>
              </a:ext>
            </a:extLst>
          </p:cNvPr>
          <p:cNvSpPr/>
          <p:nvPr userDrawn="1"/>
        </p:nvSpPr>
        <p:spPr>
          <a:xfrm>
            <a:off x="3866788" y="2305183"/>
            <a:ext cx="656571" cy="656571"/>
          </a:xfrm>
          <a:prstGeom prst="rect">
            <a:avLst/>
          </a:prstGeom>
          <a:solidFill>
            <a:srgbClr val="00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495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2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D53FB5E4-9C36-4748-A948-3C6EA6B797E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3887354" cy="6849109"/>
          </a:xfrm>
          <a:custGeom>
            <a:avLst/>
            <a:gdLst>
              <a:gd name="connsiteX0" fmla="*/ 0 w 3887354"/>
              <a:gd name="connsiteY0" fmla="*/ 0 h 6849109"/>
              <a:gd name="connsiteX1" fmla="*/ 1565265 w 3887354"/>
              <a:gd name="connsiteY1" fmla="*/ 0 h 6849109"/>
              <a:gd name="connsiteX2" fmla="*/ 3870449 w 3887354"/>
              <a:gd name="connsiteY2" fmla="*/ 2305184 h 6849109"/>
              <a:gd name="connsiteX3" fmla="*/ 3866788 w 3887354"/>
              <a:gd name="connsiteY3" fmla="*/ 2305184 h 6849109"/>
              <a:gd name="connsiteX4" fmla="*/ 3866788 w 3887354"/>
              <a:gd name="connsiteY4" fmla="*/ 2961755 h 6849109"/>
              <a:gd name="connsiteX5" fmla="*/ 3887354 w 3887354"/>
              <a:gd name="connsiteY5" fmla="*/ 2961755 h 6849109"/>
              <a:gd name="connsiteX6" fmla="*/ 0 w 3887354"/>
              <a:gd name="connsiteY6" fmla="*/ 6849109 h 684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7354" h="6849109">
                <a:moveTo>
                  <a:pt x="0" y="0"/>
                </a:moveTo>
                <a:lnTo>
                  <a:pt x="1565265" y="0"/>
                </a:lnTo>
                <a:lnTo>
                  <a:pt x="3870449" y="2305184"/>
                </a:lnTo>
                <a:lnTo>
                  <a:pt x="3866788" y="2305184"/>
                </a:lnTo>
                <a:lnTo>
                  <a:pt x="3866788" y="2961755"/>
                </a:lnTo>
                <a:lnTo>
                  <a:pt x="3887354" y="2961755"/>
                </a:lnTo>
                <a:lnTo>
                  <a:pt x="0" y="68491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pt-BR"/>
              <a:t>Imagem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C2ACB6A0-90FA-4396-B855-79ACA53FEF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8935" y="4953162"/>
            <a:ext cx="2865865" cy="14273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200">
                <a:solidFill>
                  <a:srgbClr val="414141"/>
                </a:solidFill>
                <a:latin typeface="+mn-lt"/>
              </a:defRPr>
            </a:lvl1pPr>
          </a:lstStyle>
          <a:p>
            <a:pPr lvl="0"/>
            <a:r>
              <a:rPr lang="pt-BR"/>
              <a:t>Espaço para texto, </a:t>
            </a:r>
            <a:r>
              <a:rPr lang="pt-BR" err="1"/>
              <a:t>Lorem</a:t>
            </a:r>
            <a:r>
              <a:rPr lang="pt-BR"/>
              <a:t>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amet</a:t>
            </a:r>
            <a:r>
              <a:rPr lang="pt-BR"/>
              <a:t>, </a:t>
            </a:r>
            <a:r>
              <a:rPr lang="pt-BR" err="1"/>
              <a:t>consectetuer</a:t>
            </a:r>
            <a:r>
              <a:rPr lang="pt-BR"/>
              <a:t> </a:t>
            </a:r>
            <a:r>
              <a:rPr lang="pt-BR" err="1"/>
              <a:t>adipiscing</a:t>
            </a:r>
            <a:r>
              <a:rPr lang="pt-BR"/>
              <a:t> </a:t>
            </a:r>
            <a:r>
              <a:rPr lang="pt-BR" err="1"/>
              <a:t>elit</a:t>
            </a:r>
            <a:r>
              <a:rPr lang="pt-BR"/>
              <a:t>. </a:t>
            </a:r>
            <a:r>
              <a:rPr lang="pt-BR" err="1"/>
              <a:t>Maecenas</a:t>
            </a:r>
            <a:r>
              <a:rPr lang="pt-BR"/>
              <a:t> </a:t>
            </a:r>
            <a:r>
              <a:rPr lang="pt-BR" err="1"/>
              <a:t>porttitor</a:t>
            </a:r>
            <a:r>
              <a:rPr lang="pt-BR"/>
              <a:t> </a:t>
            </a:r>
            <a:r>
              <a:rPr lang="pt-BR" err="1"/>
              <a:t>congue</a:t>
            </a:r>
            <a:r>
              <a:rPr lang="pt-BR"/>
              <a:t> massa. </a:t>
            </a:r>
            <a:r>
              <a:rPr lang="pt-BR" err="1"/>
              <a:t>Fusce</a:t>
            </a:r>
            <a:r>
              <a:rPr lang="pt-BR"/>
              <a:t> </a:t>
            </a:r>
            <a:r>
              <a:rPr lang="pt-BR" err="1"/>
              <a:t>posuere</a:t>
            </a:r>
            <a:r>
              <a:rPr lang="pt-BR"/>
              <a:t>, magna </a:t>
            </a:r>
            <a:r>
              <a:rPr lang="pt-BR" err="1"/>
              <a:t>sed</a:t>
            </a:r>
            <a:r>
              <a:rPr lang="pt-BR"/>
              <a:t> </a:t>
            </a:r>
            <a:r>
              <a:rPr lang="pt-BR" err="1"/>
              <a:t>pulvinar</a:t>
            </a:r>
            <a:r>
              <a:rPr lang="pt-BR"/>
              <a:t>. </a:t>
            </a:r>
          </a:p>
        </p:txBody>
      </p:sp>
      <p:sp>
        <p:nvSpPr>
          <p:cNvPr id="9" name="Espaço Reservado para Texto 53">
            <a:extLst>
              <a:ext uri="{FF2B5EF4-FFF2-40B4-BE49-F238E27FC236}">
                <a16:creationId xmlns:a16="http://schemas.microsoft.com/office/drawing/2014/main" id="{DA325C4B-32A7-48B7-AC59-D5529AB1E9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3898626" y="4753669"/>
            <a:ext cx="533948" cy="97731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5831AB-33DE-4263-8E8A-65F4FEC1B61D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>
                <a:solidFill>
                  <a:srgbClr val="414141"/>
                </a:solidFill>
              </a:rPr>
              <a:t>‹nº›</a:t>
            </a:fld>
            <a:endParaRPr lang="pt-BR" sz="1100">
              <a:solidFill>
                <a:srgbClr val="414141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AFFB82C-76AC-4AD5-8DC8-87A7C10E8B18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2F91927A-9568-4F36-B394-8969C5E6F1B7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rgbClr val="41414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8BB3F1C-2759-4432-BBA7-5D43211CA75D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  <p:sp>
        <p:nvSpPr>
          <p:cNvPr id="21" name="Espaço Reservado para Texto 111">
            <a:extLst>
              <a:ext uri="{FF2B5EF4-FFF2-40B4-BE49-F238E27FC236}">
                <a16:creationId xmlns:a16="http://schemas.microsoft.com/office/drawing/2014/main" id="{DBB92415-EE84-4F3F-8DDC-7AB536657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3920" y="1010963"/>
            <a:ext cx="2807274" cy="1895044"/>
          </a:xfrm>
          <a:custGeom>
            <a:avLst/>
            <a:gdLst>
              <a:gd name="connsiteX0" fmla="*/ 1638995 w 2807274"/>
              <a:gd name="connsiteY0" fmla="*/ 0 h 1895044"/>
              <a:gd name="connsiteX1" fmla="*/ 1726899 w 2807274"/>
              <a:gd name="connsiteY1" fmla="*/ 66915 h 1895044"/>
              <a:gd name="connsiteX2" fmla="*/ 1817639 w 2807274"/>
              <a:gd name="connsiteY2" fmla="*/ 369373 h 1895044"/>
              <a:gd name="connsiteX3" fmla="*/ 1817639 w 2807274"/>
              <a:gd name="connsiteY3" fmla="*/ 481791 h 1895044"/>
              <a:gd name="connsiteX4" fmla="*/ 1789283 w 2807274"/>
              <a:gd name="connsiteY4" fmla="*/ 492497 h 1895044"/>
              <a:gd name="connsiteX5" fmla="*/ 1916886 w 2807274"/>
              <a:gd name="connsiteY5" fmla="*/ 567443 h 1895044"/>
              <a:gd name="connsiteX6" fmla="*/ 1956585 w 2807274"/>
              <a:gd name="connsiteY6" fmla="*/ 567443 h 1895044"/>
              <a:gd name="connsiteX7" fmla="*/ 1956585 w 2807274"/>
              <a:gd name="connsiteY7" fmla="*/ 481791 h 1895044"/>
              <a:gd name="connsiteX8" fmla="*/ 2047325 w 2807274"/>
              <a:gd name="connsiteY8" fmla="*/ 417552 h 1895044"/>
              <a:gd name="connsiteX9" fmla="*/ 2098367 w 2807274"/>
              <a:gd name="connsiteY9" fmla="*/ 481791 h 1895044"/>
              <a:gd name="connsiteX10" fmla="*/ 2197614 w 2807274"/>
              <a:gd name="connsiteY10" fmla="*/ 369373 h 1895044"/>
              <a:gd name="connsiteX11" fmla="*/ 2237312 w 2807274"/>
              <a:gd name="connsiteY11" fmla="*/ 369373 h 1895044"/>
              <a:gd name="connsiteX12" fmla="*/ 2237312 w 2807274"/>
              <a:gd name="connsiteY12" fmla="*/ 321194 h 1895044"/>
              <a:gd name="connsiteX13" fmla="*/ 2285518 w 2807274"/>
              <a:gd name="connsiteY13" fmla="*/ 283721 h 1895044"/>
              <a:gd name="connsiteX14" fmla="*/ 2427300 w 2807274"/>
              <a:gd name="connsiteY14" fmla="*/ 283721 h 1895044"/>
              <a:gd name="connsiteX15" fmla="*/ 2427300 w 2807274"/>
              <a:gd name="connsiteY15" fmla="*/ 404169 h 1895044"/>
              <a:gd name="connsiteX16" fmla="*/ 2566246 w 2807274"/>
              <a:gd name="connsiteY16" fmla="*/ 567443 h 1895044"/>
              <a:gd name="connsiteX17" fmla="*/ 2656986 w 2807274"/>
              <a:gd name="connsiteY17" fmla="*/ 623652 h 1895044"/>
              <a:gd name="connsiteX18" fmla="*/ 2719370 w 2807274"/>
              <a:gd name="connsiteY18" fmla="*/ 623652 h 1895044"/>
              <a:gd name="connsiteX19" fmla="*/ 2787425 w 2807274"/>
              <a:gd name="connsiteY19" fmla="*/ 658448 h 1895044"/>
              <a:gd name="connsiteX20" fmla="*/ 2807274 w 2807274"/>
              <a:gd name="connsiteY20" fmla="*/ 706627 h 1895044"/>
              <a:gd name="connsiteX21" fmla="*/ 2506697 w 2807274"/>
              <a:gd name="connsiteY21" fmla="*/ 1397194 h 1895044"/>
              <a:gd name="connsiteX22" fmla="*/ 2557739 w 2807274"/>
              <a:gd name="connsiteY22" fmla="*/ 1480169 h 1895044"/>
              <a:gd name="connsiteX23" fmla="*/ 2506697 w 2807274"/>
              <a:gd name="connsiteY23" fmla="*/ 1517641 h 1895044"/>
              <a:gd name="connsiteX24" fmla="*/ 2506697 w 2807274"/>
              <a:gd name="connsiteY24" fmla="*/ 1670208 h 1895044"/>
              <a:gd name="connsiteX25" fmla="*/ 2007626 w 2807274"/>
              <a:gd name="connsiteY25" fmla="*/ 1726417 h 1895044"/>
              <a:gd name="connsiteX26" fmla="*/ 1857338 w 2807274"/>
              <a:gd name="connsiteY26" fmla="*/ 1678238 h 1895044"/>
              <a:gd name="connsiteX27" fmla="*/ 1777940 w 2807274"/>
              <a:gd name="connsiteY27" fmla="*/ 1573850 h 1895044"/>
              <a:gd name="connsiteX28" fmla="*/ 1627652 w 2807274"/>
              <a:gd name="connsiteY28" fmla="*/ 1573850 h 1895044"/>
              <a:gd name="connsiteX29" fmla="*/ 1638995 w 2807274"/>
              <a:gd name="connsiteY29" fmla="*/ 1630059 h 1895044"/>
              <a:gd name="connsiteX30" fmla="*/ 1596460 w 2807274"/>
              <a:gd name="connsiteY30" fmla="*/ 1662179 h 1895044"/>
              <a:gd name="connsiteX31" fmla="*/ 1587953 w 2807274"/>
              <a:gd name="connsiteY31" fmla="*/ 1726417 h 1895044"/>
              <a:gd name="connsiteX32" fmla="*/ 1528405 w 2807274"/>
              <a:gd name="connsiteY32" fmla="*/ 1726417 h 1895044"/>
              <a:gd name="connsiteX33" fmla="*/ 1397966 w 2807274"/>
              <a:gd name="connsiteY33" fmla="*/ 1801363 h 1895044"/>
              <a:gd name="connsiteX34" fmla="*/ 1327075 w 2807274"/>
              <a:gd name="connsiteY34" fmla="*/ 1828129 h 1895044"/>
              <a:gd name="connsiteX35" fmla="*/ 1267527 w 2807274"/>
              <a:gd name="connsiteY35" fmla="*/ 1820099 h 1895044"/>
              <a:gd name="connsiteX36" fmla="*/ 1219321 w 2807274"/>
              <a:gd name="connsiteY36" fmla="*/ 1820099 h 1895044"/>
              <a:gd name="connsiteX37" fmla="*/ 1148430 w 2807274"/>
              <a:gd name="connsiteY37" fmla="*/ 1895044 h 1895044"/>
              <a:gd name="connsiteX38" fmla="*/ 558619 w 2807274"/>
              <a:gd name="connsiteY38" fmla="*/ 1678238 h 1895044"/>
              <a:gd name="connsiteX39" fmla="*/ 0 w 2807274"/>
              <a:gd name="connsiteY39" fmla="*/ 1517641 h 1895044"/>
              <a:gd name="connsiteX40" fmla="*/ 42535 w 2807274"/>
              <a:gd name="connsiteY40" fmla="*/ 1480169 h 1895044"/>
              <a:gd name="connsiteX41" fmla="*/ 87905 w 2807274"/>
              <a:gd name="connsiteY41" fmla="*/ 1450726 h 1895044"/>
              <a:gd name="connsiteX42" fmla="*/ 79398 w 2807274"/>
              <a:gd name="connsiteY42" fmla="*/ 1397194 h 1895044"/>
              <a:gd name="connsiteX43" fmla="*/ 121932 w 2807274"/>
              <a:gd name="connsiteY43" fmla="*/ 1319572 h 1895044"/>
              <a:gd name="connsiteX44" fmla="*/ 121932 w 2807274"/>
              <a:gd name="connsiteY44" fmla="*/ 1274069 h 1895044"/>
              <a:gd name="connsiteX45" fmla="*/ 249536 w 2807274"/>
              <a:gd name="connsiteY45" fmla="*/ 1102766 h 1895044"/>
              <a:gd name="connsiteX46" fmla="*/ 399824 w 2807274"/>
              <a:gd name="connsiteY46" fmla="*/ 1113472 h 1895044"/>
              <a:gd name="connsiteX47" fmla="*/ 448030 w 2807274"/>
              <a:gd name="connsiteY47" fmla="*/ 1076000 h 1895044"/>
              <a:gd name="connsiteX48" fmla="*/ 586976 w 2807274"/>
              <a:gd name="connsiteY48" fmla="*/ 1067970 h 1895044"/>
              <a:gd name="connsiteX49" fmla="*/ 586976 w 2807274"/>
              <a:gd name="connsiteY49" fmla="*/ 1038527 h 1895044"/>
              <a:gd name="connsiteX50" fmla="*/ 689058 w 2807274"/>
              <a:gd name="connsiteY50" fmla="*/ 615622 h 1895044"/>
              <a:gd name="connsiteX51" fmla="*/ 638017 w 2807274"/>
              <a:gd name="connsiteY51" fmla="*/ 575472 h 1895044"/>
              <a:gd name="connsiteX52" fmla="*/ 629510 w 2807274"/>
              <a:gd name="connsiteY52" fmla="*/ 527293 h 1895044"/>
              <a:gd name="connsiteX53" fmla="*/ 550112 w 2807274"/>
              <a:gd name="connsiteY53" fmla="*/ 425582 h 1895044"/>
              <a:gd name="connsiteX54" fmla="*/ 550112 w 2807274"/>
              <a:gd name="connsiteY54" fmla="*/ 321194 h 1895044"/>
              <a:gd name="connsiteX55" fmla="*/ 649359 w 2807274"/>
              <a:gd name="connsiteY55" fmla="*/ 283721 h 1895044"/>
              <a:gd name="connsiteX56" fmla="*/ 697565 w 2807274"/>
              <a:gd name="connsiteY56" fmla="*/ 321194 h 1895044"/>
              <a:gd name="connsiteX57" fmla="*/ 689058 w 2807274"/>
              <a:gd name="connsiteY57" fmla="*/ 246249 h 1895044"/>
              <a:gd name="connsiteX58" fmla="*/ 601154 w 2807274"/>
              <a:gd name="connsiteY58" fmla="*/ 246249 h 1895044"/>
              <a:gd name="connsiteX59" fmla="*/ 586976 w 2807274"/>
              <a:gd name="connsiteY59" fmla="*/ 152567 h 1895044"/>
              <a:gd name="connsiteX60" fmla="*/ 870539 w 2807274"/>
              <a:gd name="connsiteY60" fmla="*/ 152567 h 1895044"/>
              <a:gd name="connsiteX61" fmla="*/ 847854 w 2807274"/>
              <a:gd name="connsiteY61" fmla="*/ 115095 h 1895044"/>
              <a:gd name="connsiteX62" fmla="*/ 879046 w 2807274"/>
              <a:gd name="connsiteY62" fmla="*/ 123124 h 1895044"/>
              <a:gd name="connsiteX63" fmla="*/ 918744 w 2807274"/>
              <a:gd name="connsiteY63" fmla="*/ 141861 h 1895044"/>
              <a:gd name="connsiteX64" fmla="*/ 1009484 w 2807274"/>
              <a:gd name="connsiteY64" fmla="*/ 66915 h 1895044"/>
              <a:gd name="connsiteX65" fmla="*/ 1017991 w 2807274"/>
              <a:gd name="connsiteY65" fmla="*/ 131154 h 1895044"/>
              <a:gd name="connsiteX66" fmla="*/ 1057690 w 2807274"/>
              <a:gd name="connsiteY66" fmla="*/ 198070 h 1895044"/>
              <a:gd name="connsiteX67" fmla="*/ 1108732 w 2807274"/>
              <a:gd name="connsiteY67" fmla="*/ 206099 h 1895044"/>
              <a:gd name="connsiteX68" fmla="*/ 1168280 w 2807274"/>
              <a:gd name="connsiteY68" fmla="*/ 283721 h 1895044"/>
              <a:gd name="connsiteX69" fmla="*/ 1219321 w 2807274"/>
              <a:gd name="connsiteY69" fmla="*/ 254279 h 1895044"/>
              <a:gd name="connsiteX70" fmla="*/ 1267527 w 2807274"/>
              <a:gd name="connsiteY70" fmla="*/ 235542 h 1895044"/>
              <a:gd name="connsiteX71" fmla="*/ 1278869 w 2807274"/>
              <a:gd name="connsiteY71" fmla="*/ 273015 h 1895044"/>
              <a:gd name="connsiteX72" fmla="*/ 1298719 w 2807274"/>
              <a:gd name="connsiteY72" fmla="*/ 294428 h 1895044"/>
              <a:gd name="connsiteX73" fmla="*/ 1349760 w 2807274"/>
              <a:gd name="connsiteY73" fmla="*/ 246249 h 1895044"/>
              <a:gd name="connsiteX74" fmla="*/ 1369610 w 2807274"/>
              <a:gd name="connsiteY74" fmla="*/ 198070 h 1895044"/>
              <a:gd name="connsiteX75" fmla="*/ 1449007 w 2807274"/>
              <a:gd name="connsiteY75" fmla="*/ 198070 h 189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07274" h="1895044">
                <a:moveTo>
                  <a:pt x="1638995" y="0"/>
                </a:moveTo>
                <a:lnTo>
                  <a:pt x="1726899" y="66915"/>
                </a:lnTo>
                <a:lnTo>
                  <a:pt x="1817639" y="369373"/>
                </a:lnTo>
                <a:lnTo>
                  <a:pt x="1817639" y="481791"/>
                </a:lnTo>
                <a:lnTo>
                  <a:pt x="1789283" y="492497"/>
                </a:lnTo>
                <a:lnTo>
                  <a:pt x="1916886" y="567443"/>
                </a:lnTo>
                <a:lnTo>
                  <a:pt x="1956585" y="567443"/>
                </a:lnTo>
                <a:lnTo>
                  <a:pt x="1956585" y="481791"/>
                </a:lnTo>
                <a:lnTo>
                  <a:pt x="2047325" y="417552"/>
                </a:lnTo>
                <a:lnTo>
                  <a:pt x="2098367" y="481791"/>
                </a:lnTo>
                <a:lnTo>
                  <a:pt x="2197614" y="369373"/>
                </a:lnTo>
                <a:lnTo>
                  <a:pt x="2237312" y="369373"/>
                </a:lnTo>
                <a:lnTo>
                  <a:pt x="2237312" y="321194"/>
                </a:lnTo>
                <a:lnTo>
                  <a:pt x="2285518" y="283721"/>
                </a:lnTo>
                <a:lnTo>
                  <a:pt x="2427300" y="283721"/>
                </a:lnTo>
                <a:lnTo>
                  <a:pt x="2427300" y="404169"/>
                </a:lnTo>
                <a:lnTo>
                  <a:pt x="2566246" y="567443"/>
                </a:lnTo>
                <a:lnTo>
                  <a:pt x="2656986" y="623652"/>
                </a:lnTo>
                <a:lnTo>
                  <a:pt x="2719370" y="623652"/>
                </a:lnTo>
                <a:lnTo>
                  <a:pt x="2787425" y="658448"/>
                </a:lnTo>
                <a:lnTo>
                  <a:pt x="2807274" y="706627"/>
                </a:lnTo>
                <a:lnTo>
                  <a:pt x="2506697" y="1397194"/>
                </a:lnTo>
                <a:lnTo>
                  <a:pt x="2557739" y="1480169"/>
                </a:lnTo>
                <a:lnTo>
                  <a:pt x="2506697" y="1517641"/>
                </a:lnTo>
                <a:lnTo>
                  <a:pt x="2506697" y="1670208"/>
                </a:lnTo>
                <a:lnTo>
                  <a:pt x="2007626" y="1726417"/>
                </a:lnTo>
                <a:lnTo>
                  <a:pt x="1857338" y="1678238"/>
                </a:lnTo>
                <a:lnTo>
                  <a:pt x="1777940" y="1573850"/>
                </a:lnTo>
                <a:lnTo>
                  <a:pt x="1627652" y="1573850"/>
                </a:lnTo>
                <a:lnTo>
                  <a:pt x="1638995" y="1630059"/>
                </a:lnTo>
                <a:lnTo>
                  <a:pt x="1596460" y="1662179"/>
                </a:lnTo>
                <a:lnTo>
                  <a:pt x="1587953" y="1726417"/>
                </a:lnTo>
                <a:lnTo>
                  <a:pt x="1528405" y="1726417"/>
                </a:lnTo>
                <a:lnTo>
                  <a:pt x="1397966" y="1801363"/>
                </a:lnTo>
                <a:lnTo>
                  <a:pt x="1327075" y="1828129"/>
                </a:lnTo>
                <a:lnTo>
                  <a:pt x="1267527" y="1820099"/>
                </a:lnTo>
                <a:lnTo>
                  <a:pt x="1219321" y="1820099"/>
                </a:lnTo>
                <a:lnTo>
                  <a:pt x="1148430" y="1895044"/>
                </a:lnTo>
                <a:lnTo>
                  <a:pt x="558619" y="1678238"/>
                </a:lnTo>
                <a:lnTo>
                  <a:pt x="0" y="1517641"/>
                </a:lnTo>
                <a:lnTo>
                  <a:pt x="42535" y="1480169"/>
                </a:lnTo>
                <a:lnTo>
                  <a:pt x="87905" y="1450726"/>
                </a:lnTo>
                <a:lnTo>
                  <a:pt x="79398" y="1397194"/>
                </a:lnTo>
                <a:lnTo>
                  <a:pt x="121932" y="1319572"/>
                </a:lnTo>
                <a:lnTo>
                  <a:pt x="121932" y="1274069"/>
                </a:lnTo>
                <a:lnTo>
                  <a:pt x="249536" y="1102766"/>
                </a:lnTo>
                <a:lnTo>
                  <a:pt x="399824" y="1113472"/>
                </a:lnTo>
                <a:lnTo>
                  <a:pt x="448030" y="1076000"/>
                </a:lnTo>
                <a:lnTo>
                  <a:pt x="586976" y="1067970"/>
                </a:lnTo>
                <a:lnTo>
                  <a:pt x="586976" y="1038527"/>
                </a:lnTo>
                <a:lnTo>
                  <a:pt x="689058" y="615622"/>
                </a:lnTo>
                <a:lnTo>
                  <a:pt x="638017" y="575472"/>
                </a:lnTo>
                <a:lnTo>
                  <a:pt x="629510" y="527293"/>
                </a:lnTo>
                <a:lnTo>
                  <a:pt x="550112" y="425582"/>
                </a:lnTo>
                <a:lnTo>
                  <a:pt x="550112" y="321194"/>
                </a:lnTo>
                <a:lnTo>
                  <a:pt x="649359" y="283721"/>
                </a:lnTo>
                <a:lnTo>
                  <a:pt x="697565" y="321194"/>
                </a:lnTo>
                <a:lnTo>
                  <a:pt x="689058" y="246249"/>
                </a:lnTo>
                <a:lnTo>
                  <a:pt x="601154" y="246249"/>
                </a:lnTo>
                <a:lnTo>
                  <a:pt x="586976" y="152567"/>
                </a:lnTo>
                <a:lnTo>
                  <a:pt x="870539" y="152567"/>
                </a:lnTo>
                <a:lnTo>
                  <a:pt x="847854" y="115095"/>
                </a:lnTo>
                <a:lnTo>
                  <a:pt x="879046" y="123124"/>
                </a:lnTo>
                <a:lnTo>
                  <a:pt x="918744" y="141861"/>
                </a:lnTo>
                <a:lnTo>
                  <a:pt x="1009484" y="66915"/>
                </a:lnTo>
                <a:lnTo>
                  <a:pt x="1017991" y="131154"/>
                </a:lnTo>
                <a:lnTo>
                  <a:pt x="1057690" y="198070"/>
                </a:lnTo>
                <a:lnTo>
                  <a:pt x="1108732" y="206099"/>
                </a:lnTo>
                <a:lnTo>
                  <a:pt x="1168280" y="283721"/>
                </a:lnTo>
                <a:lnTo>
                  <a:pt x="1219321" y="254279"/>
                </a:lnTo>
                <a:lnTo>
                  <a:pt x="1267527" y="235542"/>
                </a:lnTo>
                <a:lnTo>
                  <a:pt x="1278869" y="273015"/>
                </a:lnTo>
                <a:lnTo>
                  <a:pt x="1298719" y="294428"/>
                </a:lnTo>
                <a:lnTo>
                  <a:pt x="1349760" y="246249"/>
                </a:lnTo>
                <a:lnTo>
                  <a:pt x="1369610" y="198070"/>
                </a:lnTo>
                <a:lnTo>
                  <a:pt x="1449007" y="198070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pt-BR"/>
              <a:t>e</a:t>
            </a:r>
          </a:p>
        </p:txBody>
      </p:sp>
      <p:sp>
        <p:nvSpPr>
          <p:cNvPr id="22" name="Espaço Reservado para Texto 117">
            <a:extLst>
              <a:ext uri="{FF2B5EF4-FFF2-40B4-BE49-F238E27FC236}">
                <a16:creationId xmlns:a16="http://schemas.microsoft.com/office/drawing/2014/main" id="{C9561F74-C699-4D0E-A8AF-EE75A51DB0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52147" y="2520905"/>
            <a:ext cx="1209966" cy="619607"/>
          </a:xfrm>
          <a:custGeom>
            <a:avLst/>
            <a:gdLst>
              <a:gd name="connsiteX0" fmla="*/ 42505 w 1209966"/>
              <a:gd name="connsiteY0" fmla="*/ 0 h 619607"/>
              <a:gd name="connsiteX1" fmla="*/ 600733 w 1209966"/>
              <a:gd name="connsiteY1" fmla="*/ 159556 h 619607"/>
              <a:gd name="connsiteX2" fmla="*/ 1209966 w 1209966"/>
              <a:gd name="connsiteY2" fmla="*/ 374955 h 619607"/>
              <a:gd name="connsiteX3" fmla="*/ 1071118 w 1209966"/>
              <a:gd name="connsiteY3" fmla="*/ 537170 h 619607"/>
              <a:gd name="connsiteX4" fmla="*/ 1020112 w 1209966"/>
              <a:gd name="connsiteY4" fmla="*/ 537170 h 619607"/>
              <a:gd name="connsiteX5" fmla="*/ 969106 w 1209966"/>
              <a:gd name="connsiteY5" fmla="*/ 579718 h 619607"/>
              <a:gd name="connsiteX6" fmla="*/ 878430 w 1209966"/>
              <a:gd name="connsiteY6" fmla="*/ 619607 h 619607"/>
              <a:gd name="connsiteX7" fmla="*/ 745248 w 1209966"/>
              <a:gd name="connsiteY7" fmla="*/ 619607 h 619607"/>
              <a:gd name="connsiteX8" fmla="*/ 674407 w 1209966"/>
              <a:gd name="connsiteY8" fmla="*/ 619607 h 619607"/>
              <a:gd name="connsiteX9" fmla="*/ 600733 w 1209966"/>
              <a:gd name="connsiteY9" fmla="*/ 619607 h 619607"/>
              <a:gd name="connsiteX10" fmla="*/ 600733 w 1209966"/>
              <a:gd name="connsiteY10" fmla="*/ 385592 h 619607"/>
              <a:gd name="connsiteX11" fmla="*/ 558228 w 1209966"/>
              <a:gd name="connsiteY11" fmla="*/ 385592 h 619607"/>
              <a:gd name="connsiteX12" fmla="*/ 459050 w 1209966"/>
              <a:gd name="connsiteY12" fmla="*/ 470689 h 619607"/>
              <a:gd name="connsiteX13" fmla="*/ 371207 w 1209966"/>
              <a:gd name="connsiteY13" fmla="*/ 470689 h 619607"/>
              <a:gd name="connsiteX14" fmla="*/ 280531 w 1209966"/>
              <a:gd name="connsiteY14" fmla="*/ 385592 h 619607"/>
              <a:gd name="connsiteX15" fmla="*/ 181353 w 1209966"/>
              <a:gd name="connsiteY15" fmla="*/ 385592 h 619607"/>
              <a:gd name="connsiteX16" fmla="*/ 181353 w 1209966"/>
              <a:gd name="connsiteY16" fmla="*/ 292518 h 619607"/>
              <a:gd name="connsiteX17" fmla="*/ 138849 w 1209966"/>
              <a:gd name="connsiteY17" fmla="*/ 247311 h 619607"/>
              <a:gd name="connsiteX18" fmla="*/ 96344 w 1209966"/>
              <a:gd name="connsiteY18" fmla="*/ 207422 h 619607"/>
              <a:gd name="connsiteX19" fmla="*/ 48172 w 1209966"/>
              <a:gd name="connsiteY19" fmla="*/ 164874 h 619607"/>
              <a:gd name="connsiteX20" fmla="*/ 0 w 1209966"/>
              <a:gd name="connsiteY20" fmla="*/ 122326 h 619607"/>
              <a:gd name="connsiteX21" fmla="*/ 51006 w 1209966"/>
              <a:gd name="connsiteY21" fmla="*/ 55845 h 61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09966" h="619607">
                <a:moveTo>
                  <a:pt x="42505" y="0"/>
                </a:moveTo>
                <a:lnTo>
                  <a:pt x="600733" y="159556"/>
                </a:lnTo>
                <a:lnTo>
                  <a:pt x="1209966" y="374955"/>
                </a:lnTo>
                <a:lnTo>
                  <a:pt x="1071118" y="537170"/>
                </a:lnTo>
                <a:lnTo>
                  <a:pt x="1020112" y="537170"/>
                </a:lnTo>
                <a:lnTo>
                  <a:pt x="969106" y="579718"/>
                </a:lnTo>
                <a:lnTo>
                  <a:pt x="878430" y="619607"/>
                </a:lnTo>
                <a:lnTo>
                  <a:pt x="745248" y="619607"/>
                </a:lnTo>
                <a:lnTo>
                  <a:pt x="674407" y="619607"/>
                </a:lnTo>
                <a:lnTo>
                  <a:pt x="600733" y="619607"/>
                </a:lnTo>
                <a:lnTo>
                  <a:pt x="600733" y="385592"/>
                </a:lnTo>
                <a:lnTo>
                  <a:pt x="558228" y="385592"/>
                </a:lnTo>
                <a:lnTo>
                  <a:pt x="459050" y="470689"/>
                </a:lnTo>
                <a:lnTo>
                  <a:pt x="371207" y="470689"/>
                </a:lnTo>
                <a:lnTo>
                  <a:pt x="280531" y="385592"/>
                </a:lnTo>
                <a:lnTo>
                  <a:pt x="181353" y="385592"/>
                </a:lnTo>
                <a:lnTo>
                  <a:pt x="181353" y="292518"/>
                </a:lnTo>
                <a:lnTo>
                  <a:pt x="138849" y="247311"/>
                </a:lnTo>
                <a:lnTo>
                  <a:pt x="96344" y="207422"/>
                </a:lnTo>
                <a:lnTo>
                  <a:pt x="48172" y="164874"/>
                </a:lnTo>
                <a:lnTo>
                  <a:pt x="0" y="122326"/>
                </a:lnTo>
                <a:lnTo>
                  <a:pt x="51006" y="55845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 marL="914400" indent="0">
              <a:buNone/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23" name="Espaço Reservado para Texto 121">
            <a:extLst>
              <a:ext uri="{FF2B5EF4-FFF2-40B4-BE49-F238E27FC236}">
                <a16:creationId xmlns:a16="http://schemas.microsoft.com/office/drawing/2014/main" id="{8332D5D0-C8D6-4881-94B8-2E4FA3D121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3723" y="556094"/>
            <a:ext cx="1027800" cy="1029501"/>
          </a:xfrm>
          <a:custGeom>
            <a:avLst/>
            <a:gdLst>
              <a:gd name="connsiteX0" fmla="*/ 702189 w 1027800"/>
              <a:gd name="connsiteY0" fmla="*/ 0 h 1029501"/>
              <a:gd name="connsiteX1" fmla="*/ 789962 w 1027800"/>
              <a:gd name="connsiteY1" fmla="*/ 0 h 1029501"/>
              <a:gd name="connsiteX2" fmla="*/ 840927 w 1027800"/>
              <a:gd name="connsiteY2" fmla="*/ 48258 h 1029501"/>
              <a:gd name="connsiteX3" fmla="*/ 789962 w 1027800"/>
              <a:gd name="connsiteY3" fmla="*/ 96516 h 1029501"/>
              <a:gd name="connsiteX4" fmla="*/ 840927 w 1027800"/>
              <a:gd name="connsiteY4" fmla="*/ 160860 h 1029501"/>
              <a:gd name="connsiteX5" fmla="*/ 889061 w 1027800"/>
              <a:gd name="connsiteY5" fmla="*/ 198393 h 1029501"/>
              <a:gd name="connsiteX6" fmla="*/ 889061 w 1027800"/>
              <a:gd name="connsiteY6" fmla="*/ 235927 h 1029501"/>
              <a:gd name="connsiteX7" fmla="*/ 840927 w 1027800"/>
              <a:gd name="connsiteY7" fmla="*/ 281504 h 1029501"/>
              <a:gd name="connsiteX8" fmla="*/ 840927 w 1027800"/>
              <a:gd name="connsiteY8" fmla="*/ 372658 h 1029501"/>
              <a:gd name="connsiteX9" fmla="*/ 840927 w 1027800"/>
              <a:gd name="connsiteY9" fmla="*/ 420916 h 1029501"/>
              <a:gd name="connsiteX10" fmla="*/ 840927 w 1027800"/>
              <a:gd name="connsiteY10" fmla="*/ 461131 h 1029501"/>
              <a:gd name="connsiteX11" fmla="*/ 889061 w 1027800"/>
              <a:gd name="connsiteY11" fmla="*/ 528155 h 1029501"/>
              <a:gd name="connsiteX12" fmla="*/ 979666 w 1027800"/>
              <a:gd name="connsiteY12" fmla="*/ 613947 h 1029501"/>
              <a:gd name="connsiteX13" fmla="*/ 1027800 w 1027800"/>
              <a:gd name="connsiteY13" fmla="*/ 613947 h 1029501"/>
              <a:gd name="connsiteX14" fmla="*/ 1027800 w 1027800"/>
              <a:gd name="connsiteY14" fmla="*/ 747997 h 1029501"/>
              <a:gd name="connsiteX15" fmla="*/ 889061 w 1027800"/>
              <a:gd name="connsiteY15" fmla="*/ 747997 h 1029501"/>
              <a:gd name="connsiteX16" fmla="*/ 840927 w 1027800"/>
              <a:gd name="connsiteY16" fmla="*/ 782850 h 1029501"/>
              <a:gd name="connsiteX17" fmla="*/ 840927 w 1027800"/>
              <a:gd name="connsiteY17" fmla="*/ 831108 h 1029501"/>
              <a:gd name="connsiteX18" fmla="*/ 789962 w 1027800"/>
              <a:gd name="connsiteY18" fmla="*/ 831108 h 1029501"/>
              <a:gd name="connsiteX19" fmla="*/ 702189 w 1027800"/>
              <a:gd name="connsiteY19" fmla="*/ 946390 h 1029501"/>
              <a:gd name="connsiteX20" fmla="*/ 651223 w 1027800"/>
              <a:gd name="connsiteY20" fmla="*/ 879366 h 1029501"/>
              <a:gd name="connsiteX21" fmla="*/ 557787 w 1027800"/>
              <a:gd name="connsiteY21" fmla="*/ 946390 h 1029501"/>
              <a:gd name="connsiteX22" fmla="*/ 557787 w 1027800"/>
              <a:gd name="connsiteY22" fmla="*/ 1029501 h 1029501"/>
              <a:gd name="connsiteX23" fmla="*/ 509653 w 1027800"/>
              <a:gd name="connsiteY23" fmla="*/ 1029501 h 1029501"/>
              <a:gd name="connsiteX24" fmla="*/ 390734 w 1027800"/>
              <a:gd name="connsiteY24" fmla="*/ 954433 h 1029501"/>
              <a:gd name="connsiteX25" fmla="*/ 419048 w 1027800"/>
              <a:gd name="connsiteY25" fmla="*/ 946390 h 1029501"/>
              <a:gd name="connsiteX26" fmla="*/ 419048 w 1027800"/>
              <a:gd name="connsiteY26" fmla="*/ 831108 h 1029501"/>
              <a:gd name="connsiteX27" fmla="*/ 328443 w 1027800"/>
              <a:gd name="connsiteY27" fmla="*/ 528155 h 1029501"/>
              <a:gd name="connsiteX28" fmla="*/ 240670 w 1027800"/>
              <a:gd name="connsiteY28" fmla="*/ 461131 h 1029501"/>
              <a:gd name="connsiteX29" fmla="*/ 152896 w 1027800"/>
              <a:gd name="connsiteY29" fmla="*/ 461131 h 1029501"/>
              <a:gd name="connsiteX30" fmla="*/ 152896 w 1027800"/>
              <a:gd name="connsiteY30" fmla="*/ 418235 h 1029501"/>
              <a:gd name="connsiteX31" fmla="*/ 101931 w 1027800"/>
              <a:gd name="connsiteY31" fmla="*/ 378020 h 1029501"/>
              <a:gd name="connsiteX32" fmla="*/ 101931 w 1027800"/>
              <a:gd name="connsiteY32" fmla="*/ 281504 h 1029501"/>
              <a:gd name="connsiteX33" fmla="*/ 0 w 1027800"/>
              <a:gd name="connsiteY33" fmla="*/ 235927 h 1029501"/>
              <a:gd name="connsiteX34" fmla="*/ 0 w 1027800"/>
              <a:gd name="connsiteY34" fmla="*/ 198393 h 1029501"/>
              <a:gd name="connsiteX35" fmla="*/ 101931 w 1027800"/>
              <a:gd name="connsiteY35" fmla="*/ 198393 h 1029501"/>
              <a:gd name="connsiteX36" fmla="*/ 152896 w 1027800"/>
              <a:gd name="connsiteY36" fmla="*/ 235927 h 1029501"/>
              <a:gd name="connsiteX37" fmla="*/ 240670 w 1027800"/>
              <a:gd name="connsiteY37" fmla="*/ 235927 h 1029501"/>
              <a:gd name="connsiteX38" fmla="*/ 328443 w 1027800"/>
              <a:gd name="connsiteY38" fmla="*/ 281504 h 1029501"/>
              <a:gd name="connsiteX39" fmla="*/ 328443 w 1027800"/>
              <a:gd name="connsiteY39" fmla="*/ 235927 h 1029501"/>
              <a:gd name="connsiteX40" fmla="*/ 419048 w 1027800"/>
              <a:gd name="connsiteY40" fmla="*/ 198393 h 1029501"/>
              <a:gd name="connsiteX41" fmla="*/ 509653 w 1027800"/>
              <a:gd name="connsiteY41" fmla="*/ 198393 h 1029501"/>
              <a:gd name="connsiteX42" fmla="*/ 557787 w 1027800"/>
              <a:gd name="connsiteY42" fmla="*/ 160860 h 1029501"/>
              <a:gd name="connsiteX43" fmla="*/ 651223 w 1027800"/>
              <a:gd name="connsiteY43" fmla="*/ 160860 h 1029501"/>
              <a:gd name="connsiteX44" fmla="*/ 747491 w 1027800"/>
              <a:gd name="connsiteY44" fmla="*/ 48258 h 102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27800" h="1029501">
                <a:moveTo>
                  <a:pt x="702189" y="0"/>
                </a:moveTo>
                <a:lnTo>
                  <a:pt x="789962" y="0"/>
                </a:lnTo>
                <a:lnTo>
                  <a:pt x="840927" y="48258"/>
                </a:lnTo>
                <a:lnTo>
                  <a:pt x="789962" y="96516"/>
                </a:lnTo>
                <a:lnTo>
                  <a:pt x="840927" y="160860"/>
                </a:lnTo>
                <a:lnTo>
                  <a:pt x="889061" y="198393"/>
                </a:lnTo>
                <a:lnTo>
                  <a:pt x="889061" y="235927"/>
                </a:lnTo>
                <a:lnTo>
                  <a:pt x="840927" y="281504"/>
                </a:lnTo>
                <a:lnTo>
                  <a:pt x="840927" y="372658"/>
                </a:lnTo>
                <a:lnTo>
                  <a:pt x="840927" y="420916"/>
                </a:lnTo>
                <a:lnTo>
                  <a:pt x="840927" y="461131"/>
                </a:lnTo>
                <a:lnTo>
                  <a:pt x="889061" y="528155"/>
                </a:lnTo>
                <a:lnTo>
                  <a:pt x="979666" y="613947"/>
                </a:lnTo>
                <a:lnTo>
                  <a:pt x="1027800" y="613947"/>
                </a:lnTo>
                <a:lnTo>
                  <a:pt x="1027800" y="747997"/>
                </a:lnTo>
                <a:lnTo>
                  <a:pt x="889061" y="747997"/>
                </a:lnTo>
                <a:lnTo>
                  <a:pt x="840927" y="782850"/>
                </a:lnTo>
                <a:lnTo>
                  <a:pt x="840927" y="831108"/>
                </a:lnTo>
                <a:lnTo>
                  <a:pt x="789962" y="831108"/>
                </a:lnTo>
                <a:lnTo>
                  <a:pt x="702189" y="946390"/>
                </a:lnTo>
                <a:lnTo>
                  <a:pt x="651223" y="879366"/>
                </a:lnTo>
                <a:lnTo>
                  <a:pt x="557787" y="946390"/>
                </a:lnTo>
                <a:lnTo>
                  <a:pt x="557787" y="1029501"/>
                </a:lnTo>
                <a:lnTo>
                  <a:pt x="509653" y="1029501"/>
                </a:lnTo>
                <a:lnTo>
                  <a:pt x="390734" y="954433"/>
                </a:lnTo>
                <a:lnTo>
                  <a:pt x="419048" y="946390"/>
                </a:lnTo>
                <a:lnTo>
                  <a:pt x="419048" y="831108"/>
                </a:lnTo>
                <a:lnTo>
                  <a:pt x="328443" y="528155"/>
                </a:lnTo>
                <a:lnTo>
                  <a:pt x="240670" y="461131"/>
                </a:lnTo>
                <a:lnTo>
                  <a:pt x="152896" y="461131"/>
                </a:lnTo>
                <a:lnTo>
                  <a:pt x="152896" y="418235"/>
                </a:lnTo>
                <a:lnTo>
                  <a:pt x="101931" y="378020"/>
                </a:lnTo>
                <a:lnTo>
                  <a:pt x="101931" y="281504"/>
                </a:lnTo>
                <a:lnTo>
                  <a:pt x="0" y="235927"/>
                </a:lnTo>
                <a:lnTo>
                  <a:pt x="0" y="198393"/>
                </a:lnTo>
                <a:lnTo>
                  <a:pt x="101931" y="198393"/>
                </a:lnTo>
                <a:lnTo>
                  <a:pt x="152896" y="235927"/>
                </a:lnTo>
                <a:lnTo>
                  <a:pt x="240670" y="235927"/>
                </a:lnTo>
                <a:lnTo>
                  <a:pt x="328443" y="281504"/>
                </a:lnTo>
                <a:lnTo>
                  <a:pt x="328443" y="235927"/>
                </a:lnTo>
                <a:lnTo>
                  <a:pt x="419048" y="198393"/>
                </a:lnTo>
                <a:lnTo>
                  <a:pt x="509653" y="198393"/>
                </a:lnTo>
                <a:lnTo>
                  <a:pt x="557787" y="160860"/>
                </a:lnTo>
                <a:lnTo>
                  <a:pt x="651223" y="160860"/>
                </a:lnTo>
                <a:lnTo>
                  <a:pt x="747491" y="48258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pt-BR"/>
              <a:t> </a:t>
            </a:r>
          </a:p>
        </p:txBody>
      </p:sp>
      <p:sp>
        <p:nvSpPr>
          <p:cNvPr id="24" name="Espaço Reservado para Texto 125">
            <a:extLst>
              <a:ext uri="{FF2B5EF4-FFF2-40B4-BE49-F238E27FC236}">
                <a16:creationId xmlns:a16="http://schemas.microsoft.com/office/drawing/2014/main" id="{E57F9C21-8CB5-406C-A3D3-CF2CF8DEFA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1522" y="956503"/>
            <a:ext cx="2080528" cy="1893137"/>
          </a:xfrm>
          <a:custGeom>
            <a:avLst/>
            <a:gdLst>
              <a:gd name="connsiteX0" fmla="*/ 439948 w 2080528"/>
              <a:gd name="connsiteY0" fmla="*/ 0 h 1893137"/>
              <a:gd name="connsiteX1" fmla="*/ 669856 w 2080528"/>
              <a:gd name="connsiteY1" fmla="*/ 0 h 1893137"/>
              <a:gd name="connsiteX2" fmla="*/ 669856 w 2080528"/>
              <a:gd name="connsiteY2" fmla="*/ 101753 h 1893137"/>
              <a:gd name="connsiteX3" fmla="*/ 720947 w 2080528"/>
              <a:gd name="connsiteY3" fmla="*/ 112464 h 1893137"/>
              <a:gd name="connsiteX4" fmla="*/ 757846 w 2080528"/>
              <a:gd name="connsiteY4" fmla="*/ 149951 h 1893137"/>
              <a:gd name="connsiteX5" fmla="*/ 851512 w 2080528"/>
              <a:gd name="connsiteY5" fmla="*/ 149951 h 1893137"/>
              <a:gd name="connsiteX6" fmla="*/ 950855 w 2080528"/>
              <a:gd name="connsiteY6" fmla="*/ 232960 h 1893137"/>
              <a:gd name="connsiteX7" fmla="*/ 950855 w 2080528"/>
              <a:gd name="connsiteY7" fmla="*/ 366846 h 1893137"/>
              <a:gd name="connsiteX8" fmla="*/ 999108 w 2080528"/>
              <a:gd name="connsiteY8" fmla="*/ 415044 h 1893137"/>
              <a:gd name="connsiteX9" fmla="*/ 1038845 w 2080528"/>
              <a:gd name="connsiteY9" fmla="*/ 516797 h 1893137"/>
              <a:gd name="connsiteX10" fmla="*/ 1129673 w 2080528"/>
              <a:gd name="connsiteY10" fmla="*/ 564996 h 1893137"/>
              <a:gd name="connsiteX11" fmla="*/ 1129673 w 2080528"/>
              <a:gd name="connsiteY11" fmla="*/ 613194 h 1893137"/>
              <a:gd name="connsiteX12" fmla="*/ 999108 w 2080528"/>
              <a:gd name="connsiteY12" fmla="*/ 613194 h 1893137"/>
              <a:gd name="connsiteX13" fmla="*/ 1078582 w 2080528"/>
              <a:gd name="connsiteY13" fmla="*/ 648005 h 1893137"/>
              <a:gd name="connsiteX14" fmla="*/ 1220501 w 2080528"/>
              <a:gd name="connsiteY14" fmla="*/ 564996 h 1893137"/>
              <a:gd name="connsiteX15" fmla="*/ 1271592 w 2080528"/>
              <a:gd name="connsiteY15" fmla="*/ 564996 h 1893137"/>
              <a:gd name="connsiteX16" fmla="*/ 1319844 w 2080528"/>
              <a:gd name="connsiteY16" fmla="*/ 564996 h 1893137"/>
              <a:gd name="connsiteX17" fmla="*/ 1319844 w 2080528"/>
              <a:gd name="connsiteY17" fmla="*/ 613194 h 1893137"/>
              <a:gd name="connsiteX18" fmla="*/ 1319844 w 2080528"/>
              <a:gd name="connsiteY18" fmla="*/ 648005 h 1893137"/>
              <a:gd name="connsiteX19" fmla="*/ 1271592 w 2080528"/>
              <a:gd name="connsiteY19" fmla="*/ 648005 h 1893137"/>
              <a:gd name="connsiteX20" fmla="*/ 1319844 w 2080528"/>
              <a:gd name="connsiteY20" fmla="*/ 696203 h 1893137"/>
              <a:gd name="connsiteX21" fmla="*/ 1359581 w 2080528"/>
              <a:gd name="connsiteY21" fmla="*/ 648005 h 1893137"/>
              <a:gd name="connsiteX22" fmla="*/ 1359581 w 2080528"/>
              <a:gd name="connsiteY22" fmla="*/ 696203 h 1893137"/>
              <a:gd name="connsiteX23" fmla="*/ 1410672 w 2080528"/>
              <a:gd name="connsiteY23" fmla="*/ 696203 h 1893137"/>
              <a:gd name="connsiteX24" fmla="*/ 1461763 w 2080528"/>
              <a:gd name="connsiteY24" fmla="*/ 648005 h 1893137"/>
              <a:gd name="connsiteX25" fmla="*/ 1461763 w 2080528"/>
              <a:gd name="connsiteY25" fmla="*/ 696203 h 1893137"/>
              <a:gd name="connsiteX26" fmla="*/ 1498662 w 2080528"/>
              <a:gd name="connsiteY26" fmla="*/ 696203 h 1893137"/>
              <a:gd name="connsiteX27" fmla="*/ 1549752 w 2080528"/>
              <a:gd name="connsiteY27" fmla="*/ 648005 h 1893137"/>
              <a:gd name="connsiteX28" fmla="*/ 1549752 w 2080528"/>
              <a:gd name="connsiteY28" fmla="*/ 696203 h 1893137"/>
              <a:gd name="connsiteX29" fmla="*/ 1498662 w 2080528"/>
              <a:gd name="connsiteY29" fmla="*/ 779212 h 1893137"/>
              <a:gd name="connsiteX30" fmla="*/ 1549752 w 2080528"/>
              <a:gd name="connsiteY30" fmla="*/ 779212 h 1893137"/>
              <a:gd name="connsiteX31" fmla="*/ 1600843 w 2080528"/>
              <a:gd name="connsiteY31" fmla="*/ 696203 h 1893137"/>
              <a:gd name="connsiteX32" fmla="*/ 1688833 w 2080528"/>
              <a:gd name="connsiteY32" fmla="*/ 613194 h 1893137"/>
              <a:gd name="connsiteX33" fmla="*/ 1739923 w 2080528"/>
              <a:gd name="connsiteY33" fmla="*/ 613194 h 1893137"/>
              <a:gd name="connsiteX34" fmla="*/ 1779661 w 2080528"/>
              <a:gd name="connsiteY34" fmla="*/ 516797 h 1893137"/>
              <a:gd name="connsiteX35" fmla="*/ 1870489 w 2080528"/>
              <a:gd name="connsiteY35" fmla="*/ 449854 h 1893137"/>
              <a:gd name="connsiteX36" fmla="*/ 1870489 w 2080528"/>
              <a:gd name="connsiteY36" fmla="*/ 516797 h 1893137"/>
              <a:gd name="connsiteX37" fmla="*/ 1890357 w 2080528"/>
              <a:gd name="connsiteY37" fmla="*/ 449854 h 1893137"/>
              <a:gd name="connsiteX38" fmla="*/ 1989700 w 2080528"/>
              <a:gd name="connsiteY38" fmla="*/ 516797 h 1893137"/>
              <a:gd name="connsiteX39" fmla="*/ 2037953 w 2080528"/>
              <a:gd name="connsiteY39" fmla="*/ 564996 h 1893137"/>
              <a:gd name="connsiteX40" fmla="*/ 2080528 w 2080528"/>
              <a:gd name="connsiteY40" fmla="*/ 564996 h 1893137"/>
              <a:gd name="connsiteX41" fmla="*/ 2080528 w 2080528"/>
              <a:gd name="connsiteY41" fmla="*/ 696203 h 1893137"/>
              <a:gd name="connsiteX42" fmla="*/ 1989700 w 2080528"/>
              <a:gd name="connsiteY42" fmla="*/ 779212 h 1893137"/>
              <a:gd name="connsiteX43" fmla="*/ 1989700 w 2080528"/>
              <a:gd name="connsiteY43" fmla="*/ 886320 h 1893137"/>
              <a:gd name="connsiteX44" fmla="*/ 1941448 w 2080528"/>
              <a:gd name="connsiteY44" fmla="*/ 931841 h 1893137"/>
              <a:gd name="connsiteX45" fmla="*/ 1870489 w 2080528"/>
              <a:gd name="connsiteY45" fmla="*/ 1065726 h 1893137"/>
              <a:gd name="connsiteX46" fmla="*/ 1717216 w 2080528"/>
              <a:gd name="connsiteY46" fmla="*/ 1159446 h 1893137"/>
              <a:gd name="connsiteX47" fmla="*/ 1768307 w 2080528"/>
              <a:gd name="connsiteY47" fmla="*/ 1204967 h 1893137"/>
              <a:gd name="connsiteX48" fmla="*/ 1731408 w 2080528"/>
              <a:gd name="connsiteY48" fmla="*/ 1346885 h 1893137"/>
              <a:gd name="connsiteX49" fmla="*/ 1637742 w 2080528"/>
              <a:gd name="connsiteY49" fmla="*/ 1395084 h 1893137"/>
              <a:gd name="connsiteX50" fmla="*/ 1600843 w 2080528"/>
              <a:gd name="connsiteY50" fmla="*/ 1443283 h 1893137"/>
              <a:gd name="connsiteX51" fmla="*/ 1600843 w 2080528"/>
              <a:gd name="connsiteY51" fmla="*/ 1478093 h 1893137"/>
              <a:gd name="connsiteX52" fmla="*/ 1549752 w 2080528"/>
              <a:gd name="connsiteY52" fmla="*/ 1526292 h 1893137"/>
              <a:gd name="connsiteX53" fmla="*/ 1600843 w 2080528"/>
              <a:gd name="connsiteY53" fmla="*/ 1563780 h 1893137"/>
              <a:gd name="connsiteX54" fmla="*/ 1549752 w 2080528"/>
              <a:gd name="connsiteY54" fmla="*/ 1676243 h 1893137"/>
              <a:gd name="connsiteX55" fmla="*/ 1498662 w 2080528"/>
              <a:gd name="connsiteY55" fmla="*/ 1761930 h 1893137"/>
              <a:gd name="connsiteX56" fmla="*/ 1410672 w 2080528"/>
              <a:gd name="connsiteY56" fmla="*/ 1893137 h 1893137"/>
              <a:gd name="connsiteX57" fmla="*/ 340605 w 2080528"/>
              <a:gd name="connsiteY57" fmla="*/ 1855649 h 1893137"/>
              <a:gd name="connsiteX58" fmla="*/ 292353 w 2080528"/>
              <a:gd name="connsiteY58" fmla="*/ 1810128 h 1893137"/>
              <a:gd name="connsiteX59" fmla="*/ 269646 w 2080528"/>
              <a:gd name="connsiteY59" fmla="*/ 1761930 h 1893137"/>
              <a:gd name="connsiteX60" fmla="*/ 221393 w 2080528"/>
              <a:gd name="connsiteY60" fmla="*/ 1724442 h 1893137"/>
              <a:gd name="connsiteX61" fmla="*/ 221393 w 2080528"/>
              <a:gd name="connsiteY61" fmla="*/ 1611978 h 1893137"/>
              <a:gd name="connsiteX62" fmla="*/ 139080 w 2080528"/>
              <a:gd name="connsiteY62" fmla="*/ 1526292 h 1893137"/>
              <a:gd name="connsiteX63" fmla="*/ 79475 w 2080528"/>
              <a:gd name="connsiteY63" fmla="*/ 1443283 h 1893137"/>
              <a:gd name="connsiteX64" fmla="*/ 210040 w 2080528"/>
              <a:gd name="connsiteY64" fmla="*/ 1148735 h 1893137"/>
              <a:gd name="connsiteX65" fmla="*/ 380342 w 2080528"/>
              <a:gd name="connsiteY65" fmla="*/ 744402 h 1893137"/>
              <a:gd name="connsiteX66" fmla="*/ 340605 w 2080528"/>
              <a:gd name="connsiteY66" fmla="*/ 696203 h 1893137"/>
              <a:gd name="connsiteX67" fmla="*/ 278161 w 2080528"/>
              <a:gd name="connsiteY67" fmla="*/ 658715 h 1893137"/>
              <a:gd name="connsiteX68" fmla="*/ 232747 w 2080528"/>
              <a:gd name="connsiteY68" fmla="*/ 669426 h 1893137"/>
              <a:gd name="connsiteX69" fmla="*/ 139080 w 2080528"/>
              <a:gd name="connsiteY69" fmla="*/ 613194 h 1893137"/>
              <a:gd name="connsiteX70" fmla="*/ 0 w 2080528"/>
              <a:gd name="connsiteY70" fmla="*/ 449854 h 1893137"/>
              <a:gd name="connsiteX71" fmla="*/ 0 w 2080528"/>
              <a:gd name="connsiteY71" fmla="*/ 187439 h 1893137"/>
              <a:gd name="connsiteX72" fmla="*/ 90828 w 2080528"/>
              <a:gd name="connsiteY72" fmla="*/ 149951 h 1893137"/>
              <a:gd name="connsiteX73" fmla="*/ 139080 w 2080528"/>
              <a:gd name="connsiteY73" fmla="*/ 149951 h 1893137"/>
              <a:gd name="connsiteX74" fmla="*/ 181656 w 2080528"/>
              <a:gd name="connsiteY74" fmla="*/ 149951 h 1893137"/>
              <a:gd name="connsiteX75" fmla="*/ 232747 w 2080528"/>
              <a:gd name="connsiteY75" fmla="*/ 112464 h 1893137"/>
              <a:gd name="connsiteX76" fmla="*/ 295191 w 2080528"/>
              <a:gd name="connsiteY76" fmla="*/ 112464 h 1893137"/>
              <a:gd name="connsiteX77" fmla="*/ 357635 w 2080528"/>
              <a:gd name="connsiteY77" fmla="*/ 112464 h 1893137"/>
              <a:gd name="connsiteX78" fmla="*/ 488200 w 2080528"/>
              <a:gd name="connsiteY78" fmla="*/ 112464 h 1893137"/>
              <a:gd name="connsiteX79" fmla="*/ 439948 w 2080528"/>
              <a:gd name="connsiteY79" fmla="*/ 37488 h 189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080528" h="1893137">
                <a:moveTo>
                  <a:pt x="439948" y="0"/>
                </a:moveTo>
                <a:lnTo>
                  <a:pt x="669856" y="0"/>
                </a:lnTo>
                <a:lnTo>
                  <a:pt x="669856" y="101753"/>
                </a:lnTo>
                <a:lnTo>
                  <a:pt x="720947" y="112464"/>
                </a:lnTo>
                <a:lnTo>
                  <a:pt x="757846" y="149951"/>
                </a:lnTo>
                <a:lnTo>
                  <a:pt x="851512" y="149951"/>
                </a:lnTo>
                <a:lnTo>
                  <a:pt x="950855" y="232960"/>
                </a:lnTo>
                <a:lnTo>
                  <a:pt x="950855" y="366846"/>
                </a:lnTo>
                <a:lnTo>
                  <a:pt x="999108" y="415044"/>
                </a:lnTo>
                <a:lnTo>
                  <a:pt x="1038845" y="516797"/>
                </a:lnTo>
                <a:lnTo>
                  <a:pt x="1129673" y="564996"/>
                </a:lnTo>
                <a:lnTo>
                  <a:pt x="1129673" y="613194"/>
                </a:lnTo>
                <a:lnTo>
                  <a:pt x="999108" y="613194"/>
                </a:lnTo>
                <a:lnTo>
                  <a:pt x="1078582" y="648005"/>
                </a:lnTo>
                <a:lnTo>
                  <a:pt x="1220501" y="564996"/>
                </a:lnTo>
                <a:lnTo>
                  <a:pt x="1271592" y="564996"/>
                </a:lnTo>
                <a:lnTo>
                  <a:pt x="1319844" y="564996"/>
                </a:lnTo>
                <a:lnTo>
                  <a:pt x="1319844" y="613194"/>
                </a:lnTo>
                <a:lnTo>
                  <a:pt x="1319844" y="648005"/>
                </a:lnTo>
                <a:lnTo>
                  <a:pt x="1271592" y="648005"/>
                </a:lnTo>
                <a:lnTo>
                  <a:pt x="1319844" y="696203"/>
                </a:lnTo>
                <a:lnTo>
                  <a:pt x="1359581" y="648005"/>
                </a:lnTo>
                <a:lnTo>
                  <a:pt x="1359581" y="696203"/>
                </a:lnTo>
                <a:lnTo>
                  <a:pt x="1410672" y="696203"/>
                </a:lnTo>
                <a:lnTo>
                  <a:pt x="1461763" y="648005"/>
                </a:lnTo>
                <a:lnTo>
                  <a:pt x="1461763" y="696203"/>
                </a:lnTo>
                <a:lnTo>
                  <a:pt x="1498662" y="696203"/>
                </a:lnTo>
                <a:lnTo>
                  <a:pt x="1549752" y="648005"/>
                </a:lnTo>
                <a:lnTo>
                  <a:pt x="1549752" y="696203"/>
                </a:lnTo>
                <a:lnTo>
                  <a:pt x="1498662" y="779212"/>
                </a:lnTo>
                <a:lnTo>
                  <a:pt x="1549752" y="779212"/>
                </a:lnTo>
                <a:lnTo>
                  <a:pt x="1600843" y="696203"/>
                </a:lnTo>
                <a:lnTo>
                  <a:pt x="1688833" y="613194"/>
                </a:lnTo>
                <a:lnTo>
                  <a:pt x="1739923" y="613194"/>
                </a:lnTo>
                <a:lnTo>
                  <a:pt x="1779661" y="516797"/>
                </a:lnTo>
                <a:lnTo>
                  <a:pt x="1870489" y="449854"/>
                </a:lnTo>
                <a:lnTo>
                  <a:pt x="1870489" y="516797"/>
                </a:lnTo>
                <a:lnTo>
                  <a:pt x="1890357" y="449854"/>
                </a:lnTo>
                <a:lnTo>
                  <a:pt x="1989700" y="516797"/>
                </a:lnTo>
                <a:lnTo>
                  <a:pt x="2037953" y="564996"/>
                </a:lnTo>
                <a:lnTo>
                  <a:pt x="2080528" y="564996"/>
                </a:lnTo>
                <a:lnTo>
                  <a:pt x="2080528" y="696203"/>
                </a:lnTo>
                <a:lnTo>
                  <a:pt x="1989700" y="779212"/>
                </a:lnTo>
                <a:lnTo>
                  <a:pt x="1989700" y="886320"/>
                </a:lnTo>
                <a:lnTo>
                  <a:pt x="1941448" y="931841"/>
                </a:lnTo>
                <a:lnTo>
                  <a:pt x="1870489" y="1065726"/>
                </a:lnTo>
                <a:lnTo>
                  <a:pt x="1717216" y="1159446"/>
                </a:lnTo>
                <a:lnTo>
                  <a:pt x="1768307" y="1204967"/>
                </a:lnTo>
                <a:lnTo>
                  <a:pt x="1731408" y="1346885"/>
                </a:lnTo>
                <a:lnTo>
                  <a:pt x="1637742" y="1395084"/>
                </a:lnTo>
                <a:lnTo>
                  <a:pt x="1600843" y="1443283"/>
                </a:lnTo>
                <a:lnTo>
                  <a:pt x="1600843" y="1478093"/>
                </a:lnTo>
                <a:lnTo>
                  <a:pt x="1549752" y="1526292"/>
                </a:lnTo>
                <a:lnTo>
                  <a:pt x="1600843" y="1563780"/>
                </a:lnTo>
                <a:lnTo>
                  <a:pt x="1549752" y="1676243"/>
                </a:lnTo>
                <a:lnTo>
                  <a:pt x="1498662" y="1761930"/>
                </a:lnTo>
                <a:lnTo>
                  <a:pt x="1410672" y="1893137"/>
                </a:lnTo>
                <a:lnTo>
                  <a:pt x="340605" y="1855649"/>
                </a:lnTo>
                <a:lnTo>
                  <a:pt x="292353" y="1810128"/>
                </a:lnTo>
                <a:lnTo>
                  <a:pt x="269646" y="1761930"/>
                </a:lnTo>
                <a:lnTo>
                  <a:pt x="221393" y="1724442"/>
                </a:lnTo>
                <a:lnTo>
                  <a:pt x="221393" y="1611978"/>
                </a:lnTo>
                <a:lnTo>
                  <a:pt x="139080" y="1526292"/>
                </a:lnTo>
                <a:lnTo>
                  <a:pt x="79475" y="1443283"/>
                </a:lnTo>
                <a:lnTo>
                  <a:pt x="210040" y="1148735"/>
                </a:lnTo>
                <a:lnTo>
                  <a:pt x="380342" y="744402"/>
                </a:lnTo>
                <a:lnTo>
                  <a:pt x="340605" y="696203"/>
                </a:lnTo>
                <a:lnTo>
                  <a:pt x="278161" y="658715"/>
                </a:lnTo>
                <a:lnTo>
                  <a:pt x="232747" y="669426"/>
                </a:lnTo>
                <a:lnTo>
                  <a:pt x="139080" y="613194"/>
                </a:lnTo>
                <a:lnTo>
                  <a:pt x="0" y="449854"/>
                </a:lnTo>
                <a:lnTo>
                  <a:pt x="0" y="187439"/>
                </a:lnTo>
                <a:lnTo>
                  <a:pt x="90828" y="149951"/>
                </a:lnTo>
                <a:lnTo>
                  <a:pt x="139080" y="149951"/>
                </a:lnTo>
                <a:lnTo>
                  <a:pt x="181656" y="149951"/>
                </a:lnTo>
                <a:lnTo>
                  <a:pt x="232747" y="112464"/>
                </a:lnTo>
                <a:lnTo>
                  <a:pt x="295191" y="112464"/>
                </a:lnTo>
                <a:lnTo>
                  <a:pt x="357635" y="112464"/>
                </a:lnTo>
                <a:lnTo>
                  <a:pt x="488200" y="112464"/>
                </a:lnTo>
                <a:lnTo>
                  <a:pt x="439948" y="37488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25" name="Espaço Reservado para Texto 129">
            <a:extLst>
              <a:ext uri="{FF2B5EF4-FFF2-40B4-BE49-F238E27FC236}">
                <a16:creationId xmlns:a16="http://schemas.microsoft.com/office/drawing/2014/main" id="{B0132A65-7F5C-46D2-9529-C22BDF05F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04578" y="713764"/>
            <a:ext cx="788108" cy="835039"/>
          </a:xfrm>
          <a:custGeom>
            <a:avLst/>
            <a:gdLst>
              <a:gd name="connsiteX0" fmla="*/ 509283 w 788108"/>
              <a:gd name="connsiteY0" fmla="*/ 0 h 835039"/>
              <a:gd name="connsiteX1" fmla="*/ 597483 w 788108"/>
              <a:gd name="connsiteY1" fmla="*/ 40275 h 835039"/>
              <a:gd name="connsiteX2" fmla="*/ 648696 w 788108"/>
              <a:gd name="connsiteY2" fmla="*/ 255076 h 835039"/>
              <a:gd name="connsiteX3" fmla="*/ 648696 w 788108"/>
              <a:gd name="connsiteY3" fmla="*/ 303407 h 835039"/>
              <a:gd name="connsiteX4" fmla="*/ 685683 w 788108"/>
              <a:gd name="connsiteY4" fmla="*/ 303407 h 835039"/>
              <a:gd name="connsiteX5" fmla="*/ 685683 w 788108"/>
              <a:gd name="connsiteY5" fmla="*/ 378587 h 835039"/>
              <a:gd name="connsiteX6" fmla="*/ 788108 w 788108"/>
              <a:gd name="connsiteY6" fmla="*/ 418862 h 835039"/>
              <a:gd name="connsiteX7" fmla="*/ 788108 w 788108"/>
              <a:gd name="connsiteY7" fmla="*/ 467192 h 835039"/>
              <a:gd name="connsiteX8" fmla="*/ 736895 w 788108"/>
              <a:gd name="connsiteY8" fmla="*/ 550428 h 835039"/>
              <a:gd name="connsiteX9" fmla="*/ 685683 w 788108"/>
              <a:gd name="connsiteY9" fmla="*/ 588018 h 835039"/>
              <a:gd name="connsiteX10" fmla="*/ 597483 w 788108"/>
              <a:gd name="connsiteY10" fmla="*/ 636348 h 835039"/>
              <a:gd name="connsiteX11" fmla="*/ 597483 w 788108"/>
              <a:gd name="connsiteY11" fmla="*/ 673938 h 835039"/>
              <a:gd name="connsiteX12" fmla="*/ 557651 w 788108"/>
              <a:gd name="connsiteY12" fmla="*/ 719584 h 835039"/>
              <a:gd name="connsiteX13" fmla="*/ 509283 w 788108"/>
              <a:gd name="connsiteY13" fmla="*/ 733009 h 835039"/>
              <a:gd name="connsiteX14" fmla="*/ 497902 w 788108"/>
              <a:gd name="connsiteY14" fmla="*/ 786709 h 835039"/>
              <a:gd name="connsiteX15" fmla="*/ 458070 w 788108"/>
              <a:gd name="connsiteY15" fmla="*/ 835039 h 835039"/>
              <a:gd name="connsiteX16" fmla="*/ 367025 w 788108"/>
              <a:gd name="connsiteY16" fmla="*/ 786709 h 835039"/>
              <a:gd name="connsiteX17" fmla="*/ 330038 w 788108"/>
              <a:gd name="connsiteY17" fmla="*/ 692733 h 835039"/>
              <a:gd name="connsiteX18" fmla="*/ 278825 w 788108"/>
              <a:gd name="connsiteY18" fmla="*/ 636348 h 835039"/>
              <a:gd name="connsiteX19" fmla="*/ 270290 w 788108"/>
              <a:gd name="connsiteY19" fmla="*/ 502097 h 835039"/>
              <a:gd name="connsiteX20" fmla="*/ 179245 w 788108"/>
              <a:gd name="connsiteY20" fmla="*/ 418862 h 835039"/>
              <a:gd name="connsiteX21" fmla="*/ 88200 w 788108"/>
              <a:gd name="connsiteY21" fmla="*/ 418862 h 835039"/>
              <a:gd name="connsiteX22" fmla="*/ 51213 w 788108"/>
              <a:gd name="connsiteY22" fmla="*/ 378587 h 835039"/>
              <a:gd name="connsiteX23" fmla="*/ 0 w 788108"/>
              <a:gd name="connsiteY23" fmla="*/ 370532 h 835039"/>
              <a:gd name="connsiteX24" fmla="*/ 0 w 788108"/>
              <a:gd name="connsiteY24" fmla="*/ 268501 h 835039"/>
              <a:gd name="connsiteX25" fmla="*/ 51213 w 788108"/>
              <a:gd name="connsiteY25" fmla="*/ 268501 h 835039"/>
              <a:gd name="connsiteX26" fmla="*/ 88200 w 788108"/>
              <a:gd name="connsiteY26" fmla="*/ 303407 h 835039"/>
              <a:gd name="connsiteX27" fmla="*/ 139413 w 788108"/>
              <a:gd name="connsiteY27" fmla="*/ 303407 h 835039"/>
              <a:gd name="connsiteX28" fmla="*/ 139413 w 788108"/>
              <a:gd name="connsiteY28" fmla="*/ 268501 h 835039"/>
              <a:gd name="connsiteX29" fmla="*/ 179245 w 788108"/>
              <a:gd name="connsiteY29" fmla="*/ 303407 h 835039"/>
              <a:gd name="connsiteX30" fmla="*/ 241838 w 788108"/>
              <a:gd name="connsiteY30" fmla="*/ 268501 h 835039"/>
              <a:gd name="connsiteX31" fmla="*/ 278825 w 788108"/>
              <a:gd name="connsiteY31" fmla="*/ 303407 h 835039"/>
              <a:gd name="connsiteX32" fmla="*/ 330038 w 788108"/>
              <a:gd name="connsiteY32" fmla="*/ 303407 h 835039"/>
              <a:gd name="connsiteX33" fmla="*/ 367025 w 788108"/>
              <a:gd name="connsiteY33" fmla="*/ 268501 h 835039"/>
              <a:gd name="connsiteX34" fmla="*/ 458070 w 788108"/>
              <a:gd name="connsiteY34" fmla="*/ 85920 h 835039"/>
              <a:gd name="connsiteX35" fmla="*/ 509283 w 788108"/>
              <a:gd name="connsiteY35" fmla="*/ 40275 h 83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88108" h="835039">
                <a:moveTo>
                  <a:pt x="509283" y="0"/>
                </a:moveTo>
                <a:lnTo>
                  <a:pt x="597483" y="40275"/>
                </a:lnTo>
                <a:lnTo>
                  <a:pt x="648696" y="255076"/>
                </a:lnTo>
                <a:lnTo>
                  <a:pt x="648696" y="303407"/>
                </a:lnTo>
                <a:lnTo>
                  <a:pt x="685683" y="303407"/>
                </a:lnTo>
                <a:lnTo>
                  <a:pt x="685683" y="378587"/>
                </a:lnTo>
                <a:lnTo>
                  <a:pt x="788108" y="418862"/>
                </a:lnTo>
                <a:lnTo>
                  <a:pt x="788108" y="467192"/>
                </a:lnTo>
                <a:lnTo>
                  <a:pt x="736895" y="550428"/>
                </a:lnTo>
                <a:lnTo>
                  <a:pt x="685683" y="588018"/>
                </a:lnTo>
                <a:lnTo>
                  <a:pt x="597483" y="636348"/>
                </a:lnTo>
                <a:lnTo>
                  <a:pt x="597483" y="673938"/>
                </a:lnTo>
                <a:lnTo>
                  <a:pt x="557651" y="719584"/>
                </a:lnTo>
                <a:lnTo>
                  <a:pt x="509283" y="733009"/>
                </a:lnTo>
                <a:lnTo>
                  <a:pt x="497902" y="786709"/>
                </a:lnTo>
                <a:lnTo>
                  <a:pt x="458070" y="835039"/>
                </a:lnTo>
                <a:lnTo>
                  <a:pt x="367025" y="786709"/>
                </a:lnTo>
                <a:lnTo>
                  <a:pt x="330038" y="692733"/>
                </a:lnTo>
                <a:lnTo>
                  <a:pt x="278825" y="636348"/>
                </a:lnTo>
                <a:lnTo>
                  <a:pt x="270290" y="502097"/>
                </a:lnTo>
                <a:lnTo>
                  <a:pt x="179245" y="418862"/>
                </a:lnTo>
                <a:lnTo>
                  <a:pt x="88200" y="418862"/>
                </a:lnTo>
                <a:lnTo>
                  <a:pt x="51213" y="378587"/>
                </a:lnTo>
                <a:lnTo>
                  <a:pt x="0" y="370532"/>
                </a:lnTo>
                <a:lnTo>
                  <a:pt x="0" y="268501"/>
                </a:lnTo>
                <a:lnTo>
                  <a:pt x="51213" y="268501"/>
                </a:lnTo>
                <a:lnTo>
                  <a:pt x="88200" y="303407"/>
                </a:lnTo>
                <a:lnTo>
                  <a:pt x="139413" y="303407"/>
                </a:lnTo>
                <a:lnTo>
                  <a:pt x="139413" y="268501"/>
                </a:lnTo>
                <a:lnTo>
                  <a:pt x="179245" y="303407"/>
                </a:lnTo>
                <a:lnTo>
                  <a:pt x="241838" y="268501"/>
                </a:lnTo>
                <a:lnTo>
                  <a:pt x="278825" y="303407"/>
                </a:lnTo>
                <a:lnTo>
                  <a:pt x="330038" y="303407"/>
                </a:lnTo>
                <a:lnTo>
                  <a:pt x="367025" y="268501"/>
                </a:lnTo>
                <a:lnTo>
                  <a:pt x="458070" y="85920"/>
                </a:lnTo>
                <a:lnTo>
                  <a:pt x="509283" y="40275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dirty="0" smtClean="0"/>
            </a:lvl2pPr>
            <a:lvl3pPr marL="914400" indent="0">
              <a:buNone/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r>
              <a:rPr lang="pt-BR"/>
              <a:t>nível</a:t>
            </a:r>
          </a:p>
        </p:txBody>
      </p:sp>
      <p:sp>
        <p:nvSpPr>
          <p:cNvPr id="26" name="Espaço Reservado para Texto 133">
            <a:extLst>
              <a:ext uri="{FF2B5EF4-FFF2-40B4-BE49-F238E27FC236}">
                <a16:creationId xmlns:a16="http://schemas.microsoft.com/office/drawing/2014/main" id="{90B36762-743E-4300-856E-39457C8024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81288" y="2572380"/>
            <a:ext cx="1110254" cy="899860"/>
          </a:xfrm>
          <a:custGeom>
            <a:avLst/>
            <a:gdLst>
              <a:gd name="connsiteX0" fmla="*/ 450333 w 1110254"/>
              <a:gd name="connsiteY0" fmla="*/ 0 h 899860"/>
              <a:gd name="connsiteX1" fmla="*/ 600444 w 1110254"/>
              <a:gd name="connsiteY1" fmla="*/ 0 h 899860"/>
              <a:gd name="connsiteX2" fmla="*/ 691077 w 1110254"/>
              <a:gd name="connsiteY2" fmla="*/ 104760 h 899860"/>
              <a:gd name="connsiteX3" fmla="*/ 821362 w 1110254"/>
              <a:gd name="connsiteY3" fmla="*/ 153111 h 899860"/>
              <a:gd name="connsiteX4" fmla="*/ 821362 w 1110254"/>
              <a:gd name="connsiteY4" fmla="*/ 206834 h 899860"/>
              <a:gd name="connsiteX5" fmla="*/ 821362 w 1110254"/>
              <a:gd name="connsiteY5" fmla="*/ 260557 h 899860"/>
              <a:gd name="connsiteX6" fmla="*/ 821362 w 1110254"/>
              <a:gd name="connsiteY6" fmla="*/ 359944 h 899860"/>
              <a:gd name="connsiteX7" fmla="*/ 923324 w 1110254"/>
              <a:gd name="connsiteY7" fmla="*/ 483507 h 899860"/>
              <a:gd name="connsiteX8" fmla="*/ 1062105 w 1110254"/>
              <a:gd name="connsiteY8" fmla="*/ 483507 h 899860"/>
              <a:gd name="connsiteX9" fmla="*/ 1062105 w 1110254"/>
              <a:gd name="connsiteY9" fmla="*/ 569464 h 899860"/>
              <a:gd name="connsiteX10" fmla="*/ 1110254 w 1110254"/>
              <a:gd name="connsiteY10" fmla="*/ 652734 h 899860"/>
              <a:gd name="connsiteX11" fmla="*/ 1110254 w 1110254"/>
              <a:gd name="connsiteY11" fmla="*/ 693027 h 899860"/>
              <a:gd name="connsiteX12" fmla="*/ 1062105 w 1110254"/>
              <a:gd name="connsiteY12" fmla="*/ 741377 h 899860"/>
              <a:gd name="connsiteX13" fmla="*/ 1022453 w 1110254"/>
              <a:gd name="connsiteY13" fmla="*/ 851509 h 899860"/>
              <a:gd name="connsiteX14" fmla="*/ 971472 w 1110254"/>
              <a:gd name="connsiteY14" fmla="*/ 899860 h 899860"/>
              <a:gd name="connsiteX15" fmla="*/ 778877 w 1110254"/>
              <a:gd name="connsiteY15" fmla="*/ 899860 h 899860"/>
              <a:gd name="connsiteX16" fmla="*/ 730729 w 1110254"/>
              <a:gd name="connsiteY16" fmla="*/ 851509 h 899860"/>
              <a:gd name="connsiteX17" fmla="*/ 679748 w 1110254"/>
              <a:gd name="connsiteY17" fmla="*/ 851509 h 899860"/>
              <a:gd name="connsiteX18" fmla="*/ 600444 w 1110254"/>
              <a:gd name="connsiteY18" fmla="*/ 784356 h 899860"/>
              <a:gd name="connsiteX19" fmla="*/ 600444 w 1110254"/>
              <a:gd name="connsiteY19" fmla="*/ 741377 h 899860"/>
              <a:gd name="connsiteX20" fmla="*/ 359700 w 1110254"/>
              <a:gd name="connsiteY20" fmla="*/ 741377 h 899860"/>
              <a:gd name="connsiteX21" fmla="*/ 320048 w 1110254"/>
              <a:gd name="connsiteY21" fmla="*/ 693027 h 899860"/>
              <a:gd name="connsiteX22" fmla="*/ 220918 w 1110254"/>
              <a:gd name="connsiteY22" fmla="*/ 652734 h 899860"/>
              <a:gd name="connsiteX23" fmla="*/ 181266 w 1110254"/>
              <a:gd name="connsiteY23" fmla="*/ 521113 h 899860"/>
              <a:gd name="connsiteX24" fmla="*/ 220918 w 1110254"/>
              <a:gd name="connsiteY24" fmla="*/ 521113 h 899860"/>
              <a:gd name="connsiteX25" fmla="*/ 181266 w 1110254"/>
              <a:gd name="connsiteY25" fmla="*/ 405609 h 899860"/>
              <a:gd name="connsiteX26" fmla="*/ 138782 w 1110254"/>
              <a:gd name="connsiteY26" fmla="*/ 322338 h 899860"/>
              <a:gd name="connsiteX27" fmla="*/ 0 w 1110254"/>
              <a:gd name="connsiteY27" fmla="*/ 284732 h 899860"/>
              <a:gd name="connsiteX28" fmla="*/ 42484 w 1110254"/>
              <a:gd name="connsiteY28" fmla="*/ 247126 h 899860"/>
              <a:gd name="connsiteX29" fmla="*/ 150111 w 1110254"/>
              <a:gd name="connsiteY29" fmla="*/ 255184 h 899860"/>
              <a:gd name="connsiteX30" fmla="*/ 220918 w 1110254"/>
              <a:gd name="connsiteY30" fmla="*/ 228323 h 899860"/>
              <a:gd name="connsiteX31" fmla="*/ 339874 w 1110254"/>
              <a:gd name="connsiteY31" fmla="*/ 153111 h 899860"/>
              <a:gd name="connsiteX32" fmla="*/ 410681 w 1110254"/>
              <a:gd name="connsiteY32" fmla="*/ 153111 h 899860"/>
              <a:gd name="connsiteX33" fmla="*/ 419178 w 1110254"/>
              <a:gd name="connsiteY33" fmla="*/ 85957 h 899860"/>
              <a:gd name="connsiteX34" fmla="*/ 461662 w 1110254"/>
              <a:gd name="connsiteY34" fmla="*/ 67154 h 89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110254" h="899860">
                <a:moveTo>
                  <a:pt x="450333" y="0"/>
                </a:moveTo>
                <a:lnTo>
                  <a:pt x="600444" y="0"/>
                </a:lnTo>
                <a:lnTo>
                  <a:pt x="691077" y="104760"/>
                </a:lnTo>
                <a:lnTo>
                  <a:pt x="821362" y="153111"/>
                </a:lnTo>
                <a:lnTo>
                  <a:pt x="821362" y="206834"/>
                </a:lnTo>
                <a:lnTo>
                  <a:pt x="821362" y="260557"/>
                </a:lnTo>
                <a:lnTo>
                  <a:pt x="821362" y="359944"/>
                </a:lnTo>
                <a:lnTo>
                  <a:pt x="923324" y="483507"/>
                </a:lnTo>
                <a:lnTo>
                  <a:pt x="1062105" y="483507"/>
                </a:lnTo>
                <a:lnTo>
                  <a:pt x="1062105" y="569464"/>
                </a:lnTo>
                <a:lnTo>
                  <a:pt x="1110254" y="652734"/>
                </a:lnTo>
                <a:lnTo>
                  <a:pt x="1110254" y="693027"/>
                </a:lnTo>
                <a:lnTo>
                  <a:pt x="1062105" y="741377"/>
                </a:lnTo>
                <a:lnTo>
                  <a:pt x="1022453" y="851509"/>
                </a:lnTo>
                <a:lnTo>
                  <a:pt x="971472" y="899860"/>
                </a:lnTo>
                <a:lnTo>
                  <a:pt x="778877" y="899860"/>
                </a:lnTo>
                <a:lnTo>
                  <a:pt x="730729" y="851509"/>
                </a:lnTo>
                <a:lnTo>
                  <a:pt x="679748" y="851509"/>
                </a:lnTo>
                <a:lnTo>
                  <a:pt x="600444" y="784356"/>
                </a:lnTo>
                <a:lnTo>
                  <a:pt x="600444" y="741377"/>
                </a:lnTo>
                <a:lnTo>
                  <a:pt x="359700" y="741377"/>
                </a:lnTo>
                <a:lnTo>
                  <a:pt x="320048" y="693027"/>
                </a:lnTo>
                <a:lnTo>
                  <a:pt x="220918" y="652734"/>
                </a:lnTo>
                <a:lnTo>
                  <a:pt x="181266" y="521113"/>
                </a:lnTo>
                <a:lnTo>
                  <a:pt x="220918" y="521113"/>
                </a:lnTo>
                <a:lnTo>
                  <a:pt x="181266" y="405609"/>
                </a:lnTo>
                <a:lnTo>
                  <a:pt x="138782" y="322338"/>
                </a:lnTo>
                <a:lnTo>
                  <a:pt x="0" y="284732"/>
                </a:lnTo>
                <a:lnTo>
                  <a:pt x="42484" y="247126"/>
                </a:lnTo>
                <a:lnTo>
                  <a:pt x="150111" y="255184"/>
                </a:lnTo>
                <a:lnTo>
                  <a:pt x="220918" y="228323"/>
                </a:lnTo>
                <a:lnTo>
                  <a:pt x="339874" y="153111"/>
                </a:lnTo>
                <a:lnTo>
                  <a:pt x="410681" y="153111"/>
                </a:lnTo>
                <a:lnTo>
                  <a:pt x="419178" y="85957"/>
                </a:lnTo>
                <a:lnTo>
                  <a:pt x="461662" y="67154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 marL="914400" indent="0">
              <a:buNone/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27" name="Espaço Reservado para Texto 140">
            <a:extLst>
              <a:ext uri="{FF2B5EF4-FFF2-40B4-BE49-F238E27FC236}">
                <a16:creationId xmlns:a16="http://schemas.microsoft.com/office/drawing/2014/main" id="{F962475C-716A-4197-99A2-288F03327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07798" y="2485934"/>
            <a:ext cx="1823434" cy="1657015"/>
          </a:xfrm>
          <a:custGeom>
            <a:avLst/>
            <a:gdLst>
              <a:gd name="connsiteX0" fmla="*/ 551007 w 1823434"/>
              <a:gd name="connsiteY0" fmla="*/ 0 h 1657015"/>
              <a:gd name="connsiteX1" fmla="*/ 641894 w 1823434"/>
              <a:gd name="connsiteY1" fmla="*/ 82851 h 1657015"/>
              <a:gd name="connsiteX2" fmla="*/ 641894 w 1823434"/>
              <a:gd name="connsiteY2" fmla="*/ 197773 h 1657015"/>
              <a:gd name="connsiteX3" fmla="*/ 690178 w 1823434"/>
              <a:gd name="connsiteY3" fmla="*/ 235189 h 1657015"/>
              <a:gd name="connsiteX4" fmla="*/ 712900 w 1823434"/>
              <a:gd name="connsiteY4" fmla="*/ 280624 h 1657015"/>
              <a:gd name="connsiteX5" fmla="*/ 761184 w 1823434"/>
              <a:gd name="connsiteY5" fmla="*/ 328731 h 1657015"/>
              <a:gd name="connsiteX6" fmla="*/ 1823434 w 1823434"/>
              <a:gd name="connsiteY6" fmla="*/ 366147 h 1657015"/>
              <a:gd name="connsiteX7" fmla="*/ 1732547 w 1823434"/>
              <a:gd name="connsiteY7" fmla="*/ 574610 h 1657015"/>
              <a:gd name="connsiteX8" fmla="*/ 1732547 w 1823434"/>
              <a:gd name="connsiteY8" fmla="*/ 783073 h 1657015"/>
              <a:gd name="connsiteX9" fmla="*/ 1772310 w 1823434"/>
              <a:gd name="connsiteY9" fmla="*/ 828508 h 1657015"/>
              <a:gd name="connsiteX10" fmla="*/ 1732547 w 1823434"/>
              <a:gd name="connsiteY10" fmla="*/ 940757 h 1657015"/>
              <a:gd name="connsiteX11" fmla="*/ 1692783 w 1823434"/>
              <a:gd name="connsiteY11" fmla="*/ 1071715 h 1657015"/>
              <a:gd name="connsiteX12" fmla="*/ 1641659 w 1823434"/>
              <a:gd name="connsiteY12" fmla="*/ 1159911 h 1657015"/>
              <a:gd name="connsiteX13" fmla="*/ 1590535 w 1823434"/>
              <a:gd name="connsiteY13" fmla="*/ 1159911 h 1657015"/>
              <a:gd name="connsiteX14" fmla="*/ 1542250 w 1823434"/>
              <a:gd name="connsiteY14" fmla="*/ 1290868 h 1657015"/>
              <a:gd name="connsiteX15" fmla="*/ 1502487 w 1823434"/>
              <a:gd name="connsiteY15" fmla="*/ 1290868 h 1657015"/>
              <a:gd name="connsiteX16" fmla="*/ 1459883 w 1823434"/>
              <a:gd name="connsiteY16" fmla="*/ 1392427 h 1657015"/>
              <a:gd name="connsiteX17" fmla="*/ 1363315 w 1823434"/>
              <a:gd name="connsiteY17" fmla="*/ 1440534 h 1657015"/>
              <a:gd name="connsiteX18" fmla="*/ 1363315 w 1823434"/>
              <a:gd name="connsiteY18" fmla="*/ 1526058 h 1657015"/>
              <a:gd name="connsiteX19" fmla="*/ 1363315 w 1823434"/>
              <a:gd name="connsiteY19" fmla="*/ 1608908 h 1657015"/>
              <a:gd name="connsiteX20" fmla="*/ 1263907 w 1823434"/>
              <a:gd name="connsiteY20" fmla="*/ 1563474 h 1657015"/>
              <a:gd name="connsiteX21" fmla="*/ 1263907 w 1823434"/>
              <a:gd name="connsiteY21" fmla="*/ 1526058 h 1657015"/>
              <a:gd name="connsiteX22" fmla="*/ 1229824 w 1823434"/>
              <a:gd name="connsiteY22" fmla="*/ 1526058 h 1657015"/>
              <a:gd name="connsiteX23" fmla="*/ 1195741 w 1823434"/>
              <a:gd name="connsiteY23" fmla="*/ 1526058 h 1657015"/>
              <a:gd name="connsiteX24" fmla="*/ 1121895 w 1823434"/>
              <a:gd name="connsiteY24" fmla="*/ 1526058 h 1657015"/>
              <a:gd name="connsiteX25" fmla="*/ 1082132 w 1823434"/>
              <a:gd name="connsiteY25" fmla="*/ 1574164 h 1657015"/>
              <a:gd name="connsiteX26" fmla="*/ 852072 w 1823434"/>
              <a:gd name="connsiteY26" fmla="*/ 1488641 h 1657015"/>
              <a:gd name="connsiteX27" fmla="*/ 852072 w 1823434"/>
              <a:gd name="connsiteY27" fmla="*/ 1526058 h 1657015"/>
              <a:gd name="connsiteX28" fmla="*/ 761184 w 1823434"/>
              <a:gd name="connsiteY28" fmla="*/ 1534075 h 1657015"/>
              <a:gd name="connsiteX29" fmla="*/ 712900 w 1823434"/>
              <a:gd name="connsiteY29" fmla="*/ 1574164 h 1657015"/>
              <a:gd name="connsiteX30" fmla="*/ 690178 w 1823434"/>
              <a:gd name="connsiteY30" fmla="*/ 1608908 h 1657015"/>
              <a:gd name="connsiteX31" fmla="*/ 641894 w 1823434"/>
              <a:gd name="connsiteY31" fmla="*/ 1657015 h 1657015"/>
              <a:gd name="connsiteX32" fmla="*/ 602131 w 1823434"/>
              <a:gd name="connsiteY32" fmla="*/ 1574164 h 1657015"/>
              <a:gd name="connsiteX33" fmla="*/ 499882 w 1823434"/>
              <a:gd name="connsiteY33" fmla="*/ 1488641 h 1657015"/>
              <a:gd name="connsiteX34" fmla="*/ 551007 w 1823434"/>
              <a:gd name="connsiteY34" fmla="*/ 1440534 h 1657015"/>
              <a:gd name="connsiteX35" fmla="*/ 551007 w 1823434"/>
              <a:gd name="connsiteY35" fmla="*/ 1392427 h 1657015"/>
              <a:gd name="connsiteX36" fmla="*/ 232900 w 1823434"/>
              <a:gd name="connsiteY36" fmla="*/ 1392427 h 1657015"/>
              <a:gd name="connsiteX37" fmla="*/ 232900 w 1823434"/>
              <a:gd name="connsiteY37" fmla="*/ 1242761 h 1657015"/>
              <a:gd name="connsiteX38" fmla="*/ 181775 w 1823434"/>
              <a:gd name="connsiteY38" fmla="*/ 1194655 h 1657015"/>
              <a:gd name="connsiteX39" fmla="*/ 181775 w 1823434"/>
              <a:gd name="connsiteY39" fmla="*/ 1159911 h 1657015"/>
              <a:gd name="connsiteX40" fmla="*/ 232900 w 1823434"/>
              <a:gd name="connsiteY40" fmla="*/ 1111804 h 1657015"/>
              <a:gd name="connsiteX41" fmla="*/ 181775 w 1823434"/>
              <a:gd name="connsiteY41" fmla="*/ 1071715 h 1657015"/>
              <a:gd name="connsiteX42" fmla="*/ 181775 w 1823434"/>
              <a:gd name="connsiteY42" fmla="*/ 1026280 h 1657015"/>
              <a:gd name="connsiteX43" fmla="*/ 130651 w 1823434"/>
              <a:gd name="connsiteY43" fmla="*/ 988864 h 1657015"/>
              <a:gd name="connsiteX44" fmla="*/ 190296 w 1823434"/>
              <a:gd name="connsiteY44" fmla="*/ 940757 h 1657015"/>
              <a:gd name="connsiteX45" fmla="*/ 232900 w 1823434"/>
              <a:gd name="connsiteY45" fmla="*/ 828508 h 1657015"/>
              <a:gd name="connsiteX46" fmla="*/ 281184 w 1823434"/>
              <a:gd name="connsiteY46" fmla="*/ 783073 h 1657015"/>
              <a:gd name="connsiteX47" fmla="*/ 281184 w 1823434"/>
              <a:gd name="connsiteY47" fmla="*/ 742984 h 1657015"/>
              <a:gd name="connsiteX48" fmla="*/ 232900 w 1823434"/>
              <a:gd name="connsiteY48" fmla="*/ 649443 h 1657015"/>
              <a:gd name="connsiteX49" fmla="*/ 232900 w 1823434"/>
              <a:gd name="connsiteY49" fmla="*/ 574610 h 1657015"/>
              <a:gd name="connsiteX50" fmla="*/ 90888 w 1823434"/>
              <a:gd name="connsiteY50" fmla="*/ 574610 h 1657015"/>
              <a:gd name="connsiteX51" fmla="*/ 0 w 1823434"/>
              <a:gd name="connsiteY51" fmla="*/ 462361 h 1657015"/>
              <a:gd name="connsiteX52" fmla="*/ 0 w 1823434"/>
              <a:gd name="connsiteY52" fmla="*/ 245880 h 1657015"/>
              <a:gd name="connsiteX53" fmla="*/ 499882 w 1823434"/>
              <a:gd name="connsiteY53" fmla="*/ 197773 h 1657015"/>
              <a:gd name="connsiteX54" fmla="*/ 499882 w 1823434"/>
              <a:gd name="connsiteY54" fmla="*/ 157684 h 1657015"/>
              <a:gd name="connsiteX55" fmla="*/ 499882 w 1823434"/>
              <a:gd name="connsiteY55" fmla="*/ 117595 h 1657015"/>
              <a:gd name="connsiteX56" fmla="*/ 499882 w 1823434"/>
              <a:gd name="connsiteY56" fmla="*/ 74833 h 1657015"/>
              <a:gd name="connsiteX57" fmla="*/ 499882 w 1823434"/>
              <a:gd name="connsiteY57" fmla="*/ 37417 h 165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823434" h="1657015">
                <a:moveTo>
                  <a:pt x="551007" y="0"/>
                </a:moveTo>
                <a:lnTo>
                  <a:pt x="641894" y="82851"/>
                </a:lnTo>
                <a:lnTo>
                  <a:pt x="641894" y="197773"/>
                </a:lnTo>
                <a:lnTo>
                  <a:pt x="690178" y="235189"/>
                </a:lnTo>
                <a:lnTo>
                  <a:pt x="712900" y="280624"/>
                </a:lnTo>
                <a:lnTo>
                  <a:pt x="761184" y="328731"/>
                </a:lnTo>
                <a:lnTo>
                  <a:pt x="1823434" y="366147"/>
                </a:lnTo>
                <a:lnTo>
                  <a:pt x="1732547" y="574610"/>
                </a:lnTo>
                <a:lnTo>
                  <a:pt x="1732547" y="783073"/>
                </a:lnTo>
                <a:lnTo>
                  <a:pt x="1772310" y="828508"/>
                </a:lnTo>
                <a:lnTo>
                  <a:pt x="1732547" y="940757"/>
                </a:lnTo>
                <a:lnTo>
                  <a:pt x="1692783" y="1071715"/>
                </a:lnTo>
                <a:lnTo>
                  <a:pt x="1641659" y="1159911"/>
                </a:lnTo>
                <a:lnTo>
                  <a:pt x="1590535" y="1159911"/>
                </a:lnTo>
                <a:lnTo>
                  <a:pt x="1542250" y="1290868"/>
                </a:lnTo>
                <a:lnTo>
                  <a:pt x="1502487" y="1290868"/>
                </a:lnTo>
                <a:lnTo>
                  <a:pt x="1459883" y="1392427"/>
                </a:lnTo>
                <a:lnTo>
                  <a:pt x="1363315" y="1440534"/>
                </a:lnTo>
                <a:lnTo>
                  <a:pt x="1363315" y="1526058"/>
                </a:lnTo>
                <a:lnTo>
                  <a:pt x="1363315" y="1608908"/>
                </a:lnTo>
                <a:lnTo>
                  <a:pt x="1263907" y="1563474"/>
                </a:lnTo>
                <a:lnTo>
                  <a:pt x="1263907" y="1526058"/>
                </a:lnTo>
                <a:lnTo>
                  <a:pt x="1229824" y="1526058"/>
                </a:lnTo>
                <a:lnTo>
                  <a:pt x="1195741" y="1526058"/>
                </a:lnTo>
                <a:lnTo>
                  <a:pt x="1121895" y="1526058"/>
                </a:lnTo>
                <a:lnTo>
                  <a:pt x="1082132" y="1574164"/>
                </a:lnTo>
                <a:lnTo>
                  <a:pt x="852072" y="1488641"/>
                </a:lnTo>
                <a:lnTo>
                  <a:pt x="852072" y="1526058"/>
                </a:lnTo>
                <a:lnTo>
                  <a:pt x="761184" y="1534075"/>
                </a:lnTo>
                <a:lnTo>
                  <a:pt x="712900" y="1574164"/>
                </a:lnTo>
                <a:lnTo>
                  <a:pt x="690178" y="1608908"/>
                </a:lnTo>
                <a:lnTo>
                  <a:pt x="641894" y="1657015"/>
                </a:lnTo>
                <a:lnTo>
                  <a:pt x="602131" y="1574164"/>
                </a:lnTo>
                <a:lnTo>
                  <a:pt x="499882" y="1488641"/>
                </a:lnTo>
                <a:lnTo>
                  <a:pt x="551007" y="1440534"/>
                </a:lnTo>
                <a:lnTo>
                  <a:pt x="551007" y="1392427"/>
                </a:lnTo>
                <a:lnTo>
                  <a:pt x="232900" y="1392427"/>
                </a:lnTo>
                <a:lnTo>
                  <a:pt x="232900" y="1242761"/>
                </a:lnTo>
                <a:lnTo>
                  <a:pt x="181775" y="1194655"/>
                </a:lnTo>
                <a:lnTo>
                  <a:pt x="181775" y="1159911"/>
                </a:lnTo>
                <a:lnTo>
                  <a:pt x="232900" y="1111804"/>
                </a:lnTo>
                <a:lnTo>
                  <a:pt x="181775" y="1071715"/>
                </a:lnTo>
                <a:lnTo>
                  <a:pt x="181775" y="1026280"/>
                </a:lnTo>
                <a:lnTo>
                  <a:pt x="130651" y="988864"/>
                </a:lnTo>
                <a:lnTo>
                  <a:pt x="190296" y="940757"/>
                </a:lnTo>
                <a:lnTo>
                  <a:pt x="232900" y="828508"/>
                </a:lnTo>
                <a:lnTo>
                  <a:pt x="281184" y="783073"/>
                </a:lnTo>
                <a:lnTo>
                  <a:pt x="281184" y="742984"/>
                </a:lnTo>
                <a:lnTo>
                  <a:pt x="232900" y="649443"/>
                </a:lnTo>
                <a:lnTo>
                  <a:pt x="232900" y="574610"/>
                </a:lnTo>
                <a:lnTo>
                  <a:pt x="90888" y="574610"/>
                </a:lnTo>
                <a:lnTo>
                  <a:pt x="0" y="462361"/>
                </a:lnTo>
                <a:lnTo>
                  <a:pt x="0" y="245880"/>
                </a:lnTo>
                <a:lnTo>
                  <a:pt x="499882" y="197773"/>
                </a:lnTo>
                <a:lnTo>
                  <a:pt x="499882" y="157684"/>
                </a:lnTo>
                <a:lnTo>
                  <a:pt x="499882" y="117595"/>
                </a:lnTo>
                <a:lnTo>
                  <a:pt x="499882" y="74833"/>
                </a:lnTo>
                <a:lnTo>
                  <a:pt x="499882" y="37417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smtClean="0"/>
            </a:lvl2pPr>
            <a:lvl3pPr marL="914400" indent="0">
              <a:buNone/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28" name="Espaço Reservado para Texto 144">
            <a:extLst>
              <a:ext uri="{FF2B5EF4-FFF2-40B4-BE49-F238E27FC236}">
                <a16:creationId xmlns:a16="http://schemas.microsoft.com/office/drawing/2014/main" id="{D905D479-2328-49CF-8C0F-220E5306F8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47891" y="1509132"/>
            <a:ext cx="1095116" cy="1374689"/>
          </a:xfrm>
          <a:custGeom>
            <a:avLst/>
            <a:gdLst>
              <a:gd name="connsiteX0" fmla="*/ 364091 w 1095116"/>
              <a:gd name="connsiteY0" fmla="*/ 0 h 1374689"/>
              <a:gd name="connsiteX1" fmla="*/ 401069 w 1095116"/>
              <a:gd name="connsiteY1" fmla="*/ 40117 h 1374689"/>
              <a:gd name="connsiteX2" fmla="*/ 494936 w 1095116"/>
              <a:gd name="connsiteY2" fmla="*/ 40117 h 1374689"/>
              <a:gd name="connsiteX3" fmla="*/ 494936 w 1095116"/>
              <a:gd name="connsiteY3" fmla="*/ 74886 h 1374689"/>
              <a:gd name="connsiteX4" fmla="*/ 543292 w 1095116"/>
              <a:gd name="connsiteY4" fmla="*/ 40117 h 1374689"/>
              <a:gd name="connsiteX5" fmla="*/ 634314 w 1095116"/>
              <a:gd name="connsiteY5" fmla="*/ 131050 h 1374689"/>
              <a:gd name="connsiteX6" fmla="*/ 594492 w 1095116"/>
              <a:gd name="connsiteY6" fmla="*/ 171168 h 1374689"/>
              <a:gd name="connsiteX7" fmla="*/ 634314 w 1095116"/>
              <a:gd name="connsiteY7" fmla="*/ 179191 h 1374689"/>
              <a:gd name="connsiteX8" fmla="*/ 634314 w 1095116"/>
              <a:gd name="connsiteY8" fmla="*/ 205936 h 1374689"/>
              <a:gd name="connsiteX9" fmla="*/ 594492 w 1095116"/>
              <a:gd name="connsiteY9" fmla="*/ 246053 h 1374689"/>
              <a:gd name="connsiteX10" fmla="*/ 634314 w 1095116"/>
              <a:gd name="connsiteY10" fmla="*/ 254077 h 1374689"/>
              <a:gd name="connsiteX11" fmla="*/ 594492 w 1095116"/>
              <a:gd name="connsiteY11" fmla="*/ 320939 h 1374689"/>
              <a:gd name="connsiteX12" fmla="*/ 634314 w 1095116"/>
              <a:gd name="connsiteY12" fmla="*/ 320939 h 1374689"/>
              <a:gd name="connsiteX13" fmla="*/ 682670 w 1095116"/>
              <a:gd name="connsiteY13" fmla="*/ 254077 h 1374689"/>
              <a:gd name="connsiteX14" fmla="*/ 725337 w 1095116"/>
              <a:gd name="connsiteY14" fmla="*/ 254077 h 1374689"/>
              <a:gd name="connsiteX15" fmla="*/ 733870 w 1095116"/>
              <a:gd name="connsiteY15" fmla="*/ 219308 h 1374689"/>
              <a:gd name="connsiteX16" fmla="*/ 824893 w 1095116"/>
              <a:gd name="connsiteY16" fmla="*/ 205936 h 1374689"/>
              <a:gd name="connsiteX17" fmla="*/ 813515 w 1095116"/>
              <a:gd name="connsiteY17" fmla="*/ 171168 h 1374689"/>
              <a:gd name="connsiteX18" fmla="*/ 964271 w 1095116"/>
              <a:gd name="connsiteY18" fmla="*/ 254077 h 1374689"/>
              <a:gd name="connsiteX19" fmla="*/ 1095116 w 1095116"/>
              <a:gd name="connsiteY19" fmla="*/ 254077 h 1374689"/>
              <a:gd name="connsiteX20" fmla="*/ 1006938 w 1095116"/>
              <a:gd name="connsiteY20" fmla="*/ 358382 h 1374689"/>
              <a:gd name="connsiteX21" fmla="*/ 955738 w 1095116"/>
              <a:gd name="connsiteY21" fmla="*/ 358382 h 1374689"/>
              <a:gd name="connsiteX22" fmla="*/ 915915 w 1095116"/>
              <a:gd name="connsiteY22" fmla="*/ 443966 h 1374689"/>
              <a:gd name="connsiteX23" fmla="*/ 907382 w 1095116"/>
              <a:gd name="connsiteY23" fmla="*/ 631180 h 1374689"/>
              <a:gd name="connsiteX24" fmla="*/ 876093 w 1095116"/>
              <a:gd name="connsiteY24" fmla="*/ 668623 h 1374689"/>
              <a:gd name="connsiteX25" fmla="*/ 864715 w 1095116"/>
              <a:gd name="connsiteY25" fmla="*/ 772928 h 1374689"/>
              <a:gd name="connsiteX26" fmla="*/ 907382 w 1095116"/>
              <a:gd name="connsiteY26" fmla="*/ 772928 h 1374689"/>
              <a:gd name="connsiteX27" fmla="*/ 907382 w 1095116"/>
              <a:gd name="connsiteY27" fmla="*/ 866536 h 1374689"/>
              <a:gd name="connsiteX28" fmla="*/ 674137 w 1095116"/>
              <a:gd name="connsiteY28" fmla="*/ 877234 h 1374689"/>
              <a:gd name="connsiteX29" fmla="*/ 594492 w 1095116"/>
              <a:gd name="connsiteY29" fmla="*/ 952119 h 1374689"/>
              <a:gd name="connsiteX30" fmla="*/ 494936 w 1095116"/>
              <a:gd name="connsiteY30" fmla="*/ 997586 h 1374689"/>
              <a:gd name="connsiteX31" fmla="*/ 401069 w 1095116"/>
              <a:gd name="connsiteY31" fmla="*/ 1184800 h 1374689"/>
              <a:gd name="connsiteX32" fmla="*/ 401069 w 1095116"/>
              <a:gd name="connsiteY32" fmla="*/ 1273058 h 1374689"/>
              <a:gd name="connsiteX33" fmla="*/ 349868 w 1095116"/>
              <a:gd name="connsiteY33" fmla="*/ 1374689 h 1374689"/>
              <a:gd name="connsiteX34" fmla="*/ 312891 w 1095116"/>
              <a:gd name="connsiteY34" fmla="*/ 1374689 h 1374689"/>
              <a:gd name="connsiteX35" fmla="*/ 261690 w 1095116"/>
              <a:gd name="connsiteY35" fmla="*/ 1291780 h 1374689"/>
              <a:gd name="connsiteX36" fmla="*/ 261690 w 1095116"/>
              <a:gd name="connsiteY36" fmla="*/ 1243639 h 1374689"/>
              <a:gd name="connsiteX37" fmla="*/ 210490 w 1095116"/>
              <a:gd name="connsiteY37" fmla="*/ 1206196 h 1374689"/>
              <a:gd name="connsiteX38" fmla="*/ 261690 w 1095116"/>
              <a:gd name="connsiteY38" fmla="*/ 1120612 h 1374689"/>
              <a:gd name="connsiteX39" fmla="*/ 312891 w 1095116"/>
              <a:gd name="connsiteY39" fmla="*/ 1120612 h 1374689"/>
              <a:gd name="connsiteX40" fmla="*/ 312891 w 1095116"/>
              <a:gd name="connsiteY40" fmla="*/ 1053750 h 1374689"/>
              <a:gd name="connsiteX41" fmla="*/ 210490 w 1095116"/>
              <a:gd name="connsiteY41" fmla="*/ 1053750 h 1374689"/>
              <a:gd name="connsiteX42" fmla="*/ 139379 w 1095116"/>
              <a:gd name="connsiteY42" fmla="*/ 960143 h 1374689"/>
              <a:gd name="connsiteX43" fmla="*/ 139379 w 1095116"/>
              <a:gd name="connsiteY43" fmla="*/ 914676 h 1374689"/>
              <a:gd name="connsiteX44" fmla="*/ 102401 w 1095116"/>
              <a:gd name="connsiteY44" fmla="*/ 914676 h 1374689"/>
              <a:gd name="connsiteX45" fmla="*/ 139379 w 1095116"/>
              <a:gd name="connsiteY45" fmla="*/ 877234 h 1374689"/>
              <a:gd name="connsiteX46" fmla="*/ 153601 w 1095116"/>
              <a:gd name="connsiteY46" fmla="*/ 679321 h 1374689"/>
              <a:gd name="connsiteX47" fmla="*/ 102401 w 1095116"/>
              <a:gd name="connsiteY47" fmla="*/ 641878 h 1374689"/>
              <a:gd name="connsiteX48" fmla="*/ 51200 w 1095116"/>
              <a:gd name="connsiteY48" fmla="*/ 641878 h 1374689"/>
              <a:gd name="connsiteX49" fmla="*/ 0 w 1095116"/>
              <a:gd name="connsiteY49" fmla="*/ 593737 h 1374689"/>
              <a:gd name="connsiteX50" fmla="*/ 153601 w 1095116"/>
              <a:gd name="connsiteY50" fmla="*/ 508154 h 1374689"/>
              <a:gd name="connsiteX51" fmla="*/ 221868 w 1095116"/>
              <a:gd name="connsiteY51" fmla="*/ 369080 h 1374689"/>
              <a:gd name="connsiteX52" fmla="*/ 270224 w 1095116"/>
              <a:gd name="connsiteY52" fmla="*/ 328963 h 1374689"/>
              <a:gd name="connsiteX53" fmla="*/ 270224 w 1095116"/>
              <a:gd name="connsiteY53" fmla="*/ 219308 h 1374689"/>
              <a:gd name="connsiteX54" fmla="*/ 364091 w 1095116"/>
              <a:gd name="connsiteY54" fmla="*/ 131050 h 137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95116" h="1374689">
                <a:moveTo>
                  <a:pt x="364091" y="0"/>
                </a:moveTo>
                <a:lnTo>
                  <a:pt x="401069" y="40117"/>
                </a:lnTo>
                <a:lnTo>
                  <a:pt x="494936" y="40117"/>
                </a:lnTo>
                <a:lnTo>
                  <a:pt x="494936" y="74886"/>
                </a:lnTo>
                <a:lnTo>
                  <a:pt x="543292" y="40117"/>
                </a:lnTo>
                <a:lnTo>
                  <a:pt x="634314" y="131050"/>
                </a:lnTo>
                <a:lnTo>
                  <a:pt x="594492" y="171168"/>
                </a:lnTo>
                <a:lnTo>
                  <a:pt x="634314" y="179191"/>
                </a:lnTo>
                <a:lnTo>
                  <a:pt x="634314" y="205936"/>
                </a:lnTo>
                <a:lnTo>
                  <a:pt x="594492" y="246053"/>
                </a:lnTo>
                <a:lnTo>
                  <a:pt x="634314" y="254077"/>
                </a:lnTo>
                <a:lnTo>
                  <a:pt x="594492" y="320939"/>
                </a:lnTo>
                <a:lnTo>
                  <a:pt x="634314" y="320939"/>
                </a:lnTo>
                <a:lnTo>
                  <a:pt x="682670" y="254077"/>
                </a:lnTo>
                <a:lnTo>
                  <a:pt x="725337" y="254077"/>
                </a:lnTo>
                <a:lnTo>
                  <a:pt x="733870" y="219308"/>
                </a:lnTo>
                <a:lnTo>
                  <a:pt x="824893" y="205936"/>
                </a:lnTo>
                <a:lnTo>
                  <a:pt x="813515" y="171168"/>
                </a:lnTo>
                <a:lnTo>
                  <a:pt x="964271" y="254077"/>
                </a:lnTo>
                <a:lnTo>
                  <a:pt x="1095116" y="254077"/>
                </a:lnTo>
                <a:lnTo>
                  <a:pt x="1006938" y="358382"/>
                </a:lnTo>
                <a:lnTo>
                  <a:pt x="955738" y="358382"/>
                </a:lnTo>
                <a:lnTo>
                  <a:pt x="915915" y="443966"/>
                </a:lnTo>
                <a:lnTo>
                  <a:pt x="907382" y="631180"/>
                </a:lnTo>
                <a:lnTo>
                  <a:pt x="876093" y="668623"/>
                </a:lnTo>
                <a:lnTo>
                  <a:pt x="864715" y="772928"/>
                </a:lnTo>
                <a:lnTo>
                  <a:pt x="907382" y="772928"/>
                </a:lnTo>
                <a:lnTo>
                  <a:pt x="907382" y="866536"/>
                </a:lnTo>
                <a:lnTo>
                  <a:pt x="674137" y="877234"/>
                </a:lnTo>
                <a:lnTo>
                  <a:pt x="594492" y="952119"/>
                </a:lnTo>
                <a:lnTo>
                  <a:pt x="494936" y="997586"/>
                </a:lnTo>
                <a:lnTo>
                  <a:pt x="401069" y="1184800"/>
                </a:lnTo>
                <a:lnTo>
                  <a:pt x="401069" y="1273058"/>
                </a:lnTo>
                <a:lnTo>
                  <a:pt x="349868" y="1374689"/>
                </a:lnTo>
                <a:lnTo>
                  <a:pt x="312891" y="1374689"/>
                </a:lnTo>
                <a:lnTo>
                  <a:pt x="261690" y="1291780"/>
                </a:lnTo>
                <a:lnTo>
                  <a:pt x="261690" y="1243639"/>
                </a:lnTo>
                <a:lnTo>
                  <a:pt x="210490" y="1206196"/>
                </a:lnTo>
                <a:lnTo>
                  <a:pt x="261690" y="1120612"/>
                </a:lnTo>
                <a:lnTo>
                  <a:pt x="312891" y="1120612"/>
                </a:lnTo>
                <a:lnTo>
                  <a:pt x="312891" y="1053750"/>
                </a:lnTo>
                <a:lnTo>
                  <a:pt x="210490" y="1053750"/>
                </a:lnTo>
                <a:lnTo>
                  <a:pt x="139379" y="960143"/>
                </a:lnTo>
                <a:lnTo>
                  <a:pt x="139379" y="914676"/>
                </a:lnTo>
                <a:lnTo>
                  <a:pt x="102401" y="914676"/>
                </a:lnTo>
                <a:lnTo>
                  <a:pt x="139379" y="877234"/>
                </a:lnTo>
                <a:lnTo>
                  <a:pt x="153601" y="679321"/>
                </a:lnTo>
                <a:lnTo>
                  <a:pt x="102401" y="641878"/>
                </a:lnTo>
                <a:lnTo>
                  <a:pt x="51200" y="641878"/>
                </a:lnTo>
                <a:lnTo>
                  <a:pt x="0" y="593737"/>
                </a:lnTo>
                <a:lnTo>
                  <a:pt x="153601" y="508154"/>
                </a:lnTo>
                <a:lnTo>
                  <a:pt x="221868" y="369080"/>
                </a:lnTo>
                <a:lnTo>
                  <a:pt x="270224" y="328963"/>
                </a:lnTo>
                <a:lnTo>
                  <a:pt x="270224" y="219308"/>
                </a:lnTo>
                <a:lnTo>
                  <a:pt x="364091" y="131050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29" name="Espaço Reservado para Texto 148">
            <a:extLst>
              <a:ext uri="{FF2B5EF4-FFF2-40B4-BE49-F238E27FC236}">
                <a16:creationId xmlns:a16="http://schemas.microsoft.com/office/drawing/2014/main" id="{F47850ED-8343-4F6D-9D58-ACFD95F6FF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790506" y="1784077"/>
            <a:ext cx="683458" cy="781013"/>
          </a:xfrm>
          <a:custGeom>
            <a:avLst/>
            <a:gdLst>
              <a:gd name="connsiteX0" fmla="*/ 192843 w 683458"/>
              <a:gd name="connsiteY0" fmla="*/ 0 h 781013"/>
              <a:gd name="connsiteX1" fmla="*/ 331803 w 683458"/>
              <a:gd name="connsiteY1" fmla="*/ 103957 h 781013"/>
              <a:gd name="connsiteX2" fmla="*/ 561513 w 683458"/>
              <a:gd name="connsiteY2" fmla="*/ 245233 h 781013"/>
              <a:gd name="connsiteX3" fmla="*/ 623904 w 683458"/>
              <a:gd name="connsiteY3" fmla="*/ 319869 h 781013"/>
              <a:gd name="connsiteX4" fmla="*/ 683458 w 683458"/>
              <a:gd name="connsiteY4" fmla="*/ 319869 h 781013"/>
              <a:gd name="connsiteX5" fmla="*/ 510467 w 683458"/>
              <a:gd name="connsiteY5" fmla="*/ 517121 h 781013"/>
              <a:gd name="connsiteX6" fmla="*/ 473600 w 683458"/>
              <a:gd name="connsiteY6" fmla="*/ 613082 h 781013"/>
              <a:gd name="connsiteX7" fmla="*/ 473600 w 683458"/>
              <a:gd name="connsiteY7" fmla="*/ 650400 h 781013"/>
              <a:gd name="connsiteX8" fmla="*/ 473600 w 683458"/>
              <a:gd name="connsiteY8" fmla="*/ 735698 h 781013"/>
              <a:gd name="connsiteX9" fmla="*/ 473600 w 683458"/>
              <a:gd name="connsiteY9" fmla="*/ 781013 h 781013"/>
              <a:gd name="connsiteX10" fmla="*/ 382850 w 683458"/>
              <a:gd name="connsiteY10" fmla="*/ 781013 h 781013"/>
              <a:gd name="connsiteX11" fmla="*/ 331803 w 683458"/>
              <a:gd name="connsiteY11" fmla="*/ 735698 h 781013"/>
              <a:gd name="connsiteX12" fmla="*/ 141797 w 683458"/>
              <a:gd name="connsiteY12" fmla="*/ 698380 h 781013"/>
              <a:gd name="connsiteX13" fmla="*/ 141797 w 683458"/>
              <a:gd name="connsiteY13" fmla="*/ 650400 h 781013"/>
              <a:gd name="connsiteX14" fmla="*/ 90750 w 683458"/>
              <a:gd name="connsiteY14" fmla="*/ 565102 h 781013"/>
              <a:gd name="connsiteX15" fmla="*/ 51047 w 683458"/>
              <a:gd name="connsiteY15" fmla="*/ 415830 h 781013"/>
              <a:gd name="connsiteX16" fmla="*/ 51047 w 683458"/>
              <a:gd name="connsiteY16" fmla="*/ 319869 h 781013"/>
              <a:gd name="connsiteX17" fmla="*/ 51047 w 683458"/>
              <a:gd name="connsiteY17" fmla="*/ 285216 h 781013"/>
              <a:gd name="connsiteX18" fmla="*/ 51047 w 683458"/>
              <a:gd name="connsiteY18" fmla="*/ 245233 h 781013"/>
              <a:gd name="connsiteX19" fmla="*/ 0 w 683458"/>
              <a:gd name="connsiteY19" fmla="*/ 95961 h 781013"/>
              <a:gd name="connsiteX20" fmla="*/ 42539 w 683458"/>
              <a:gd name="connsiteY20" fmla="*/ 55977 h 7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3458" h="781013">
                <a:moveTo>
                  <a:pt x="192843" y="0"/>
                </a:moveTo>
                <a:lnTo>
                  <a:pt x="331803" y="103957"/>
                </a:lnTo>
                <a:lnTo>
                  <a:pt x="561513" y="245233"/>
                </a:lnTo>
                <a:lnTo>
                  <a:pt x="623904" y="319869"/>
                </a:lnTo>
                <a:lnTo>
                  <a:pt x="683458" y="319869"/>
                </a:lnTo>
                <a:lnTo>
                  <a:pt x="510467" y="517121"/>
                </a:lnTo>
                <a:lnTo>
                  <a:pt x="473600" y="613082"/>
                </a:lnTo>
                <a:lnTo>
                  <a:pt x="473600" y="650400"/>
                </a:lnTo>
                <a:lnTo>
                  <a:pt x="473600" y="735698"/>
                </a:lnTo>
                <a:lnTo>
                  <a:pt x="473600" y="781013"/>
                </a:lnTo>
                <a:lnTo>
                  <a:pt x="382850" y="781013"/>
                </a:lnTo>
                <a:lnTo>
                  <a:pt x="331803" y="735698"/>
                </a:lnTo>
                <a:lnTo>
                  <a:pt x="141797" y="698380"/>
                </a:lnTo>
                <a:lnTo>
                  <a:pt x="141797" y="650400"/>
                </a:lnTo>
                <a:lnTo>
                  <a:pt x="90750" y="565102"/>
                </a:lnTo>
                <a:lnTo>
                  <a:pt x="51047" y="415830"/>
                </a:lnTo>
                <a:lnTo>
                  <a:pt x="51047" y="319869"/>
                </a:lnTo>
                <a:lnTo>
                  <a:pt x="51047" y="285216"/>
                </a:lnTo>
                <a:lnTo>
                  <a:pt x="51047" y="245233"/>
                </a:lnTo>
                <a:lnTo>
                  <a:pt x="0" y="95961"/>
                </a:lnTo>
                <a:lnTo>
                  <a:pt x="42539" y="55977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>
              <a:defRPr lang="pt-BR" dirty="0" smtClean="0"/>
            </a:lvl3pPr>
            <a:lvl4pPr>
              <a:defRPr lang="pt-BR" dirty="0" smtClean="0"/>
            </a:lvl4pPr>
            <a:lvl5pPr marL="1828800" indent="0">
              <a:buNone/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0" name="Espaço Reservado para Texto 152">
            <a:extLst>
              <a:ext uri="{FF2B5EF4-FFF2-40B4-BE49-F238E27FC236}">
                <a16:creationId xmlns:a16="http://schemas.microsoft.com/office/drawing/2014/main" id="{4A97879D-7B61-43F1-A39B-3168E9F032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996217" y="1763482"/>
            <a:ext cx="931508" cy="1282340"/>
          </a:xfrm>
          <a:custGeom>
            <a:avLst/>
            <a:gdLst>
              <a:gd name="connsiteX0" fmla="*/ 741809 w 931508"/>
              <a:gd name="connsiteY0" fmla="*/ 0 h 1282340"/>
              <a:gd name="connsiteX1" fmla="*/ 792773 w 931508"/>
              <a:gd name="connsiteY1" fmla="*/ 74959 h 1282340"/>
              <a:gd name="connsiteX2" fmla="*/ 832412 w 931508"/>
              <a:gd name="connsiteY2" fmla="*/ 74959 h 1282340"/>
              <a:gd name="connsiteX3" fmla="*/ 792773 w 931508"/>
              <a:gd name="connsiteY3" fmla="*/ 112439 h 1282340"/>
              <a:gd name="connsiteX4" fmla="*/ 843737 w 931508"/>
              <a:gd name="connsiteY4" fmla="*/ 262358 h 1282340"/>
              <a:gd name="connsiteX5" fmla="*/ 843737 w 931508"/>
              <a:gd name="connsiteY5" fmla="*/ 444402 h 1282340"/>
              <a:gd name="connsiteX6" fmla="*/ 880544 w 931508"/>
              <a:gd name="connsiteY6" fmla="*/ 583612 h 1282340"/>
              <a:gd name="connsiteX7" fmla="*/ 931508 w 931508"/>
              <a:gd name="connsiteY7" fmla="*/ 677311 h 1282340"/>
              <a:gd name="connsiteX8" fmla="*/ 923014 w 931508"/>
              <a:gd name="connsiteY8" fmla="*/ 800459 h 1282340"/>
              <a:gd name="connsiteX9" fmla="*/ 880544 w 931508"/>
              <a:gd name="connsiteY9" fmla="*/ 904866 h 1282340"/>
              <a:gd name="connsiteX10" fmla="*/ 832412 w 931508"/>
              <a:gd name="connsiteY10" fmla="*/ 904866 h 1282340"/>
              <a:gd name="connsiteX11" fmla="*/ 792773 w 931508"/>
              <a:gd name="connsiteY11" fmla="*/ 953055 h 1282340"/>
              <a:gd name="connsiteX12" fmla="*/ 702170 w 931508"/>
              <a:gd name="connsiteY12" fmla="*/ 1028014 h 1282340"/>
              <a:gd name="connsiteX13" fmla="*/ 382230 w 931508"/>
              <a:gd name="connsiteY13" fmla="*/ 1028014 h 1282340"/>
              <a:gd name="connsiteX14" fmla="*/ 382230 w 931508"/>
              <a:gd name="connsiteY14" fmla="*/ 1121713 h 1282340"/>
              <a:gd name="connsiteX15" fmla="*/ 331266 w 931508"/>
              <a:gd name="connsiteY15" fmla="*/ 1204704 h 1282340"/>
              <a:gd name="connsiteX16" fmla="*/ 240663 w 931508"/>
              <a:gd name="connsiteY16" fmla="*/ 1204704 h 1282340"/>
              <a:gd name="connsiteX17" fmla="*/ 240663 w 931508"/>
              <a:gd name="connsiteY17" fmla="*/ 1282340 h 1282340"/>
              <a:gd name="connsiteX18" fmla="*/ 152892 w 931508"/>
              <a:gd name="connsiteY18" fmla="*/ 1274309 h 1282340"/>
              <a:gd name="connsiteX19" fmla="*/ 110422 w 931508"/>
              <a:gd name="connsiteY19" fmla="*/ 1167224 h 1282340"/>
              <a:gd name="connsiteX20" fmla="*/ 50964 w 931508"/>
              <a:gd name="connsiteY20" fmla="*/ 1167224 h 1282340"/>
              <a:gd name="connsiteX21" fmla="*/ 0 w 931508"/>
              <a:gd name="connsiteY21" fmla="*/ 1121713 h 1282340"/>
              <a:gd name="connsiteX22" fmla="*/ 50964 w 931508"/>
              <a:gd name="connsiteY22" fmla="*/ 1017305 h 1282340"/>
              <a:gd name="connsiteX23" fmla="*/ 50964 w 931508"/>
              <a:gd name="connsiteY23" fmla="*/ 931638 h 1282340"/>
              <a:gd name="connsiteX24" fmla="*/ 90603 w 931508"/>
              <a:gd name="connsiteY24" fmla="*/ 856678 h 1282340"/>
              <a:gd name="connsiteX25" fmla="*/ 138735 w 931508"/>
              <a:gd name="connsiteY25" fmla="*/ 744239 h 1282340"/>
              <a:gd name="connsiteX26" fmla="*/ 232169 w 931508"/>
              <a:gd name="connsiteY26" fmla="*/ 698728 h 1282340"/>
              <a:gd name="connsiteX27" fmla="*/ 319941 w 931508"/>
              <a:gd name="connsiteY27" fmla="*/ 623769 h 1282340"/>
              <a:gd name="connsiteX28" fmla="*/ 549278 w 931508"/>
              <a:gd name="connsiteY28" fmla="*/ 610383 h 1282340"/>
              <a:gd name="connsiteX29" fmla="*/ 549278 w 931508"/>
              <a:gd name="connsiteY29" fmla="*/ 519361 h 1282340"/>
              <a:gd name="connsiteX30" fmla="*/ 512471 w 931508"/>
              <a:gd name="connsiteY30" fmla="*/ 519361 h 1282340"/>
              <a:gd name="connsiteX31" fmla="*/ 520965 w 931508"/>
              <a:gd name="connsiteY31" fmla="*/ 412276 h 1282340"/>
              <a:gd name="connsiteX32" fmla="*/ 549278 w 931508"/>
              <a:gd name="connsiteY32" fmla="*/ 385505 h 1282340"/>
              <a:gd name="connsiteX33" fmla="*/ 563435 w 931508"/>
              <a:gd name="connsiteY33" fmla="*/ 187398 h 1282340"/>
              <a:gd name="connsiteX34" fmla="*/ 600242 w 931508"/>
              <a:gd name="connsiteY34" fmla="*/ 112439 h 1282340"/>
              <a:gd name="connsiteX35" fmla="*/ 651206 w 931508"/>
              <a:gd name="connsiteY35" fmla="*/ 112439 h 1282340"/>
              <a:gd name="connsiteX36" fmla="*/ 693676 w 931508"/>
              <a:gd name="connsiteY36" fmla="*/ 66928 h 128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31508" h="1282340">
                <a:moveTo>
                  <a:pt x="741809" y="0"/>
                </a:moveTo>
                <a:lnTo>
                  <a:pt x="792773" y="74959"/>
                </a:lnTo>
                <a:lnTo>
                  <a:pt x="832412" y="74959"/>
                </a:lnTo>
                <a:lnTo>
                  <a:pt x="792773" y="112439"/>
                </a:lnTo>
                <a:lnTo>
                  <a:pt x="843737" y="262358"/>
                </a:lnTo>
                <a:lnTo>
                  <a:pt x="843737" y="444402"/>
                </a:lnTo>
                <a:lnTo>
                  <a:pt x="880544" y="583612"/>
                </a:lnTo>
                <a:lnTo>
                  <a:pt x="931508" y="677311"/>
                </a:lnTo>
                <a:lnTo>
                  <a:pt x="923014" y="800459"/>
                </a:lnTo>
                <a:lnTo>
                  <a:pt x="880544" y="904866"/>
                </a:lnTo>
                <a:lnTo>
                  <a:pt x="832412" y="904866"/>
                </a:lnTo>
                <a:lnTo>
                  <a:pt x="792773" y="953055"/>
                </a:lnTo>
                <a:lnTo>
                  <a:pt x="702170" y="1028014"/>
                </a:lnTo>
                <a:lnTo>
                  <a:pt x="382230" y="1028014"/>
                </a:lnTo>
                <a:lnTo>
                  <a:pt x="382230" y="1121713"/>
                </a:lnTo>
                <a:lnTo>
                  <a:pt x="331266" y="1204704"/>
                </a:lnTo>
                <a:lnTo>
                  <a:pt x="240663" y="1204704"/>
                </a:lnTo>
                <a:lnTo>
                  <a:pt x="240663" y="1282340"/>
                </a:lnTo>
                <a:lnTo>
                  <a:pt x="152892" y="1274309"/>
                </a:lnTo>
                <a:lnTo>
                  <a:pt x="110422" y="1167224"/>
                </a:lnTo>
                <a:lnTo>
                  <a:pt x="50964" y="1167224"/>
                </a:lnTo>
                <a:lnTo>
                  <a:pt x="0" y="1121713"/>
                </a:lnTo>
                <a:lnTo>
                  <a:pt x="50964" y="1017305"/>
                </a:lnTo>
                <a:lnTo>
                  <a:pt x="50964" y="931638"/>
                </a:lnTo>
                <a:lnTo>
                  <a:pt x="90603" y="856678"/>
                </a:lnTo>
                <a:lnTo>
                  <a:pt x="138735" y="744239"/>
                </a:lnTo>
                <a:lnTo>
                  <a:pt x="232169" y="698728"/>
                </a:lnTo>
                <a:lnTo>
                  <a:pt x="319941" y="623769"/>
                </a:lnTo>
                <a:lnTo>
                  <a:pt x="549278" y="610383"/>
                </a:lnTo>
                <a:lnTo>
                  <a:pt x="549278" y="519361"/>
                </a:lnTo>
                <a:lnTo>
                  <a:pt x="512471" y="519361"/>
                </a:lnTo>
                <a:lnTo>
                  <a:pt x="520965" y="412276"/>
                </a:lnTo>
                <a:lnTo>
                  <a:pt x="549278" y="385505"/>
                </a:lnTo>
                <a:lnTo>
                  <a:pt x="563435" y="187398"/>
                </a:lnTo>
                <a:lnTo>
                  <a:pt x="600242" y="112439"/>
                </a:lnTo>
                <a:lnTo>
                  <a:pt x="651206" y="112439"/>
                </a:lnTo>
                <a:lnTo>
                  <a:pt x="693676" y="66928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 marL="1828800" indent="0">
              <a:buNone/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1" name="Espaço Reservado para Texto 156">
            <a:extLst>
              <a:ext uri="{FF2B5EF4-FFF2-40B4-BE49-F238E27FC236}">
                <a16:creationId xmlns:a16="http://schemas.microsoft.com/office/drawing/2014/main" id="{A5C25848-F26C-4363-8319-0344381571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37140" y="2156594"/>
            <a:ext cx="812702" cy="1170807"/>
          </a:xfrm>
          <a:custGeom>
            <a:avLst/>
            <a:gdLst>
              <a:gd name="connsiteX0" fmla="*/ 463184 w 812702"/>
              <a:gd name="connsiteY0" fmla="*/ 0 h 1170807"/>
              <a:gd name="connsiteX1" fmla="*/ 514333 w 812702"/>
              <a:gd name="connsiteY1" fmla="*/ 0 h 1170807"/>
              <a:gd name="connsiteX2" fmla="*/ 562640 w 812702"/>
              <a:gd name="connsiteY2" fmla="*/ 34832 h 1170807"/>
              <a:gd name="connsiteX3" fmla="*/ 551274 w 812702"/>
              <a:gd name="connsiteY3" fmla="*/ 235789 h 1170807"/>
              <a:gd name="connsiteX4" fmla="*/ 514333 w 812702"/>
              <a:gd name="connsiteY4" fmla="*/ 273301 h 1170807"/>
              <a:gd name="connsiteX5" fmla="*/ 551274 w 812702"/>
              <a:gd name="connsiteY5" fmla="*/ 273301 h 1170807"/>
              <a:gd name="connsiteX6" fmla="*/ 551274 w 812702"/>
              <a:gd name="connsiteY6" fmla="*/ 321530 h 1170807"/>
              <a:gd name="connsiteX7" fmla="*/ 622314 w 812702"/>
              <a:gd name="connsiteY7" fmla="*/ 415310 h 1170807"/>
              <a:gd name="connsiteX8" fmla="*/ 724612 w 812702"/>
              <a:gd name="connsiteY8" fmla="*/ 415310 h 1170807"/>
              <a:gd name="connsiteX9" fmla="*/ 724612 w 812702"/>
              <a:gd name="connsiteY9" fmla="*/ 479616 h 1170807"/>
              <a:gd name="connsiteX10" fmla="*/ 673463 w 812702"/>
              <a:gd name="connsiteY10" fmla="*/ 479616 h 1170807"/>
              <a:gd name="connsiteX11" fmla="*/ 622314 w 812702"/>
              <a:gd name="connsiteY11" fmla="*/ 554640 h 1170807"/>
              <a:gd name="connsiteX12" fmla="*/ 673463 w 812702"/>
              <a:gd name="connsiteY12" fmla="*/ 602869 h 1170807"/>
              <a:gd name="connsiteX13" fmla="*/ 673463 w 812702"/>
              <a:gd name="connsiteY13" fmla="*/ 651099 h 1170807"/>
              <a:gd name="connsiteX14" fmla="*/ 724612 w 812702"/>
              <a:gd name="connsiteY14" fmla="*/ 736840 h 1170807"/>
              <a:gd name="connsiteX15" fmla="*/ 761553 w 812702"/>
              <a:gd name="connsiteY15" fmla="*/ 736840 h 1170807"/>
              <a:gd name="connsiteX16" fmla="*/ 812702 w 812702"/>
              <a:gd name="connsiteY16" fmla="*/ 782390 h 1170807"/>
              <a:gd name="connsiteX17" fmla="*/ 724612 w 812702"/>
              <a:gd name="connsiteY17" fmla="*/ 819902 h 1170807"/>
              <a:gd name="connsiteX18" fmla="*/ 724612 w 812702"/>
              <a:gd name="connsiteY18" fmla="*/ 897605 h 1170807"/>
              <a:gd name="connsiteX19" fmla="*/ 673463 w 812702"/>
              <a:gd name="connsiteY19" fmla="*/ 935117 h 1170807"/>
              <a:gd name="connsiteX20" fmla="*/ 761553 w 812702"/>
              <a:gd name="connsiteY20" fmla="*/ 980667 h 1170807"/>
              <a:gd name="connsiteX21" fmla="*/ 724612 w 812702"/>
              <a:gd name="connsiteY21" fmla="*/ 980667 h 1170807"/>
              <a:gd name="connsiteX22" fmla="*/ 724612 w 812702"/>
              <a:gd name="connsiteY22" fmla="*/ 1028897 h 1170807"/>
              <a:gd name="connsiteX23" fmla="*/ 724612 w 812702"/>
              <a:gd name="connsiteY23" fmla="*/ 1066409 h 1170807"/>
              <a:gd name="connsiteX24" fmla="*/ 724612 w 812702"/>
              <a:gd name="connsiteY24" fmla="*/ 1103921 h 1170807"/>
              <a:gd name="connsiteX25" fmla="*/ 761553 w 812702"/>
              <a:gd name="connsiteY25" fmla="*/ 1103921 h 1170807"/>
              <a:gd name="connsiteX26" fmla="*/ 741662 w 812702"/>
              <a:gd name="connsiteY26" fmla="*/ 1130715 h 1170807"/>
              <a:gd name="connsiteX27" fmla="*/ 772920 w 812702"/>
              <a:gd name="connsiteY27" fmla="*/ 1152150 h 1170807"/>
              <a:gd name="connsiteX28" fmla="*/ 673463 w 812702"/>
              <a:gd name="connsiteY28" fmla="*/ 1152150 h 1170807"/>
              <a:gd name="connsiteX29" fmla="*/ 582531 w 812702"/>
              <a:gd name="connsiteY29" fmla="*/ 1152150 h 1170807"/>
              <a:gd name="connsiteX30" fmla="*/ 514333 w 812702"/>
              <a:gd name="connsiteY30" fmla="*/ 1152150 h 1170807"/>
              <a:gd name="connsiteX31" fmla="*/ 463184 w 812702"/>
              <a:gd name="connsiteY31" fmla="*/ 1103921 h 1170807"/>
              <a:gd name="connsiteX32" fmla="*/ 372252 w 812702"/>
              <a:gd name="connsiteY32" fmla="*/ 1103921 h 1170807"/>
              <a:gd name="connsiteX33" fmla="*/ 321103 w 812702"/>
              <a:gd name="connsiteY33" fmla="*/ 1152150 h 1170807"/>
              <a:gd name="connsiteX34" fmla="*/ 233013 w 812702"/>
              <a:gd name="connsiteY34" fmla="*/ 1152150 h 1170807"/>
              <a:gd name="connsiteX35" fmla="*/ 190388 w 812702"/>
              <a:gd name="connsiteY35" fmla="*/ 1103921 h 1170807"/>
              <a:gd name="connsiteX36" fmla="*/ 90932 w 812702"/>
              <a:gd name="connsiteY36" fmla="*/ 1103921 h 1170807"/>
              <a:gd name="connsiteX37" fmla="*/ 90932 w 812702"/>
              <a:gd name="connsiteY37" fmla="*/ 1152150 h 1170807"/>
              <a:gd name="connsiteX38" fmla="*/ 51359 w 812702"/>
              <a:gd name="connsiteY38" fmla="*/ 1170807 h 1170807"/>
              <a:gd name="connsiteX39" fmla="*/ 51104 w 812702"/>
              <a:gd name="connsiteY39" fmla="*/ 1170807 h 1170807"/>
              <a:gd name="connsiteX40" fmla="*/ 42624 w 812702"/>
              <a:gd name="connsiteY40" fmla="*/ 1152150 h 1170807"/>
              <a:gd name="connsiteX41" fmla="*/ 0 w 812702"/>
              <a:gd name="connsiteY41" fmla="*/ 1103921 h 1170807"/>
              <a:gd name="connsiteX42" fmla="*/ 0 w 812702"/>
              <a:gd name="connsiteY42" fmla="*/ 897605 h 1170807"/>
              <a:gd name="connsiteX43" fmla="*/ 90932 w 812702"/>
              <a:gd name="connsiteY43" fmla="*/ 699328 h 1170807"/>
              <a:gd name="connsiteX44" fmla="*/ 190388 w 812702"/>
              <a:gd name="connsiteY44" fmla="*/ 568037 h 1170807"/>
              <a:gd name="connsiteX45" fmla="*/ 241538 w 812702"/>
              <a:gd name="connsiteY45" fmla="*/ 479616 h 1170807"/>
              <a:gd name="connsiteX46" fmla="*/ 292687 w 812702"/>
              <a:gd name="connsiteY46" fmla="*/ 356363 h 1170807"/>
              <a:gd name="connsiteX47" fmla="*/ 241538 w 812702"/>
              <a:gd name="connsiteY47" fmla="*/ 321530 h 1170807"/>
              <a:gd name="connsiteX48" fmla="*/ 292687 w 812702"/>
              <a:gd name="connsiteY48" fmla="*/ 273301 h 1170807"/>
              <a:gd name="connsiteX49" fmla="*/ 284162 w 812702"/>
              <a:gd name="connsiteY49" fmla="*/ 235789 h 1170807"/>
              <a:gd name="connsiteX50" fmla="*/ 321103 w 812702"/>
              <a:gd name="connsiteY50" fmla="*/ 187559 h 1170807"/>
              <a:gd name="connsiteX51" fmla="*/ 423401 w 812702"/>
              <a:gd name="connsiteY51" fmla="*/ 142009 h 117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12702" h="1170807">
                <a:moveTo>
                  <a:pt x="463184" y="0"/>
                </a:moveTo>
                <a:lnTo>
                  <a:pt x="514333" y="0"/>
                </a:lnTo>
                <a:lnTo>
                  <a:pt x="562640" y="34832"/>
                </a:lnTo>
                <a:lnTo>
                  <a:pt x="551274" y="235789"/>
                </a:lnTo>
                <a:lnTo>
                  <a:pt x="514333" y="273301"/>
                </a:lnTo>
                <a:lnTo>
                  <a:pt x="551274" y="273301"/>
                </a:lnTo>
                <a:lnTo>
                  <a:pt x="551274" y="321530"/>
                </a:lnTo>
                <a:lnTo>
                  <a:pt x="622314" y="415310"/>
                </a:lnTo>
                <a:lnTo>
                  <a:pt x="724612" y="415310"/>
                </a:lnTo>
                <a:lnTo>
                  <a:pt x="724612" y="479616"/>
                </a:lnTo>
                <a:lnTo>
                  <a:pt x="673463" y="479616"/>
                </a:lnTo>
                <a:lnTo>
                  <a:pt x="622314" y="554640"/>
                </a:lnTo>
                <a:lnTo>
                  <a:pt x="673463" y="602869"/>
                </a:lnTo>
                <a:lnTo>
                  <a:pt x="673463" y="651099"/>
                </a:lnTo>
                <a:lnTo>
                  <a:pt x="724612" y="736840"/>
                </a:lnTo>
                <a:lnTo>
                  <a:pt x="761553" y="736840"/>
                </a:lnTo>
                <a:lnTo>
                  <a:pt x="812702" y="782390"/>
                </a:lnTo>
                <a:lnTo>
                  <a:pt x="724612" y="819902"/>
                </a:lnTo>
                <a:lnTo>
                  <a:pt x="724612" y="897605"/>
                </a:lnTo>
                <a:lnTo>
                  <a:pt x="673463" y="935117"/>
                </a:lnTo>
                <a:lnTo>
                  <a:pt x="761553" y="980667"/>
                </a:lnTo>
                <a:lnTo>
                  <a:pt x="724612" y="980667"/>
                </a:lnTo>
                <a:lnTo>
                  <a:pt x="724612" y="1028897"/>
                </a:lnTo>
                <a:lnTo>
                  <a:pt x="724612" y="1066409"/>
                </a:lnTo>
                <a:lnTo>
                  <a:pt x="724612" y="1103921"/>
                </a:lnTo>
                <a:lnTo>
                  <a:pt x="761553" y="1103921"/>
                </a:lnTo>
                <a:lnTo>
                  <a:pt x="741662" y="1130715"/>
                </a:lnTo>
                <a:lnTo>
                  <a:pt x="772920" y="1152150"/>
                </a:lnTo>
                <a:lnTo>
                  <a:pt x="673463" y="1152150"/>
                </a:lnTo>
                <a:lnTo>
                  <a:pt x="582531" y="1152150"/>
                </a:lnTo>
                <a:lnTo>
                  <a:pt x="514333" y="1152150"/>
                </a:lnTo>
                <a:lnTo>
                  <a:pt x="463184" y="1103921"/>
                </a:lnTo>
                <a:lnTo>
                  <a:pt x="372252" y="1103921"/>
                </a:lnTo>
                <a:lnTo>
                  <a:pt x="321103" y="1152150"/>
                </a:lnTo>
                <a:lnTo>
                  <a:pt x="233013" y="1152150"/>
                </a:lnTo>
                <a:lnTo>
                  <a:pt x="190388" y="1103921"/>
                </a:lnTo>
                <a:lnTo>
                  <a:pt x="90932" y="1103921"/>
                </a:lnTo>
                <a:lnTo>
                  <a:pt x="90932" y="1152150"/>
                </a:lnTo>
                <a:lnTo>
                  <a:pt x="51359" y="1170807"/>
                </a:lnTo>
                <a:lnTo>
                  <a:pt x="51104" y="1170807"/>
                </a:lnTo>
                <a:lnTo>
                  <a:pt x="42624" y="1152150"/>
                </a:lnTo>
                <a:lnTo>
                  <a:pt x="0" y="1103921"/>
                </a:lnTo>
                <a:lnTo>
                  <a:pt x="0" y="897605"/>
                </a:lnTo>
                <a:lnTo>
                  <a:pt x="90932" y="699328"/>
                </a:lnTo>
                <a:lnTo>
                  <a:pt x="190388" y="568037"/>
                </a:lnTo>
                <a:lnTo>
                  <a:pt x="241538" y="479616"/>
                </a:lnTo>
                <a:lnTo>
                  <a:pt x="292687" y="356363"/>
                </a:lnTo>
                <a:lnTo>
                  <a:pt x="241538" y="321530"/>
                </a:lnTo>
                <a:lnTo>
                  <a:pt x="292687" y="273301"/>
                </a:lnTo>
                <a:lnTo>
                  <a:pt x="284162" y="235789"/>
                </a:lnTo>
                <a:lnTo>
                  <a:pt x="321103" y="187559"/>
                </a:lnTo>
                <a:lnTo>
                  <a:pt x="423401" y="142009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>
              <a:defRPr lang="pt-BR" dirty="0" smtClean="0"/>
            </a:lvl3pPr>
            <a:lvl4pPr>
              <a:defRPr lang="pt-BR" dirty="0" smtClean="0"/>
            </a:lvl4pPr>
            <a:lvl5pPr marL="1828800" indent="0">
              <a:buNone/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2" name="Espaço Reservado para Texto 160">
            <a:extLst>
              <a:ext uri="{FF2B5EF4-FFF2-40B4-BE49-F238E27FC236}">
                <a16:creationId xmlns:a16="http://schemas.microsoft.com/office/drawing/2014/main" id="{14F97AE8-5165-42E5-B3BE-13AC44BFFD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57580" y="2108105"/>
            <a:ext cx="575266" cy="377314"/>
          </a:xfrm>
          <a:custGeom>
            <a:avLst/>
            <a:gdLst>
              <a:gd name="connsiteX0" fmla="*/ 201202 w 575266"/>
              <a:gd name="connsiteY0" fmla="*/ 0 h 377314"/>
              <a:gd name="connsiteX1" fmla="*/ 255044 w 575266"/>
              <a:gd name="connsiteY1" fmla="*/ 48168 h 377314"/>
              <a:gd name="connsiteX2" fmla="*/ 342893 w 575266"/>
              <a:gd name="connsiteY2" fmla="*/ 82956 h 377314"/>
              <a:gd name="connsiteX3" fmla="*/ 484584 w 575266"/>
              <a:gd name="connsiteY3" fmla="*/ 82956 h 377314"/>
              <a:gd name="connsiteX4" fmla="*/ 535593 w 575266"/>
              <a:gd name="connsiteY4" fmla="*/ 152531 h 377314"/>
              <a:gd name="connsiteX5" fmla="*/ 575266 w 575266"/>
              <a:gd name="connsiteY5" fmla="*/ 283655 h 377314"/>
              <a:gd name="connsiteX6" fmla="*/ 518590 w 575266"/>
              <a:gd name="connsiteY6" fmla="*/ 283655 h 377314"/>
              <a:gd name="connsiteX7" fmla="*/ 461913 w 575266"/>
              <a:gd name="connsiteY7" fmla="*/ 283655 h 377314"/>
              <a:gd name="connsiteX8" fmla="*/ 399569 w 575266"/>
              <a:gd name="connsiteY8" fmla="*/ 283655 h 377314"/>
              <a:gd name="connsiteX9" fmla="*/ 342893 w 575266"/>
              <a:gd name="connsiteY9" fmla="*/ 283655 h 377314"/>
              <a:gd name="connsiteX10" fmla="*/ 303219 w 575266"/>
              <a:gd name="connsiteY10" fmla="*/ 329146 h 377314"/>
              <a:gd name="connsiteX11" fmla="*/ 303219 w 575266"/>
              <a:gd name="connsiteY11" fmla="*/ 377314 h 377314"/>
              <a:gd name="connsiteX12" fmla="*/ 255044 w 575266"/>
              <a:gd name="connsiteY12" fmla="*/ 329146 h 377314"/>
              <a:gd name="connsiteX13" fmla="*/ 161528 w 575266"/>
              <a:gd name="connsiteY13" fmla="*/ 329146 h 377314"/>
              <a:gd name="connsiteX14" fmla="*/ 161528 w 575266"/>
              <a:gd name="connsiteY14" fmla="*/ 283655 h 377314"/>
              <a:gd name="connsiteX15" fmla="*/ 201202 w 575266"/>
              <a:gd name="connsiteY15" fmla="*/ 246191 h 377314"/>
              <a:gd name="connsiteX16" fmla="*/ 201202 w 575266"/>
              <a:gd name="connsiteY16" fmla="*/ 198023 h 377314"/>
              <a:gd name="connsiteX17" fmla="*/ 141691 w 575266"/>
              <a:gd name="connsiteY17" fmla="*/ 246191 h 377314"/>
              <a:gd name="connsiteX18" fmla="*/ 90683 w 575266"/>
              <a:gd name="connsiteY18" fmla="*/ 283655 h 377314"/>
              <a:gd name="connsiteX19" fmla="*/ 0 w 575266"/>
              <a:gd name="connsiteY19" fmla="*/ 283655 h 377314"/>
              <a:gd name="connsiteX20" fmla="*/ 51009 w 575266"/>
              <a:gd name="connsiteY20" fmla="*/ 198023 h 37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5266" h="377314">
                <a:moveTo>
                  <a:pt x="201202" y="0"/>
                </a:moveTo>
                <a:lnTo>
                  <a:pt x="255044" y="48168"/>
                </a:lnTo>
                <a:lnTo>
                  <a:pt x="342893" y="82956"/>
                </a:lnTo>
                <a:lnTo>
                  <a:pt x="484584" y="82956"/>
                </a:lnTo>
                <a:lnTo>
                  <a:pt x="535593" y="152531"/>
                </a:lnTo>
                <a:lnTo>
                  <a:pt x="575266" y="283655"/>
                </a:lnTo>
                <a:lnTo>
                  <a:pt x="518590" y="283655"/>
                </a:lnTo>
                <a:lnTo>
                  <a:pt x="461913" y="283655"/>
                </a:lnTo>
                <a:lnTo>
                  <a:pt x="399569" y="283655"/>
                </a:lnTo>
                <a:lnTo>
                  <a:pt x="342893" y="283655"/>
                </a:lnTo>
                <a:lnTo>
                  <a:pt x="303219" y="329146"/>
                </a:lnTo>
                <a:lnTo>
                  <a:pt x="303219" y="377314"/>
                </a:lnTo>
                <a:lnTo>
                  <a:pt x="255044" y="329146"/>
                </a:lnTo>
                <a:lnTo>
                  <a:pt x="161528" y="329146"/>
                </a:lnTo>
                <a:lnTo>
                  <a:pt x="161528" y="283655"/>
                </a:lnTo>
                <a:lnTo>
                  <a:pt x="201202" y="246191"/>
                </a:lnTo>
                <a:lnTo>
                  <a:pt x="201202" y="198023"/>
                </a:lnTo>
                <a:lnTo>
                  <a:pt x="141691" y="246191"/>
                </a:lnTo>
                <a:lnTo>
                  <a:pt x="90683" y="283655"/>
                </a:lnTo>
                <a:lnTo>
                  <a:pt x="0" y="283655"/>
                </a:lnTo>
                <a:lnTo>
                  <a:pt x="51009" y="198023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3" name="Espaço Reservado para Texto 166">
            <a:extLst>
              <a:ext uri="{FF2B5EF4-FFF2-40B4-BE49-F238E27FC236}">
                <a16:creationId xmlns:a16="http://schemas.microsoft.com/office/drawing/2014/main" id="{AD257BE3-62FD-4B67-A8EC-48B68D15215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257580" y="2305997"/>
            <a:ext cx="577904" cy="377314"/>
          </a:xfrm>
          <a:custGeom>
            <a:avLst/>
            <a:gdLst>
              <a:gd name="connsiteX0" fmla="*/ 208609 w 577904"/>
              <a:gd name="connsiteY0" fmla="*/ 0 h 377314"/>
              <a:gd name="connsiteX1" fmla="*/ 208609 w 577904"/>
              <a:gd name="connsiteY1" fmla="*/ 47829 h 377314"/>
              <a:gd name="connsiteX2" fmla="*/ 157867 w 577904"/>
              <a:gd name="connsiteY2" fmla="*/ 87686 h 377314"/>
              <a:gd name="connsiteX3" fmla="*/ 157867 w 577904"/>
              <a:gd name="connsiteY3" fmla="*/ 132857 h 377314"/>
              <a:gd name="connsiteX4" fmla="*/ 248076 w 577904"/>
              <a:gd name="connsiteY4" fmla="*/ 132857 h 377314"/>
              <a:gd name="connsiteX5" fmla="*/ 298819 w 577904"/>
              <a:gd name="connsiteY5" fmla="*/ 170057 h 377314"/>
              <a:gd name="connsiteX6" fmla="*/ 298819 w 577904"/>
              <a:gd name="connsiteY6" fmla="*/ 132857 h 377314"/>
              <a:gd name="connsiteX7" fmla="*/ 338286 w 577904"/>
              <a:gd name="connsiteY7" fmla="*/ 87686 h 377314"/>
              <a:gd name="connsiteX8" fmla="*/ 569447 w 577904"/>
              <a:gd name="connsiteY8" fmla="*/ 95657 h 377314"/>
              <a:gd name="connsiteX9" fmla="*/ 577904 w 577904"/>
              <a:gd name="connsiteY9" fmla="*/ 236486 h 377314"/>
              <a:gd name="connsiteX10" fmla="*/ 470781 w 577904"/>
              <a:gd name="connsiteY10" fmla="*/ 263057 h 377314"/>
              <a:gd name="connsiteX11" fmla="*/ 287543 w 577904"/>
              <a:gd name="connsiteY11" fmla="*/ 329486 h 377314"/>
              <a:gd name="connsiteX12" fmla="*/ 239619 w 577904"/>
              <a:gd name="connsiteY12" fmla="*/ 377314 h 377314"/>
              <a:gd name="connsiteX13" fmla="*/ 200152 w 577904"/>
              <a:gd name="connsiteY13" fmla="*/ 377314 h 377314"/>
              <a:gd name="connsiteX14" fmla="*/ 191695 w 577904"/>
              <a:gd name="connsiteY14" fmla="*/ 329486 h 377314"/>
              <a:gd name="connsiteX15" fmla="*/ 239619 w 577904"/>
              <a:gd name="connsiteY15" fmla="*/ 228514 h 377314"/>
              <a:gd name="connsiteX16" fmla="*/ 200152 w 577904"/>
              <a:gd name="connsiteY16" fmla="*/ 228514 h 377314"/>
              <a:gd name="connsiteX17" fmla="*/ 121219 w 577904"/>
              <a:gd name="connsiteY17" fmla="*/ 263057 h 377314"/>
              <a:gd name="connsiteX18" fmla="*/ 0 w 577904"/>
              <a:gd name="connsiteY18" fmla="*/ 263057 h 377314"/>
              <a:gd name="connsiteX19" fmla="*/ 0 w 577904"/>
              <a:gd name="connsiteY19" fmla="*/ 87686 h 377314"/>
              <a:gd name="connsiteX20" fmla="*/ 90210 w 577904"/>
              <a:gd name="connsiteY20" fmla="*/ 87686 h 377314"/>
              <a:gd name="connsiteX21" fmla="*/ 140952 w 577904"/>
              <a:gd name="connsiteY21" fmla="*/ 47829 h 37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7904" h="377314">
                <a:moveTo>
                  <a:pt x="208609" y="0"/>
                </a:moveTo>
                <a:lnTo>
                  <a:pt x="208609" y="47829"/>
                </a:lnTo>
                <a:lnTo>
                  <a:pt x="157867" y="87686"/>
                </a:lnTo>
                <a:lnTo>
                  <a:pt x="157867" y="132857"/>
                </a:lnTo>
                <a:lnTo>
                  <a:pt x="248076" y="132857"/>
                </a:lnTo>
                <a:lnTo>
                  <a:pt x="298819" y="170057"/>
                </a:lnTo>
                <a:lnTo>
                  <a:pt x="298819" y="132857"/>
                </a:lnTo>
                <a:lnTo>
                  <a:pt x="338286" y="87686"/>
                </a:lnTo>
                <a:lnTo>
                  <a:pt x="569447" y="95657"/>
                </a:lnTo>
                <a:lnTo>
                  <a:pt x="577904" y="236486"/>
                </a:lnTo>
                <a:lnTo>
                  <a:pt x="470781" y="263057"/>
                </a:lnTo>
                <a:lnTo>
                  <a:pt x="287543" y="329486"/>
                </a:lnTo>
                <a:lnTo>
                  <a:pt x="239619" y="377314"/>
                </a:lnTo>
                <a:lnTo>
                  <a:pt x="200152" y="377314"/>
                </a:lnTo>
                <a:lnTo>
                  <a:pt x="191695" y="329486"/>
                </a:lnTo>
                <a:lnTo>
                  <a:pt x="239619" y="228514"/>
                </a:lnTo>
                <a:lnTo>
                  <a:pt x="200152" y="228514"/>
                </a:lnTo>
                <a:lnTo>
                  <a:pt x="121219" y="263057"/>
                </a:lnTo>
                <a:lnTo>
                  <a:pt x="0" y="263057"/>
                </a:lnTo>
                <a:lnTo>
                  <a:pt x="0" y="87686"/>
                </a:lnTo>
                <a:lnTo>
                  <a:pt x="90210" y="87686"/>
                </a:lnTo>
                <a:lnTo>
                  <a:pt x="140952" y="47829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4" name="Espaço Reservado para Texto 170">
            <a:extLst>
              <a:ext uri="{FF2B5EF4-FFF2-40B4-BE49-F238E27FC236}">
                <a16:creationId xmlns:a16="http://schemas.microsoft.com/office/drawing/2014/main" id="{EBA73CA0-36FD-4402-AA79-C468C10356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802546" y="2478774"/>
            <a:ext cx="1033475" cy="374380"/>
          </a:xfrm>
          <a:custGeom>
            <a:avLst/>
            <a:gdLst>
              <a:gd name="connsiteX0" fmla="*/ 122087 w 1033475"/>
              <a:gd name="connsiteY0" fmla="*/ 0 h 374380"/>
              <a:gd name="connsiteX1" fmla="*/ 312314 w 1033475"/>
              <a:gd name="connsiteY1" fmla="*/ 40401 h 374380"/>
              <a:gd name="connsiteX2" fmla="*/ 360581 w 1033475"/>
              <a:gd name="connsiteY2" fmla="*/ 86188 h 374380"/>
              <a:gd name="connsiteX3" fmla="*/ 584879 w 1033475"/>
              <a:gd name="connsiteY3" fmla="*/ 86188 h 374380"/>
              <a:gd name="connsiteX4" fmla="*/ 664377 w 1033475"/>
              <a:gd name="connsiteY4" fmla="*/ 40401 h 374380"/>
              <a:gd name="connsiteX5" fmla="*/ 701287 w 1033475"/>
              <a:gd name="connsiteY5" fmla="*/ 40401 h 374380"/>
              <a:gd name="connsiteX6" fmla="*/ 664377 w 1033475"/>
              <a:gd name="connsiteY6" fmla="*/ 153523 h 374380"/>
              <a:gd name="connsiteX7" fmla="*/ 664377 w 1033475"/>
              <a:gd name="connsiteY7" fmla="*/ 202004 h 374380"/>
              <a:gd name="connsiteX8" fmla="*/ 701287 w 1033475"/>
              <a:gd name="connsiteY8" fmla="*/ 202004 h 374380"/>
              <a:gd name="connsiteX9" fmla="*/ 752393 w 1033475"/>
              <a:gd name="connsiteY9" fmla="*/ 153523 h 374380"/>
              <a:gd name="connsiteX10" fmla="*/ 934103 w 1033475"/>
              <a:gd name="connsiteY10" fmla="*/ 86188 h 374380"/>
              <a:gd name="connsiteX11" fmla="*/ 1033475 w 1033475"/>
              <a:gd name="connsiteY11" fmla="*/ 56561 h 374380"/>
              <a:gd name="connsiteX12" fmla="*/ 1024958 w 1033475"/>
              <a:gd name="connsiteY12" fmla="*/ 202004 h 374380"/>
              <a:gd name="connsiteX13" fmla="*/ 982369 w 1033475"/>
              <a:gd name="connsiteY13" fmla="*/ 325899 h 374380"/>
              <a:gd name="connsiteX14" fmla="*/ 794981 w 1033475"/>
              <a:gd name="connsiteY14" fmla="*/ 325899 h 374380"/>
              <a:gd name="connsiteX15" fmla="*/ 664377 w 1033475"/>
              <a:gd name="connsiteY15" fmla="*/ 374380 h 374380"/>
              <a:gd name="connsiteX16" fmla="*/ 613271 w 1033475"/>
              <a:gd name="connsiteY16" fmla="*/ 325899 h 374380"/>
              <a:gd name="connsiteX17" fmla="*/ 593397 w 1033475"/>
              <a:gd name="connsiteY17" fmla="*/ 285499 h 374380"/>
              <a:gd name="connsiteX18" fmla="*/ 499702 w 1033475"/>
              <a:gd name="connsiteY18" fmla="*/ 325899 h 374380"/>
              <a:gd name="connsiteX19" fmla="*/ 451436 w 1033475"/>
              <a:gd name="connsiteY19" fmla="*/ 285499 h 374380"/>
              <a:gd name="connsiteX20" fmla="*/ 403169 w 1033475"/>
              <a:gd name="connsiteY20" fmla="*/ 285499 h 374380"/>
              <a:gd name="connsiteX21" fmla="*/ 312314 w 1033475"/>
              <a:gd name="connsiteY21" fmla="*/ 202004 h 374380"/>
              <a:gd name="connsiteX22" fmla="*/ 221459 w 1033475"/>
              <a:gd name="connsiteY22" fmla="*/ 285499 h 374380"/>
              <a:gd name="connsiteX23" fmla="*/ 173192 w 1033475"/>
              <a:gd name="connsiteY23" fmla="*/ 285499 h 374380"/>
              <a:gd name="connsiteX24" fmla="*/ 122087 w 1033475"/>
              <a:gd name="connsiteY24" fmla="*/ 325899 h 374380"/>
              <a:gd name="connsiteX25" fmla="*/ 79498 w 1033475"/>
              <a:gd name="connsiteY25" fmla="*/ 325899 h 374380"/>
              <a:gd name="connsiteX26" fmla="*/ 31232 w 1033475"/>
              <a:gd name="connsiteY26" fmla="*/ 285499 h 374380"/>
              <a:gd name="connsiteX27" fmla="*/ 42589 w 1033475"/>
              <a:gd name="connsiteY27" fmla="*/ 228938 h 374380"/>
              <a:gd name="connsiteX28" fmla="*/ 0 w 1033475"/>
              <a:gd name="connsiteY28" fmla="*/ 228938 h 374380"/>
              <a:gd name="connsiteX29" fmla="*/ 31232 w 1033475"/>
              <a:gd name="connsiteY29" fmla="*/ 183150 h 374380"/>
              <a:gd name="connsiteX30" fmla="*/ 79498 w 1033475"/>
              <a:gd name="connsiteY30" fmla="*/ 191230 h 374380"/>
              <a:gd name="connsiteX31" fmla="*/ 122087 w 1033475"/>
              <a:gd name="connsiteY31" fmla="*/ 86188 h 37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33475" h="374380">
                <a:moveTo>
                  <a:pt x="122087" y="0"/>
                </a:moveTo>
                <a:lnTo>
                  <a:pt x="312314" y="40401"/>
                </a:lnTo>
                <a:lnTo>
                  <a:pt x="360581" y="86188"/>
                </a:lnTo>
                <a:lnTo>
                  <a:pt x="584879" y="86188"/>
                </a:lnTo>
                <a:lnTo>
                  <a:pt x="664377" y="40401"/>
                </a:lnTo>
                <a:lnTo>
                  <a:pt x="701287" y="40401"/>
                </a:lnTo>
                <a:lnTo>
                  <a:pt x="664377" y="153523"/>
                </a:lnTo>
                <a:lnTo>
                  <a:pt x="664377" y="202004"/>
                </a:lnTo>
                <a:lnTo>
                  <a:pt x="701287" y="202004"/>
                </a:lnTo>
                <a:lnTo>
                  <a:pt x="752393" y="153523"/>
                </a:lnTo>
                <a:lnTo>
                  <a:pt x="934103" y="86188"/>
                </a:lnTo>
                <a:lnTo>
                  <a:pt x="1033475" y="56561"/>
                </a:lnTo>
                <a:lnTo>
                  <a:pt x="1024958" y="202004"/>
                </a:lnTo>
                <a:lnTo>
                  <a:pt x="982369" y="325899"/>
                </a:lnTo>
                <a:lnTo>
                  <a:pt x="794981" y="325899"/>
                </a:lnTo>
                <a:lnTo>
                  <a:pt x="664377" y="374380"/>
                </a:lnTo>
                <a:lnTo>
                  <a:pt x="613271" y="325899"/>
                </a:lnTo>
                <a:lnTo>
                  <a:pt x="593397" y="285499"/>
                </a:lnTo>
                <a:lnTo>
                  <a:pt x="499702" y="325899"/>
                </a:lnTo>
                <a:lnTo>
                  <a:pt x="451436" y="285499"/>
                </a:lnTo>
                <a:lnTo>
                  <a:pt x="403169" y="285499"/>
                </a:lnTo>
                <a:lnTo>
                  <a:pt x="312314" y="202004"/>
                </a:lnTo>
                <a:lnTo>
                  <a:pt x="221459" y="285499"/>
                </a:lnTo>
                <a:lnTo>
                  <a:pt x="173192" y="285499"/>
                </a:lnTo>
                <a:lnTo>
                  <a:pt x="122087" y="325899"/>
                </a:lnTo>
                <a:lnTo>
                  <a:pt x="79498" y="325899"/>
                </a:lnTo>
                <a:lnTo>
                  <a:pt x="31232" y="285499"/>
                </a:lnTo>
                <a:lnTo>
                  <a:pt x="42589" y="228938"/>
                </a:lnTo>
                <a:lnTo>
                  <a:pt x="0" y="228938"/>
                </a:lnTo>
                <a:lnTo>
                  <a:pt x="31232" y="183150"/>
                </a:lnTo>
                <a:lnTo>
                  <a:pt x="79498" y="191230"/>
                </a:lnTo>
                <a:lnTo>
                  <a:pt x="122087" y="86188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 marL="914400" indent="0">
              <a:buNone/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5" name="Espaço Reservado para Texto 174">
            <a:extLst>
              <a:ext uri="{FF2B5EF4-FFF2-40B4-BE49-F238E27FC236}">
                <a16:creationId xmlns:a16="http://schemas.microsoft.com/office/drawing/2014/main" id="{42EE3633-2784-447E-A9C1-12831544C40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304306" y="2768003"/>
            <a:ext cx="477629" cy="292880"/>
          </a:xfrm>
          <a:custGeom>
            <a:avLst/>
            <a:gdLst>
              <a:gd name="connsiteX0" fmla="*/ 90439 w 477629"/>
              <a:gd name="connsiteY0" fmla="*/ 0 h 292880"/>
              <a:gd name="connsiteX1" fmla="*/ 110222 w 477629"/>
              <a:gd name="connsiteY1" fmla="*/ 48366 h 292880"/>
              <a:gd name="connsiteX2" fmla="*/ 161094 w 477629"/>
              <a:gd name="connsiteY2" fmla="*/ 85983 h 292880"/>
              <a:gd name="connsiteX3" fmla="*/ 291100 w 477629"/>
              <a:gd name="connsiteY3" fmla="*/ 37618 h 292880"/>
              <a:gd name="connsiteX4" fmla="*/ 358929 w 477629"/>
              <a:gd name="connsiteY4" fmla="*/ 37618 h 292880"/>
              <a:gd name="connsiteX5" fmla="*/ 477629 w 477629"/>
              <a:gd name="connsiteY5" fmla="*/ 37618 h 292880"/>
              <a:gd name="connsiteX6" fmla="*/ 260011 w 477629"/>
              <a:gd name="connsiteY6" fmla="*/ 292880 h 292880"/>
              <a:gd name="connsiteX7" fmla="*/ 211966 w 477629"/>
              <a:gd name="connsiteY7" fmla="*/ 180027 h 292880"/>
              <a:gd name="connsiteX8" fmla="*/ 50872 w 477629"/>
              <a:gd name="connsiteY8" fmla="*/ 96731 h 292880"/>
              <a:gd name="connsiteX9" fmla="*/ 0 w 477629"/>
              <a:gd name="connsiteY9" fmla="*/ 48366 h 2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629" h="292880">
                <a:moveTo>
                  <a:pt x="90439" y="0"/>
                </a:moveTo>
                <a:lnTo>
                  <a:pt x="110222" y="48366"/>
                </a:lnTo>
                <a:lnTo>
                  <a:pt x="161094" y="85983"/>
                </a:lnTo>
                <a:lnTo>
                  <a:pt x="291100" y="37618"/>
                </a:lnTo>
                <a:lnTo>
                  <a:pt x="358929" y="37618"/>
                </a:lnTo>
                <a:lnTo>
                  <a:pt x="477629" y="37618"/>
                </a:lnTo>
                <a:lnTo>
                  <a:pt x="260011" y="292880"/>
                </a:lnTo>
                <a:lnTo>
                  <a:pt x="211966" y="180027"/>
                </a:lnTo>
                <a:lnTo>
                  <a:pt x="50872" y="96731"/>
                </a:lnTo>
                <a:lnTo>
                  <a:pt x="0" y="48366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6" name="Espaço Reservado para Texto 178">
            <a:extLst>
              <a:ext uri="{FF2B5EF4-FFF2-40B4-BE49-F238E27FC236}">
                <a16:creationId xmlns:a16="http://schemas.microsoft.com/office/drawing/2014/main" id="{91FD4A43-8564-44BD-9175-4C5E6BFEA8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308109" y="2862705"/>
            <a:ext cx="252769" cy="313583"/>
          </a:xfrm>
          <a:custGeom>
            <a:avLst/>
            <a:gdLst>
              <a:gd name="connsiteX0" fmla="*/ 48831 w 252769"/>
              <a:gd name="connsiteY0" fmla="*/ 0 h 313583"/>
              <a:gd name="connsiteX1" fmla="*/ 203939 w 252769"/>
              <a:gd name="connsiteY1" fmla="*/ 85766 h 313583"/>
              <a:gd name="connsiteX2" fmla="*/ 252769 w 252769"/>
              <a:gd name="connsiteY2" fmla="*/ 198335 h 313583"/>
              <a:gd name="connsiteX3" fmla="*/ 120640 w 252769"/>
              <a:gd name="connsiteY3" fmla="*/ 235857 h 313583"/>
              <a:gd name="connsiteX4" fmla="*/ 91916 w 252769"/>
              <a:gd name="connsiteY4" fmla="*/ 313583 h 313583"/>
              <a:gd name="connsiteX5" fmla="*/ 40213 w 252769"/>
              <a:gd name="connsiteY5" fmla="*/ 313583 h 313583"/>
              <a:gd name="connsiteX6" fmla="*/ 40213 w 252769"/>
              <a:gd name="connsiteY6" fmla="*/ 265340 h 313583"/>
              <a:gd name="connsiteX7" fmla="*/ 0 w 252769"/>
              <a:gd name="connsiteY7" fmla="*/ 190294 h 313583"/>
              <a:gd name="connsiteX8" fmla="*/ 40213 w 252769"/>
              <a:gd name="connsiteY8" fmla="*/ 176893 h 3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769" h="313583">
                <a:moveTo>
                  <a:pt x="48831" y="0"/>
                </a:moveTo>
                <a:lnTo>
                  <a:pt x="203939" y="85766"/>
                </a:lnTo>
                <a:lnTo>
                  <a:pt x="252769" y="198335"/>
                </a:lnTo>
                <a:lnTo>
                  <a:pt x="120640" y="235857"/>
                </a:lnTo>
                <a:lnTo>
                  <a:pt x="91916" y="313583"/>
                </a:lnTo>
                <a:lnTo>
                  <a:pt x="40213" y="313583"/>
                </a:lnTo>
                <a:lnTo>
                  <a:pt x="40213" y="265340"/>
                </a:lnTo>
                <a:lnTo>
                  <a:pt x="0" y="190294"/>
                </a:lnTo>
                <a:lnTo>
                  <a:pt x="40213" y="176893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7" name="Espaço Reservado para Texto 182">
            <a:extLst>
              <a:ext uri="{FF2B5EF4-FFF2-40B4-BE49-F238E27FC236}">
                <a16:creationId xmlns:a16="http://schemas.microsoft.com/office/drawing/2014/main" id="{06A9CA0E-94AD-400B-A314-37127A9F0A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909877" y="2683514"/>
            <a:ext cx="1487820" cy="1510320"/>
          </a:xfrm>
          <a:custGeom>
            <a:avLst/>
            <a:gdLst>
              <a:gd name="connsiteX0" fmla="*/ 1198206 w 1487820"/>
              <a:gd name="connsiteY0" fmla="*/ 0 h 1510320"/>
              <a:gd name="connsiteX1" fmla="*/ 1246475 w 1487820"/>
              <a:gd name="connsiteY1" fmla="*/ 48287 h 1510320"/>
              <a:gd name="connsiteX2" fmla="*/ 1289066 w 1487820"/>
              <a:gd name="connsiteY2" fmla="*/ 83162 h 1510320"/>
              <a:gd name="connsiteX3" fmla="*/ 1337335 w 1487820"/>
              <a:gd name="connsiteY3" fmla="*/ 83162 h 1510320"/>
              <a:gd name="connsiteX4" fmla="*/ 1436712 w 1487820"/>
              <a:gd name="connsiteY4" fmla="*/ 179736 h 1510320"/>
              <a:gd name="connsiteX5" fmla="*/ 1436712 w 1487820"/>
              <a:gd name="connsiteY5" fmla="*/ 222658 h 1510320"/>
              <a:gd name="connsiteX6" fmla="*/ 1436712 w 1487820"/>
              <a:gd name="connsiteY6" fmla="*/ 268263 h 1510320"/>
              <a:gd name="connsiteX7" fmla="*/ 1436712 w 1487820"/>
              <a:gd name="connsiteY7" fmla="*/ 313868 h 1510320"/>
              <a:gd name="connsiteX8" fmla="*/ 1436712 w 1487820"/>
              <a:gd name="connsiteY8" fmla="*/ 359472 h 1510320"/>
              <a:gd name="connsiteX9" fmla="*/ 1399800 w 1487820"/>
              <a:gd name="connsiteY9" fmla="*/ 359472 h 1510320"/>
              <a:gd name="connsiteX10" fmla="*/ 1436712 w 1487820"/>
              <a:gd name="connsiteY10" fmla="*/ 445317 h 1510320"/>
              <a:gd name="connsiteX11" fmla="*/ 1436712 w 1487820"/>
              <a:gd name="connsiteY11" fmla="*/ 490921 h 1510320"/>
              <a:gd name="connsiteX12" fmla="*/ 1487820 w 1487820"/>
              <a:gd name="connsiteY12" fmla="*/ 490921 h 1510320"/>
              <a:gd name="connsiteX13" fmla="*/ 1436712 w 1487820"/>
              <a:gd name="connsiteY13" fmla="*/ 576765 h 1510320"/>
              <a:gd name="connsiteX14" fmla="*/ 1348692 w 1487820"/>
              <a:gd name="connsiteY14" fmla="*/ 659927 h 1510320"/>
              <a:gd name="connsiteX15" fmla="*/ 1306102 w 1487820"/>
              <a:gd name="connsiteY15" fmla="*/ 659927 h 1510320"/>
              <a:gd name="connsiteX16" fmla="*/ 1260672 w 1487820"/>
              <a:gd name="connsiteY16" fmla="*/ 659927 h 1510320"/>
              <a:gd name="connsiteX17" fmla="*/ 1260672 w 1487820"/>
              <a:gd name="connsiteY17" fmla="*/ 726993 h 1510320"/>
              <a:gd name="connsiteX18" fmla="*/ 1209564 w 1487820"/>
              <a:gd name="connsiteY18" fmla="*/ 775280 h 1510320"/>
              <a:gd name="connsiteX19" fmla="*/ 1209564 w 1487820"/>
              <a:gd name="connsiteY19" fmla="*/ 874537 h 1510320"/>
              <a:gd name="connsiteX20" fmla="*/ 1209564 w 1487820"/>
              <a:gd name="connsiteY20" fmla="*/ 981842 h 1510320"/>
              <a:gd name="connsiteX21" fmla="*/ 1209564 w 1487820"/>
              <a:gd name="connsiteY21" fmla="*/ 1089147 h 1510320"/>
              <a:gd name="connsiteX22" fmla="*/ 1209564 w 1487820"/>
              <a:gd name="connsiteY22" fmla="*/ 1188405 h 1510320"/>
              <a:gd name="connsiteX23" fmla="*/ 1158455 w 1487820"/>
              <a:gd name="connsiteY23" fmla="*/ 1360093 h 1510320"/>
              <a:gd name="connsiteX24" fmla="*/ 1158455 w 1487820"/>
              <a:gd name="connsiteY24" fmla="*/ 1453985 h 1510320"/>
              <a:gd name="connsiteX25" fmla="*/ 1078954 w 1487820"/>
              <a:gd name="connsiteY25" fmla="*/ 1510320 h 1510320"/>
              <a:gd name="connsiteX26" fmla="*/ 976737 w 1487820"/>
              <a:gd name="connsiteY26" fmla="*/ 1453985 h 1510320"/>
              <a:gd name="connsiteX27" fmla="*/ 976737 w 1487820"/>
              <a:gd name="connsiteY27" fmla="*/ 1405698 h 1510320"/>
              <a:gd name="connsiteX28" fmla="*/ 928468 w 1487820"/>
              <a:gd name="connsiteY28" fmla="*/ 1360093 h 1510320"/>
              <a:gd name="connsiteX29" fmla="*/ 928468 w 1487820"/>
              <a:gd name="connsiteY29" fmla="*/ 1319854 h 1510320"/>
              <a:gd name="connsiteX30" fmla="*/ 976737 w 1487820"/>
              <a:gd name="connsiteY30" fmla="*/ 1274249 h 1510320"/>
              <a:gd name="connsiteX31" fmla="*/ 1027845 w 1487820"/>
              <a:gd name="connsiteY31" fmla="*/ 1236692 h 1510320"/>
              <a:gd name="connsiteX32" fmla="*/ 1078954 w 1487820"/>
              <a:gd name="connsiteY32" fmla="*/ 1236692 h 1510320"/>
              <a:gd name="connsiteX33" fmla="*/ 1078954 w 1487820"/>
              <a:gd name="connsiteY33" fmla="*/ 1188405 h 1510320"/>
              <a:gd name="connsiteX34" fmla="*/ 1027845 w 1487820"/>
              <a:gd name="connsiteY34" fmla="*/ 1188405 h 1510320"/>
              <a:gd name="connsiteX35" fmla="*/ 976737 w 1487820"/>
              <a:gd name="connsiteY35" fmla="*/ 1140117 h 1510320"/>
              <a:gd name="connsiteX36" fmla="*/ 837609 w 1487820"/>
              <a:gd name="connsiteY36" fmla="*/ 1086465 h 1510320"/>
              <a:gd name="connsiteX37" fmla="*/ 789340 w 1487820"/>
              <a:gd name="connsiteY37" fmla="*/ 989890 h 1510320"/>
              <a:gd name="connsiteX38" fmla="*/ 698481 w 1487820"/>
              <a:gd name="connsiteY38" fmla="*/ 1000621 h 1510320"/>
              <a:gd name="connsiteX39" fmla="*/ 519601 w 1487820"/>
              <a:gd name="connsiteY39" fmla="*/ 914777 h 1510320"/>
              <a:gd name="connsiteX40" fmla="*/ 519601 w 1487820"/>
              <a:gd name="connsiteY40" fmla="*/ 955016 h 1510320"/>
              <a:gd name="connsiteX41" fmla="*/ 468493 w 1487820"/>
              <a:gd name="connsiteY41" fmla="*/ 955016 h 1510320"/>
              <a:gd name="connsiteX42" fmla="*/ 420224 w 1487820"/>
              <a:gd name="connsiteY42" fmla="*/ 914777 h 1510320"/>
              <a:gd name="connsiteX43" fmla="*/ 420224 w 1487820"/>
              <a:gd name="connsiteY43" fmla="*/ 866489 h 1510320"/>
              <a:gd name="connsiteX44" fmla="*/ 329365 w 1487820"/>
              <a:gd name="connsiteY44" fmla="*/ 866489 h 1510320"/>
              <a:gd name="connsiteX45" fmla="*/ 139128 w 1487820"/>
              <a:gd name="connsiteY45" fmla="*/ 955016 h 1510320"/>
              <a:gd name="connsiteX46" fmla="*/ 119253 w 1487820"/>
              <a:gd name="connsiteY46" fmla="*/ 963064 h 1510320"/>
              <a:gd name="connsiteX47" fmla="*/ 102217 w 1487820"/>
              <a:gd name="connsiteY47" fmla="*/ 955016 h 1510320"/>
              <a:gd name="connsiteX48" fmla="*/ 102217 w 1487820"/>
              <a:gd name="connsiteY48" fmla="*/ 906729 h 1510320"/>
              <a:gd name="connsiteX49" fmla="*/ 102217 w 1487820"/>
              <a:gd name="connsiteY49" fmla="*/ 866489 h 1510320"/>
              <a:gd name="connsiteX50" fmla="*/ 59627 w 1487820"/>
              <a:gd name="connsiteY50" fmla="*/ 775280 h 1510320"/>
              <a:gd name="connsiteX51" fmla="*/ 59627 w 1487820"/>
              <a:gd name="connsiteY51" fmla="*/ 726993 h 1510320"/>
              <a:gd name="connsiteX52" fmla="*/ 102217 w 1487820"/>
              <a:gd name="connsiteY52" fmla="*/ 726993 h 1510320"/>
              <a:gd name="connsiteX53" fmla="*/ 59627 w 1487820"/>
              <a:gd name="connsiteY53" fmla="*/ 659927 h 1510320"/>
              <a:gd name="connsiteX54" fmla="*/ 59627 w 1487820"/>
              <a:gd name="connsiteY54" fmla="*/ 641148 h 1510320"/>
              <a:gd name="connsiteX55" fmla="*/ 59627 w 1487820"/>
              <a:gd name="connsiteY55" fmla="*/ 625053 h 1510320"/>
              <a:gd name="connsiteX56" fmla="*/ 102217 w 1487820"/>
              <a:gd name="connsiteY56" fmla="*/ 576765 h 1510320"/>
              <a:gd name="connsiteX57" fmla="*/ 51109 w 1487820"/>
              <a:gd name="connsiteY57" fmla="*/ 576765 h 1510320"/>
              <a:gd name="connsiteX58" fmla="*/ 51109 w 1487820"/>
              <a:gd name="connsiteY58" fmla="*/ 536526 h 1510320"/>
              <a:gd name="connsiteX59" fmla="*/ 51109 w 1487820"/>
              <a:gd name="connsiteY59" fmla="*/ 490921 h 1510320"/>
              <a:gd name="connsiteX60" fmla="*/ 51109 w 1487820"/>
              <a:gd name="connsiteY60" fmla="*/ 453364 h 1510320"/>
              <a:gd name="connsiteX61" fmla="*/ 88020 w 1487820"/>
              <a:gd name="connsiteY61" fmla="*/ 445317 h 1510320"/>
              <a:gd name="connsiteX62" fmla="*/ 0 w 1487820"/>
              <a:gd name="connsiteY62" fmla="*/ 405077 h 1510320"/>
              <a:gd name="connsiteX63" fmla="*/ 51109 w 1487820"/>
              <a:gd name="connsiteY63" fmla="*/ 359472 h 1510320"/>
              <a:gd name="connsiteX64" fmla="*/ 51109 w 1487820"/>
              <a:gd name="connsiteY64" fmla="*/ 303137 h 1510320"/>
              <a:gd name="connsiteX65" fmla="*/ 139128 w 1487820"/>
              <a:gd name="connsiteY65" fmla="*/ 254850 h 1510320"/>
              <a:gd name="connsiteX66" fmla="*/ 198755 w 1487820"/>
              <a:gd name="connsiteY66" fmla="*/ 254850 h 1510320"/>
              <a:gd name="connsiteX67" fmla="*/ 241345 w 1487820"/>
              <a:gd name="connsiteY67" fmla="*/ 359472 h 1510320"/>
              <a:gd name="connsiteX68" fmla="*/ 329365 w 1487820"/>
              <a:gd name="connsiteY68" fmla="*/ 359472 h 1510320"/>
              <a:gd name="connsiteX69" fmla="*/ 329365 w 1487820"/>
              <a:gd name="connsiteY69" fmla="*/ 295089 h 1510320"/>
              <a:gd name="connsiteX70" fmla="*/ 420224 w 1487820"/>
              <a:gd name="connsiteY70" fmla="*/ 295089 h 1510320"/>
              <a:gd name="connsiteX71" fmla="*/ 468493 w 1487820"/>
              <a:gd name="connsiteY71" fmla="*/ 206563 h 1510320"/>
              <a:gd name="connsiteX72" fmla="*/ 468493 w 1487820"/>
              <a:gd name="connsiteY72" fmla="*/ 112671 h 1510320"/>
              <a:gd name="connsiteX73" fmla="*/ 545156 w 1487820"/>
              <a:gd name="connsiteY73" fmla="*/ 112671 h 1510320"/>
              <a:gd name="connsiteX74" fmla="*/ 627497 w 1487820"/>
              <a:gd name="connsiteY74" fmla="*/ 112671 h 1510320"/>
              <a:gd name="connsiteX75" fmla="*/ 712677 w 1487820"/>
              <a:gd name="connsiteY75" fmla="*/ 112671 h 1510320"/>
              <a:gd name="connsiteX76" fmla="*/ 789340 w 1487820"/>
              <a:gd name="connsiteY76" fmla="*/ 112671 h 1510320"/>
              <a:gd name="connsiteX77" fmla="*/ 888717 w 1487820"/>
              <a:gd name="connsiteY77" fmla="*/ 26826 h 1510320"/>
              <a:gd name="connsiteX78" fmla="*/ 928468 w 1487820"/>
              <a:gd name="connsiteY78" fmla="*/ 26826 h 1510320"/>
              <a:gd name="connsiteX79" fmla="*/ 919950 w 1487820"/>
              <a:gd name="connsiteY79" fmla="*/ 83162 h 1510320"/>
              <a:gd name="connsiteX80" fmla="*/ 968219 w 1487820"/>
              <a:gd name="connsiteY80" fmla="*/ 131449 h 1510320"/>
              <a:gd name="connsiteX81" fmla="*/ 1007970 w 1487820"/>
              <a:gd name="connsiteY81" fmla="*/ 123401 h 1510320"/>
              <a:gd name="connsiteX82" fmla="*/ 1059078 w 1487820"/>
              <a:gd name="connsiteY82" fmla="*/ 83162 h 1510320"/>
              <a:gd name="connsiteX83" fmla="*/ 1107347 w 1487820"/>
              <a:gd name="connsiteY83" fmla="*/ 83162 h 15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87820" h="1510320">
                <a:moveTo>
                  <a:pt x="1198206" y="0"/>
                </a:moveTo>
                <a:lnTo>
                  <a:pt x="1246475" y="48287"/>
                </a:lnTo>
                <a:lnTo>
                  <a:pt x="1289066" y="83162"/>
                </a:lnTo>
                <a:lnTo>
                  <a:pt x="1337335" y="83162"/>
                </a:lnTo>
                <a:lnTo>
                  <a:pt x="1436712" y="179736"/>
                </a:lnTo>
                <a:lnTo>
                  <a:pt x="1436712" y="222658"/>
                </a:lnTo>
                <a:lnTo>
                  <a:pt x="1436712" y="268263"/>
                </a:lnTo>
                <a:lnTo>
                  <a:pt x="1436712" y="313868"/>
                </a:lnTo>
                <a:lnTo>
                  <a:pt x="1436712" y="359472"/>
                </a:lnTo>
                <a:lnTo>
                  <a:pt x="1399800" y="359472"/>
                </a:lnTo>
                <a:lnTo>
                  <a:pt x="1436712" y="445317"/>
                </a:lnTo>
                <a:lnTo>
                  <a:pt x="1436712" y="490921"/>
                </a:lnTo>
                <a:lnTo>
                  <a:pt x="1487820" y="490921"/>
                </a:lnTo>
                <a:lnTo>
                  <a:pt x="1436712" y="576765"/>
                </a:lnTo>
                <a:lnTo>
                  <a:pt x="1348692" y="659927"/>
                </a:lnTo>
                <a:lnTo>
                  <a:pt x="1306102" y="659927"/>
                </a:lnTo>
                <a:lnTo>
                  <a:pt x="1260672" y="659927"/>
                </a:lnTo>
                <a:lnTo>
                  <a:pt x="1260672" y="726993"/>
                </a:lnTo>
                <a:lnTo>
                  <a:pt x="1209564" y="775280"/>
                </a:lnTo>
                <a:lnTo>
                  <a:pt x="1209564" y="874537"/>
                </a:lnTo>
                <a:lnTo>
                  <a:pt x="1209564" y="981842"/>
                </a:lnTo>
                <a:lnTo>
                  <a:pt x="1209564" y="1089147"/>
                </a:lnTo>
                <a:lnTo>
                  <a:pt x="1209564" y="1188405"/>
                </a:lnTo>
                <a:lnTo>
                  <a:pt x="1158455" y="1360093"/>
                </a:lnTo>
                <a:lnTo>
                  <a:pt x="1158455" y="1453985"/>
                </a:lnTo>
                <a:lnTo>
                  <a:pt x="1078954" y="1510320"/>
                </a:lnTo>
                <a:lnTo>
                  <a:pt x="976737" y="1453985"/>
                </a:lnTo>
                <a:lnTo>
                  <a:pt x="976737" y="1405698"/>
                </a:lnTo>
                <a:lnTo>
                  <a:pt x="928468" y="1360093"/>
                </a:lnTo>
                <a:lnTo>
                  <a:pt x="928468" y="1319854"/>
                </a:lnTo>
                <a:lnTo>
                  <a:pt x="976737" y="1274249"/>
                </a:lnTo>
                <a:lnTo>
                  <a:pt x="1027845" y="1236692"/>
                </a:lnTo>
                <a:lnTo>
                  <a:pt x="1078954" y="1236692"/>
                </a:lnTo>
                <a:lnTo>
                  <a:pt x="1078954" y="1188405"/>
                </a:lnTo>
                <a:lnTo>
                  <a:pt x="1027845" y="1188405"/>
                </a:lnTo>
                <a:lnTo>
                  <a:pt x="976737" y="1140117"/>
                </a:lnTo>
                <a:lnTo>
                  <a:pt x="837609" y="1086465"/>
                </a:lnTo>
                <a:lnTo>
                  <a:pt x="789340" y="989890"/>
                </a:lnTo>
                <a:lnTo>
                  <a:pt x="698481" y="1000621"/>
                </a:lnTo>
                <a:lnTo>
                  <a:pt x="519601" y="914777"/>
                </a:lnTo>
                <a:lnTo>
                  <a:pt x="519601" y="955016"/>
                </a:lnTo>
                <a:lnTo>
                  <a:pt x="468493" y="955016"/>
                </a:lnTo>
                <a:lnTo>
                  <a:pt x="420224" y="914777"/>
                </a:lnTo>
                <a:lnTo>
                  <a:pt x="420224" y="866489"/>
                </a:lnTo>
                <a:lnTo>
                  <a:pt x="329365" y="866489"/>
                </a:lnTo>
                <a:lnTo>
                  <a:pt x="139128" y="955016"/>
                </a:lnTo>
                <a:lnTo>
                  <a:pt x="119253" y="963064"/>
                </a:lnTo>
                <a:lnTo>
                  <a:pt x="102217" y="955016"/>
                </a:lnTo>
                <a:lnTo>
                  <a:pt x="102217" y="906729"/>
                </a:lnTo>
                <a:lnTo>
                  <a:pt x="102217" y="866489"/>
                </a:lnTo>
                <a:lnTo>
                  <a:pt x="59627" y="775280"/>
                </a:lnTo>
                <a:lnTo>
                  <a:pt x="59627" y="726993"/>
                </a:lnTo>
                <a:lnTo>
                  <a:pt x="102217" y="726993"/>
                </a:lnTo>
                <a:lnTo>
                  <a:pt x="59627" y="659927"/>
                </a:lnTo>
                <a:lnTo>
                  <a:pt x="59627" y="641148"/>
                </a:lnTo>
                <a:lnTo>
                  <a:pt x="59627" y="625053"/>
                </a:lnTo>
                <a:lnTo>
                  <a:pt x="102217" y="576765"/>
                </a:lnTo>
                <a:lnTo>
                  <a:pt x="51109" y="576765"/>
                </a:lnTo>
                <a:lnTo>
                  <a:pt x="51109" y="536526"/>
                </a:lnTo>
                <a:lnTo>
                  <a:pt x="51109" y="490921"/>
                </a:lnTo>
                <a:lnTo>
                  <a:pt x="51109" y="453364"/>
                </a:lnTo>
                <a:lnTo>
                  <a:pt x="88020" y="445317"/>
                </a:lnTo>
                <a:lnTo>
                  <a:pt x="0" y="405077"/>
                </a:lnTo>
                <a:lnTo>
                  <a:pt x="51109" y="359472"/>
                </a:lnTo>
                <a:lnTo>
                  <a:pt x="51109" y="303137"/>
                </a:lnTo>
                <a:lnTo>
                  <a:pt x="139128" y="254850"/>
                </a:lnTo>
                <a:lnTo>
                  <a:pt x="198755" y="254850"/>
                </a:lnTo>
                <a:lnTo>
                  <a:pt x="241345" y="359472"/>
                </a:lnTo>
                <a:lnTo>
                  <a:pt x="329365" y="359472"/>
                </a:lnTo>
                <a:lnTo>
                  <a:pt x="329365" y="295089"/>
                </a:lnTo>
                <a:lnTo>
                  <a:pt x="420224" y="295089"/>
                </a:lnTo>
                <a:lnTo>
                  <a:pt x="468493" y="206563"/>
                </a:lnTo>
                <a:lnTo>
                  <a:pt x="468493" y="112671"/>
                </a:lnTo>
                <a:lnTo>
                  <a:pt x="545156" y="112671"/>
                </a:lnTo>
                <a:lnTo>
                  <a:pt x="627497" y="112671"/>
                </a:lnTo>
                <a:lnTo>
                  <a:pt x="712677" y="112671"/>
                </a:lnTo>
                <a:lnTo>
                  <a:pt x="789340" y="112671"/>
                </a:lnTo>
                <a:lnTo>
                  <a:pt x="888717" y="26826"/>
                </a:lnTo>
                <a:lnTo>
                  <a:pt x="928468" y="26826"/>
                </a:lnTo>
                <a:lnTo>
                  <a:pt x="919950" y="83162"/>
                </a:lnTo>
                <a:lnTo>
                  <a:pt x="968219" y="131449"/>
                </a:lnTo>
                <a:lnTo>
                  <a:pt x="1007970" y="123401"/>
                </a:lnTo>
                <a:lnTo>
                  <a:pt x="1059078" y="83162"/>
                </a:lnTo>
                <a:lnTo>
                  <a:pt x="1107347" y="83162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smtClean="0"/>
            </a:lvl2pPr>
            <a:lvl3pPr marL="914400" indent="0">
              <a:buNone/>
              <a:defRPr lang="pt-BR" smtClean="0"/>
            </a:lvl3pPr>
            <a:lvl4pPr marL="1371600" indent="0">
              <a:buNone/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8" name="Espaço Reservado para Texto 186">
            <a:extLst>
              <a:ext uri="{FF2B5EF4-FFF2-40B4-BE49-F238E27FC236}">
                <a16:creationId xmlns:a16="http://schemas.microsoft.com/office/drawing/2014/main" id="{3C4D5988-D84A-4A5B-830F-0BAE03C8631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189964" y="3554017"/>
            <a:ext cx="1794983" cy="1327930"/>
          </a:xfrm>
          <a:custGeom>
            <a:avLst/>
            <a:gdLst>
              <a:gd name="connsiteX0" fmla="*/ 1052526 w 1794983"/>
              <a:gd name="connsiteY0" fmla="*/ 0 h 1327930"/>
              <a:gd name="connsiteX1" fmla="*/ 1140710 w 1794983"/>
              <a:gd name="connsiteY1" fmla="*/ 0 h 1327930"/>
              <a:gd name="connsiteX2" fmla="*/ 1140710 w 1794983"/>
              <a:gd name="connsiteY2" fmla="*/ 48094 h 1327930"/>
              <a:gd name="connsiteX3" fmla="*/ 1191914 w 1794983"/>
              <a:gd name="connsiteY3" fmla="*/ 85501 h 1327930"/>
              <a:gd name="connsiteX4" fmla="*/ 1234584 w 1794983"/>
              <a:gd name="connsiteY4" fmla="*/ 85501 h 1327930"/>
              <a:gd name="connsiteX5" fmla="*/ 1234584 w 1794983"/>
              <a:gd name="connsiteY5" fmla="*/ 48094 h 1327930"/>
              <a:gd name="connsiteX6" fmla="*/ 1334148 w 1794983"/>
              <a:gd name="connsiteY6" fmla="*/ 85501 h 1327930"/>
              <a:gd name="connsiteX7" fmla="*/ 1422332 w 1794983"/>
              <a:gd name="connsiteY7" fmla="*/ 130923 h 1327930"/>
              <a:gd name="connsiteX8" fmla="*/ 1513361 w 1794983"/>
              <a:gd name="connsiteY8" fmla="*/ 130923 h 1327930"/>
              <a:gd name="connsiteX9" fmla="*/ 1561721 w 1794983"/>
              <a:gd name="connsiteY9" fmla="*/ 205736 h 1327930"/>
              <a:gd name="connsiteX10" fmla="*/ 1703954 w 1794983"/>
              <a:gd name="connsiteY10" fmla="*/ 272533 h 1327930"/>
              <a:gd name="connsiteX11" fmla="*/ 1743779 w 1794983"/>
              <a:gd name="connsiteY11" fmla="*/ 320627 h 1327930"/>
              <a:gd name="connsiteX12" fmla="*/ 1794983 w 1794983"/>
              <a:gd name="connsiteY12" fmla="*/ 320627 h 1327930"/>
              <a:gd name="connsiteX13" fmla="*/ 1794983 w 1794983"/>
              <a:gd name="connsiteY13" fmla="*/ 368721 h 1327930"/>
              <a:gd name="connsiteX14" fmla="*/ 1752313 w 1794983"/>
              <a:gd name="connsiteY14" fmla="*/ 358034 h 1327930"/>
              <a:gd name="connsiteX15" fmla="*/ 1655595 w 1794983"/>
              <a:gd name="connsiteY15" fmla="*/ 451550 h 1327930"/>
              <a:gd name="connsiteX16" fmla="*/ 1655595 w 1794983"/>
              <a:gd name="connsiteY16" fmla="*/ 491628 h 1327930"/>
              <a:gd name="connsiteX17" fmla="*/ 1703954 w 1794983"/>
              <a:gd name="connsiteY17" fmla="*/ 534378 h 1327930"/>
              <a:gd name="connsiteX18" fmla="*/ 1703954 w 1794983"/>
              <a:gd name="connsiteY18" fmla="*/ 582472 h 1327930"/>
              <a:gd name="connsiteX19" fmla="*/ 1561721 w 1794983"/>
              <a:gd name="connsiteY19" fmla="*/ 593160 h 1327930"/>
              <a:gd name="connsiteX20" fmla="*/ 1553187 w 1794983"/>
              <a:gd name="connsiteY20" fmla="*/ 836302 h 1327930"/>
              <a:gd name="connsiteX21" fmla="*/ 1513361 w 1794983"/>
              <a:gd name="connsiteY21" fmla="*/ 911115 h 1327930"/>
              <a:gd name="connsiteX22" fmla="*/ 1473536 w 1794983"/>
              <a:gd name="connsiteY22" fmla="*/ 911115 h 1327930"/>
              <a:gd name="connsiteX23" fmla="*/ 1422332 w 1794983"/>
              <a:gd name="connsiteY23" fmla="*/ 959209 h 1327930"/>
              <a:gd name="connsiteX24" fmla="*/ 1413798 w 1794983"/>
              <a:gd name="connsiteY24" fmla="*/ 1017991 h 1327930"/>
              <a:gd name="connsiteX25" fmla="*/ 1365439 w 1794983"/>
              <a:gd name="connsiteY25" fmla="*/ 1074101 h 1327930"/>
              <a:gd name="connsiteX26" fmla="*/ 1322769 w 1794983"/>
              <a:gd name="connsiteY26" fmla="*/ 1148913 h 1327930"/>
              <a:gd name="connsiteX27" fmla="*/ 1191914 w 1794983"/>
              <a:gd name="connsiteY27" fmla="*/ 1197008 h 1327930"/>
              <a:gd name="connsiteX28" fmla="*/ 1092351 w 1794983"/>
              <a:gd name="connsiteY28" fmla="*/ 1197008 h 1327930"/>
              <a:gd name="connsiteX29" fmla="*/ 961497 w 1794983"/>
              <a:gd name="connsiteY29" fmla="*/ 1231742 h 1327930"/>
              <a:gd name="connsiteX30" fmla="*/ 913137 w 1794983"/>
              <a:gd name="connsiteY30" fmla="*/ 1279836 h 1327930"/>
              <a:gd name="connsiteX31" fmla="*/ 822108 w 1794983"/>
              <a:gd name="connsiteY31" fmla="*/ 1279836 h 1327930"/>
              <a:gd name="connsiteX32" fmla="*/ 770904 w 1794983"/>
              <a:gd name="connsiteY32" fmla="*/ 1327930 h 1327930"/>
              <a:gd name="connsiteX33" fmla="*/ 719700 w 1794983"/>
              <a:gd name="connsiteY33" fmla="*/ 1327930 h 1327930"/>
              <a:gd name="connsiteX34" fmla="*/ 719700 w 1794983"/>
              <a:gd name="connsiteY34" fmla="*/ 1279836 h 1327930"/>
              <a:gd name="connsiteX35" fmla="*/ 682720 w 1794983"/>
              <a:gd name="connsiteY35" fmla="*/ 1242430 h 1327930"/>
              <a:gd name="connsiteX36" fmla="*/ 631516 w 1794983"/>
              <a:gd name="connsiteY36" fmla="*/ 1197008 h 1327930"/>
              <a:gd name="connsiteX37" fmla="*/ 668496 w 1794983"/>
              <a:gd name="connsiteY37" fmla="*/ 1108835 h 1327930"/>
              <a:gd name="connsiteX38" fmla="*/ 631516 w 1794983"/>
              <a:gd name="connsiteY38" fmla="*/ 1108835 h 1327930"/>
              <a:gd name="connsiteX39" fmla="*/ 600224 w 1794983"/>
              <a:gd name="connsiteY39" fmla="*/ 1074101 h 1327930"/>
              <a:gd name="connsiteX40" fmla="*/ 611603 w 1794983"/>
              <a:gd name="connsiteY40" fmla="*/ 903099 h 1327930"/>
              <a:gd name="connsiteX41" fmla="*/ 571778 w 1794983"/>
              <a:gd name="connsiteY41" fmla="*/ 868365 h 1327930"/>
              <a:gd name="connsiteX42" fmla="*/ 378341 w 1794983"/>
              <a:gd name="connsiteY42" fmla="*/ 868365 h 1327930"/>
              <a:gd name="connsiteX43" fmla="*/ 341360 w 1794983"/>
              <a:gd name="connsiteY43" fmla="*/ 903099 h 1327930"/>
              <a:gd name="connsiteX44" fmla="*/ 290156 w 1794983"/>
              <a:gd name="connsiteY44" fmla="*/ 868365 h 1327930"/>
              <a:gd name="connsiteX45" fmla="*/ 150767 w 1794983"/>
              <a:gd name="connsiteY45" fmla="*/ 868365 h 1327930"/>
              <a:gd name="connsiteX46" fmla="*/ 99563 w 1794983"/>
              <a:gd name="connsiteY46" fmla="*/ 820271 h 1327930"/>
              <a:gd name="connsiteX47" fmla="*/ 0 w 1794983"/>
              <a:gd name="connsiteY47" fmla="*/ 868365 h 1327930"/>
              <a:gd name="connsiteX48" fmla="*/ 8534 w 1794983"/>
              <a:gd name="connsiteY48" fmla="*/ 780192 h 1327930"/>
              <a:gd name="connsiteX49" fmla="*/ 48360 w 1794983"/>
              <a:gd name="connsiteY49" fmla="*/ 732098 h 1327930"/>
              <a:gd name="connsiteX50" fmla="*/ 99563 w 1794983"/>
              <a:gd name="connsiteY50" fmla="*/ 649270 h 1327930"/>
              <a:gd name="connsiteX51" fmla="*/ 238952 w 1794983"/>
              <a:gd name="connsiteY51" fmla="*/ 649270 h 1327930"/>
              <a:gd name="connsiteX52" fmla="*/ 281622 w 1794983"/>
              <a:gd name="connsiteY52" fmla="*/ 649270 h 1327930"/>
              <a:gd name="connsiteX53" fmla="*/ 332826 w 1794983"/>
              <a:gd name="connsiteY53" fmla="*/ 593160 h 1327930"/>
              <a:gd name="connsiteX54" fmla="*/ 429545 w 1794983"/>
              <a:gd name="connsiteY54" fmla="*/ 649270 h 1327930"/>
              <a:gd name="connsiteX55" fmla="*/ 509195 w 1794983"/>
              <a:gd name="connsiteY55" fmla="*/ 649270 h 1327930"/>
              <a:gd name="connsiteX56" fmla="*/ 611603 w 1794983"/>
              <a:gd name="connsiteY56" fmla="*/ 547738 h 1327930"/>
              <a:gd name="connsiteX57" fmla="*/ 611603 w 1794983"/>
              <a:gd name="connsiteY57" fmla="*/ 499644 h 1327930"/>
              <a:gd name="connsiteX58" fmla="*/ 560399 w 1794983"/>
              <a:gd name="connsiteY58" fmla="*/ 499644 h 1327930"/>
              <a:gd name="connsiteX59" fmla="*/ 560399 w 1794983"/>
              <a:gd name="connsiteY59" fmla="*/ 459565 h 1327930"/>
              <a:gd name="connsiteX60" fmla="*/ 611603 w 1794983"/>
              <a:gd name="connsiteY60" fmla="*/ 416815 h 1327930"/>
              <a:gd name="connsiteX61" fmla="*/ 611603 w 1794983"/>
              <a:gd name="connsiteY61" fmla="*/ 384752 h 1327930"/>
              <a:gd name="connsiteX62" fmla="*/ 611603 w 1794983"/>
              <a:gd name="connsiteY62" fmla="*/ 352690 h 1327930"/>
              <a:gd name="connsiteX63" fmla="*/ 611603 w 1794983"/>
              <a:gd name="connsiteY63" fmla="*/ 283221 h 1327930"/>
              <a:gd name="connsiteX64" fmla="*/ 682720 w 1794983"/>
              <a:gd name="connsiteY64" fmla="*/ 219095 h 1327930"/>
              <a:gd name="connsiteX65" fmla="*/ 682720 w 1794983"/>
              <a:gd name="connsiteY65" fmla="*/ 171001 h 1327930"/>
              <a:gd name="connsiteX66" fmla="*/ 631516 w 1794983"/>
              <a:gd name="connsiteY66" fmla="*/ 130923 h 1327930"/>
              <a:gd name="connsiteX67" fmla="*/ 682720 w 1794983"/>
              <a:gd name="connsiteY67" fmla="*/ 85501 h 1327930"/>
              <a:gd name="connsiteX68" fmla="*/ 719700 w 1794983"/>
              <a:gd name="connsiteY68" fmla="*/ 85501 h 1327930"/>
              <a:gd name="connsiteX69" fmla="*/ 719700 w 1794983"/>
              <a:gd name="connsiteY69" fmla="*/ 48094 h 1327930"/>
              <a:gd name="connsiteX70" fmla="*/ 770904 w 1794983"/>
              <a:gd name="connsiteY70" fmla="*/ 85501 h 1327930"/>
              <a:gd name="connsiteX71" fmla="*/ 822108 w 1794983"/>
              <a:gd name="connsiteY71" fmla="*/ 85501 h 1327930"/>
              <a:gd name="connsiteX72" fmla="*/ 842021 w 1794983"/>
              <a:gd name="connsiteY72" fmla="*/ 85501 h 1327930"/>
              <a:gd name="connsiteX73" fmla="*/ 861933 w 1794983"/>
              <a:gd name="connsiteY73" fmla="*/ 85501 h 132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794983" h="1327930">
                <a:moveTo>
                  <a:pt x="1052526" y="0"/>
                </a:moveTo>
                <a:lnTo>
                  <a:pt x="1140710" y="0"/>
                </a:lnTo>
                <a:lnTo>
                  <a:pt x="1140710" y="48094"/>
                </a:lnTo>
                <a:lnTo>
                  <a:pt x="1191914" y="85501"/>
                </a:lnTo>
                <a:lnTo>
                  <a:pt x="1234584" y="85501"/>
                </a:lnTo>
                <a:lnTo>
                  <a:pt x="1234584" y="48094"/>
                </a:lnTo>
                <a:lnTo>
                  <a:pt x="1334148" y="85501"/>
                </a:lnTo>
                <a:lnTo>
                  <a:pt x="1422332" y="130923"/>
                </a:lnTo>
                <a:lnTo>
                  <a:pt x="1513361" y="130923"/>
                </a:lnTo>
                <a:lnTo>
                  <a:pt x="1561721" y="205736"/>
                </a:lnTo>
                <a:lnTo>
                  <a:pt x="1703954" y="272533"/>
                </a:lnTo>
                <a:lnTo>
                  <a:pt x="1743779" y="320627"/>
                </a:lnTo>
                <a:lnTo>
                  <a:pt x="1794983" y="320627"/>
                </a:lnTo>
                <a:lnTo>
                  <a:pt x="1794983" y="368721"/>
                </a:lnTo>
                <a:lnTo>
                  <a:pt x="1752313" y="358034"/>
                </a:lnTo>
                <a:lnTo>
                  <a:pt x="1655595" y="451550"/>
                </a:lnTo>
                <a:lnTo>
                  <a:pt x="1655595" y="491628"/>
                </a:lnTo>
                <a:lnTo>
                  <a:pt x="1703954" y="534378"/>
                </a:lnTo>
                <a:lnTo>
                  <a:pt x="1703954" y="582472"/>
                </a:lnTo>
                <a:lnTo>
                  <a:pt x="1561721" y="593160"/>
                </a:lnTo>
                <a:lnTo>
                  <a:pt x="1553187" y="836302"/>
                </a:lnTo>
                <a:lnTo>
                  <a:pt x="1513361" y="911115"/>
                </a:lnTo>
                <a:lnTo>
                  <a:pt x="1473536" y="911115"/>
                </a:lnTo>
                <a:lnTo>
                  <a:pt x="1422332" y="959209"/>
                </a:lnTo>
                <a:lnTo>
                  <a:pt x="1413798" y="1017991"/>
                </a:lnTo>
                <a:lnTo>
                  <a:pt x="1365439" y="1074101"/>
                </a:lnTo>
                <a:lnTo>
                  <a:pt x="1322769" y="1148913"/>
                </a:lnTo>
                <a:lnTo>
                  <a:pt x="1191914" y="1197008"/>
                </a:lnTo>
                <a:lnTo>
                  <a:pt x="1092351" y="1197008"/>
                </a:lnTo>
                <a:lnTo>
                  <a:pt x="961497" y="1231742"/>
                </a:lnTo>
                <a:lnTo>
                  <a:pt x="913137" y="1279836"/>
                </a:lnTo>
                <a:lnTo>
                  <a:pt x="822108" y="1279836"/>
                </a:lnTo>
                <a:lnTo>
                  <a:pt x="770904" y="1327930"/>
                </a:lnTo>
                <a:lnTo>
                  <a:pt x="719700" y="1327930"/>
                </a:lnTo>
                <a:lnTo>
                  <a:pt x="719700" y="1279836"/>
                </a:lnTo>
                <a:lnTo>
                  <a:pt x="682720" y="1242430"/>
                </a:lnTo>
                <a:lnTo>
                  <a:pt x="631516" y="1197008"/>
                </a:lnTo>
                <a:lnTo>
                  <a:pt x="668496" y="1108835"/>
                </a:lnTo>
                <a:lnTo>
                  <a:pt x="631516" y="1108835"/>
                </a:lnTo>
                <a:lnTo>
                  <a:pt x="600224" y="1074101"/>
                </a:lnTo>
                <a:lnTo>
                  <a:pt x="611603" y="903099"/>
                </a:lnTo>
                <a:lnTo>
                  <a:pt x="571778" y="868365"/>
                </a:lnTo>
                <a:lnTo>
                  <a:pt x="378341" y="868365"/>
                </a:lnTo>
                <a:lnTo>
                  <a:pt x="341360" y="903099"/>
                </a:lnTo>
                <a:lnTo>
                  <a:pt x="290156" y="868365"/>
                </a:lnTo>
                <a:lnTo>
                  <a:pt x="150767" y="868365"/>
                </a:lnTo>
                <a:lnTo>
                  <a:pt x="99563" y="820271"/>
                </a:lnTo>
                <a:lnTo>
                  <a:pt x="0" y="868365"/>
                </a:lnTo>
                <a:lnTo>
                  <a:pt x="8534" y="780192"/>
                </a:lnTo>
                <a:lnTo>
                  <a:pt x="48360" y="732098"/>
                </a:lnTo>
                <a:lnTo>
                  <a:pt x="99563" y="649270"/>
                </a:lnTo>
                <a:lnTo>
                  <a:pt x="238952" y="649270"/>
                </a:lnTo>
                <a:lnTo>
                  <a:pt x="281622" y="649270"/>
                </a:lnTo>
                <a:lnTo>
                  <a:pt x="332826" y="593160"/>
                </a:lnTo>
                <a:lnTo>
                  <a:pt x="429545" y="649270"/>
                </a:lnTo>
                <a:lnTo>
                  <a:pt x="509195" y="649270"/>
                </a:lnTo>
                <a:lnTo>
                  <a:pt x="611603" y="547738"/>
                </a:lnTo>
                <a:lnTo>
                  <a:pt x="611603" y="499644"/>
                </a:lnTo>
                <a:lnTo>
                  <a:pt x="560399" y="499644"/>
                </a:lnTo>
                <a:lnTo>
                  <a:pt x="560399" y="459565"/>
                </a:lnTo>
                <a:lnTo>
                  <a:pt x="611603" y="416815"/>
                </a:lnTo>
                <a:lnTo>
                  <a:pt x="611603" y="384752"/>
                </a:lnTo>
                <a:lnTo>
                  <a:pt x="611603" y="352690"/>
                </a:lnTo>
                <a:lnTo>
                  <a:pt x="611603" y="283221"/>
                </a:lnTo>
                <a:lnTo>
                  <a:pt x="682720" y="219095"/>
                </a:lnTo>
                <a:lnTo>
                  <a:pt x="682720" y="171001"/>
                </a:lnTo>
                <a:lnTo>
                  <a:pt x="631516" y="130923"/>
                </a:lnTo>
                <a:lnTo>
                  <a:pt x="682720" y="85501"/>
                </a:lnTo>
                <a:lnTo>
                  <a:pt x="719700" y="85501"/>
                </a:lnTo>
                <a:lnTo>
                  <a:pt x="719700" y="48094"/>
                </a:lnTo>
                <a:lnTo>
                  <a:pt x="770904" y="85501"/>
                </a:lnTo>
                <a:lnTo>
                  <a:pt x="822108" y="85501"/>
                </a:lnTo>
                <a:lnTo>
                  <a:pt x="842021" y="85501"/>
                </a:lnTo>
                <a:lnTo>
                  <a:pt x="861933" y="85501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39" name="Espaço Reservado para Texto 190">
            <a:extLst>
              <a:ext uri="{FF2B5EF4-FFF2-40B4-BE49-F238E27FC236}">
                <a16:creationId xmlns:a16="http://schemas.microsoft.com/office/drawing/2014/main" id="{8F944577-F033-4D53-98C9-2BF7ABB994B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6803" y="3264393"/>
            <a:ext cx="1142262" cy="1062344"/>
          </a:xfrm>
          <a:custGeom>
            <a:avLst/>
            <a:gdLst>
              <a:gd name="connsiteX0" fmla="*/ 460315 w 1142262"/>
              <a:gd name="connsiteY0" fmla="*/ 0 h 1062344"/>
              <a:gd name="connsiteX1" fmla="*/ 568290 w 1142262"/>
              <a:gd name="connsiteY1" fmla="*/ 0 h 1062344"/>
              <a:gd name="connsiteX2" fmla="*/ 610911 w 1142262"/>
              <a:gd name="connsiteY2" fmla="*/ 48046 h 1062344"/>
              <a:gd name="connsiteX3" fmla="*/ 690472 w 1142262"/>
              <a:gd name="connsiteY3" fmla="*/ 48046 h 1062344"/>
              <a:gd name="connsiteX4" fmla="*/ 741618 w 1142262"/>
              <a:gd name="connsiteY4" fmla="*/ 0 h 1062344"/>
              <a:gd name="connsiteX5" fmla="*/ 841069 w 1142262"/>
              <a:gd name="connsiteY5" fmla="*/ 0 h 1062344"/>
              <a:gd name="connsiteX6" fmla="*/ 892215 w 1142262"/>
              <a:gd name="connsiteY6" fmla="*/ 48046 h 1062344"/>
              <a:gd name="connsiteX7" fmla="*/ 960410 w 1142262"/>
              <a:gd name="connsiteY7" fmla="*/ 48046 h 1062344"/>
              <a:gd name="connsiteX8" fmla="*/ 1051336 w 1142262"/>
              <a:gd name="connsiteY8" fmla="*/ 48046 h 1062344"/>
              <a:gd name="connsiteX9" fmla="*/ 1099640 w 1142262"/>
              <a:gd name="connsiteY9" fmla="*/ 48046 h 1062344"/>
              <a:gd name="connsiteX10" fmla="*/ 1099640 w 1142262"/>
              <a:gd name="connsiteY10" fmla="*/ 82746 h 1062344"/>
              <a:gd name="connsiteX11" fmla="*/ 1142262 w 1142262"/>
              <a:gd name="connsiteY11" fmla="*/ 149476 h 1062344"/>
              <a:gd name="connsiteX12" fmla="*/ 1099640 w 1142262"/>
              <a:gd name="connsiteY12" fmla="*/ 149476 h 1062344"/>
              <a:gd name="connsiteX13" fmla="*/ 1099640 w 1142262"/>
              <a:gd name="connsiteY13" fmla="*/ 197521 h 1062344"/>
              <a:gd name="connsiteX14" fmla="*/ 1142262 w 1142262"/>
              <a:gd name="connsiteY14" fmla="*/ 280267 h 1062344"/>
              <a:gd name="connsiteX15" fmla="*/ 1142262 w 1142262"/>
              <a:gd name="connsiteY15" fmla="*/ 368351 h 1062344"/>
              <a:gd name="connsiteX16" fmla="*/ 1099640 w 1142262"/>
              <a:gd name="connsiteY16" fmla="*/ 368351 h 1062344"/>
              <a:gd name="connsiteX17" fmla="*/ 1051336 w 1142262"/>
              <a:gd name="connsiteY17" fmla="*/ 328312 h 1062344"/>
              <a:gd name="connsiteX18" fmla="*/ 1051336 w 1142262"/>
              <a:gd name="connsiteY18" fmla="*/ 368351 h 1062344"/>
              <a:gd name="connsiteX19" fmla="*/ 1003031 w 1142262"/>
              <a:gd name="connsiteY19" fmla="*/ 368351 h 1062344"/>
              <a:gd name="connsiteX20" fmla="*/ 951885 w 1142262"/>
              <a:gd name="connsiteY20" fmla="*/ 413727 h 1062344"/>
              <a:gd name="connsiteX21" fmla="*/ 1003031 w 1142262"/>
              <a:gd name="connsiteY21" fmla="*/ 461773 h 1062344"/>
              <a:gd name="connsiteX22" fmla="*/ 1003031 w 1142262"/>
              <a:gd name="connsiteY22" fmla="*/ 499142 h 1062344"/>
              <a:gd name="connsiteX23" fmla="*/ 931995 w 1142262"/>
              <a:gd name="connsiteY23" fmla="*/ 565872 h 1062344"/>
              <a:gd name="connsiteX24" fmla="*/ 931995 w 1142262"/>
              <a:gd name="connsiteY24" fmla="*/ 635271 h 1062344"/>
              <a:gd name="connsiteX25" fmla="*/ 931995 w 1142262"/>
              <a:gd name="connsiteY25" fmla="*/ 667302 h 1062344"/>
              <a:gd name="connsiteX26" fmla="*/ 931995 w 1142262"/>
              <a:gd name="connsiteY26" fmla="*/ 696663 h 1062344"/>
              <a:gd name="connsiteX27" fmla="*/ 892215 w 1142262"/>
              <a:gd name="connsiteY27" fmla="*/ 742039 h 1062344"/>
              <a:gd name="connsiteX28" fmla="*/ 892215 w 1142262"/>
              <a:gd name="connsiteY28" fmla="*/ 782078 h 1062344"/>
              <a:gd name="connsiteX29" fmla="*/ 931995 w 1142262"/>
              <a:gd name="connsiteY29" fmla="*/ 782078 h 1062344"/>
              <a:gd name="connsiteX30" fmla="*/ 931995 w 1142262"/>
              <a:gd name="connsiteY30" fmla="*/ 827454 h 1062344"/>
              <a:gd name="connsiteX31" fmla="*/ 841069 w 1142262"/>
              <a:gd name="connsiteY31" fmla="*/ 931553 h 1062344"/>
              <a:gd name="connsiteX32" fmla="*/ 750142 w 1142262"/>
              <a:gd name="connsiteY32" fmla="*/ 931553 h 1062344"/>
              <a:gd name="connsiteX33" fmla="*/ 653533 w 1142262"/>
              <a:gd name="connsiteY33" fmla="*/ 872831 h 1062344"/>
              <a:gd name="connsiteX34" fmla="*/ 610911 w 1142262"/>
              <a:gd name="connsiteY34" fmla="*/ 931553 h 1062344"/>
              <a:gd name="connsiteX35" fmla="*/ 420535 w 1142262"/>
              <a:gd name="connsiteY35" fmla="*/ 931553 h 1062344"/>
              <a:gd name="connsiteX36" fmla="*/ 380754 w 1142262"/>
              <a:gd name="connsiteY36" fmla="*/ 1014298 h 1062344"/>
              <a:gd name="connsiteX37" fmla="*/ 329608 w 1142262"/>
              <a:gd name="connsiteY37" fmla="*/ 1062344 h 1062344"/>
              <a:gd name="connsiteX38" fmla="*/ 281304 w 1142262"/>
              <a:gd name="connsiteY38" fmla="*/ 1014298 h 1062344"/>
              <a:gd name="connsiteX39" fmla="*/ 201743 w 1142262"/>
              <a:gd name="connsiteY39" fmla="*/ 979599 h 1062344"/>
              <a:gd name="connsiteX40" fmla="*/ 51146 w 1142262"/>
              <a:gd name="connsiteY40" fmla="*/ 931553 h 1062344"/>
              <a:gd name="connsiteX41" fmla="*/ 0 w 1142262"/>
              <a:gd name="connsiteY41" fmla="*/ 920876 h 1062344"/>
              <a:gd name="connsiteX42" fmla="*/ 51146 w 1142262"/>
              <a:gd name="connsiteY42" fmla="*/ 864823 h 1062344"/>
              <a:gd name="connsiteX43" fmla="*/ 0 w 1142262"/>
              <a:gd name="connsiteY43" fmla="*/ 864823 h 1062344"/>
              <a:gd name="connsiteX44" fmla="*/ 0 w 1142262"/>
              <a:gd name="connsiteY44" fmla="*/ 816777 h 1062344"/>
              <a:gd name="connsiteX45" fmla="*/ 8524 w 1142262"/>
              <a:gd name="connsiteY45" fmla="*/ 742039 h 1062344"/>
              <a:gd name="connsiteX46" fmla="*/ 8524 w 1142262"/>
              <a:gd name="connsiteY46" fmla="*/ 648617 h 1062344"/>
              <a:gd name="connsiteX47" fmla="*/ 99451 w 1142262"/>
              <a:gd name="connsiteY47" fmla="*/ 611248 h 1062344"/>
              <a:gd name="connsiteX48" fmla="*/ 139231 w 1142262"/>
              <a:gd name="connsiteY48" fmla="*/ 499142 h 1062344"/>
              <a:gd name="connsiteX49" fmla="*/ 190377 w 1142262"/>
              <a:gd name="connsiteY49" fmla="*/ 499142 h 1062344"/>
              <a:gd name="connsiteX50" fmla="*/ 230158 w 1142262"/>
              <a:gd name="connsiteY50" fmla="*/ 368351 h 1062344"/>
              <a:gd name="connsiteX51" fmla="*/ 269938 w 1142262"/>
              <a:gd name="connsiteY51" fmla="*/ 368351 h 1062344"/>
              <a:gd name="connsiteX52" fmla="*/ 321084 w 1142262"/>
              <a:gd name="connsiteY52" fmla="*/ 280267 h 1062344"/>
              <a:gd name="connsiteX53" fmla="*/ 369388 w 1142262"/>
              <a:gd name="connsiteY53" fmla="*/ 149476 h 1062344"/>
              <a:gd name="connsiteX54" fmla="*/ 409169 w 1142262"/>
              <a:gd name="connsiteY54" fmla="*/ 48046 h 1062344"/>
              <a:gd name="connsiteX55" fmla="*/ 460315 w 1142262"/>
              <a:gd name="connsiteY55" fmla="*/ 40038 h 106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42262" h="1062344">
                <a:moveTo>
                  <a:pt x="460315" y="0"/>
                </a:moveTo>
                <a:lnTo>
                  <a:pt x="568290" y="0"/>
                </a:lnTo>
                <a:lnTo>
                  <a:pt x="610911" y="48046"/>
                </a:lnTo>
                <a:lnTo>
                  <a:pt x="690472" y="48046"/>
                </a:lnTo>
                <a:lnTo>
                  <a:pt x="741618" y="0"/>
                </a:lnTo>
                <a:lnTo>
                  <a:pt x="841069" y="0"/>
                </a:lnTo>
                <a:lnTo>
                  <a:pt x="892215" y="48046"/>
                </a:lnTo>
                <a:lnTo>
                  <a:pt x="960410" y="48046"/>
                </a:lnTo>
                <a:lnTo>
                  <a:pt x="1051336" y="48046"/>
                </a:lnTo>
                <a:lnTo>
                  <a:pt x="1099640" y="48046"/>
                </a:lnTo>
                <a:lnTo>
                  <a:pt x="1099640" y="82746"/>
                </a:lnTo>
                <a:lnTo>
                  <a:pt x="1142262" y="149476"/>
                </a:lnTo>
                <a:lnTo>
                  <a:pt x="1099640" y="149476"/>
                </a:lnTo>
                <a:lnTo>
                  <a:pt x="1099640" y="197521"/>
                </a:lnTo>
                <a:lnTo>
                  <a:pt x="1142262" y="280267"/>
                </a:lnTo>
                <a:lnTo>
                  <a:pt x="1142262" y="368351"/>
                </a:lnTo>
                <a:lnTo>
                  <a:pt x="1099640" y="368351"/>
                </a:lnTo>
                <a:lnTo>
                  <a:pt x="1051336" y="328312"/>
                </a:lnTo>
                <a:lnTo>
                  <a:pt x="1051336" y="368351"/>
                </a:lnTo>
                <a:lnTo>
                  <a:pt x="1003031" y="368351"/>
                </a:lnTo>
                <a:lnTo>
                  <a:pt x="951885" y="413727"/>
                </a:lnTo>
                <a:lnTo>
                  <a:pt x="1003031" y="461773"/>
                </a:lnTo>
                <a:lnTo>
                  <a:pt x="1003031" y="499142"/>
                </a:lnTo>
                <a:lnTo>
                  <a:pt x="931995" y="565872"/>
                </a:lnTo>
                <a:lnTo>
                  <a:pt x="931995" y="635271"/>
                </a:lnTo>
                <a:lnTo>
                  <a:pt x="931995" y="667302"/>
                </a:lnTo>
                <a:lnTo>
                  <a:pt x="931995" y="696663"/>
                </a:lnTo>
                <a:lnTo>
                  <a:pt x="892215" y="742039"/>
                </a:lnTo>
                <a:lnTo>
                  <a:pt x="892215" y="782078"/>
                </a:lnTo>
                <a:lnTo>
                  <a:pt x="931995" y="782078"/>
                </a:lnTo>
                <a:lnTo>
                  <a:pt x="931995" y="827454"/>
                </a:lnTo>
                <a:lnTo>
                  <a:pt x="841069" y="931553"/>
                </a:lnTo>
                <a:lnTo>
                  <a:pt x="750142" y="931553"/>
                </a:lnTo>
                <a:lnTo>
                  <a:pt x="653533" y="872831"/>
                </a:lnTo>
                <a:lnTo>
                  <a:pt x="610911" y="931553"/>
                </a:lnTo>
                <a:lnTo>
                  <a:pt x="420535" y="931553"/>
                </a:lnTo>
                <a:lnTo>
                  <a:pt x="380754" y="1014298"/>
                </a:lnTo>
                <a:lnTo>
                  <a:pt x="329608" y="1062344"/>
                </a:lnTo>
                <a:lnTo>
                  <a:pt x="281304" y="1014298"/>
                </a:lnTo>
                <a:lnTo>
                  <a:pt x="201743" y="979599"/>
                </a:lnTo>
                <a:lnTo>
                  <a:pt x="51146" y="931553"/>
                </a:lnTo>
                <a:lnTo>
                  <a:pt x="0" y="920876"/>
                </a:lnTo>
                <a:lnTo>
                  <a:pt x="51146" y="864823"/>
                </a:lnTo>
                <a:lnTo>
                  <a:pt x="0" y="864823"/>
                </a:lnTo>
                <a:lnTo>
                  <a:pt x="0" y="816777"/>
                </a:lnTo>
                <a:lnTo>
                  <a:pt x="8524" y="742039"/>
                </a:lnTo>
                <a:lnTo>
                  <a:pt x="8524" y="648617"/>
                </a:lnTo>
                <a:lnTo>
                  <a:pt x="99451" y="611248"/>
                </a:lnTo>
                <a:lnTo>
                  <a:pt x="139231" y="499142"/>
                </a:lnTo>
                <a:lnTo>
                  <a:pt x="190377" y="499142"/>
                </a:lnTo>
                <a:lnTo>
                  <a:pt x="230158" y="368351"/>
                </a:lnTo>
                <a:lnTo>
                  <a:pt x="269938" y="368351"/>
                </a:lnTo>
                <a:lnTo>
                  <a:pt x="321084" y="280267"/>
                </a:lnTo>
                <a:lnTo>
                  <a:pt x="369388" y="149476"/>
                </a:lnTo>
                <a:lnTo>
                  <a:pt x="409169" y="48046"/>
                </a:lnTo>
                <a:lnTo>
                  <a:pt x="460315" y="40038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40" name="Espaço Reservado para Texto 193">
            <a:extLst>
              <a:ext uri="{FF2B5EF4-FFF2-40B4-BE49-F238E27FC236}">
                <a16:creationId xmlns:a16="http://schemas.microsoft.com/office/drawing/2014/main" id="{2E2B15CE-58D5-48A4-A397-979842D2D75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74994" y="3929063"/>
            <a:ext cx="142875" cy="100012"/>
          </a:xfrm>
          <a:prstGeom prst="rect">
            <a:avLst/>
          </a:pr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41" name="Espaço Reservado para Texto 199">
            <a:extLst>
              <a:ext uri="{FF2B5EF4-FFF2-40B4-BE49-F238E27FC236}">
                <a16:creationId xmlns:a16="http://schemas.microsoft.com/office/drawing/2014/main" id="{8EBAD159-1323-4A5C-AEE7-ECAC8BCAC2C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97871" y="4139216"/>
            <a:ext cx="387908" cy="527712"/>
          </a:xfrm>
          <a:custGeom>
            <a:avLst/>
            <a:gdLst>
              <a:gd name="connsiteX0" fmla="*/ 293086 w 387908"/>
              <a:gd name="connsiteY0" fmla="*/ 0 h 527712"/>
              <a:gd name="connsiteX1" fmla="*/ 387908 w 387908"/>
              <a:gd name="connsiteY1" fmla="*/ 56254 h 527712"/>
              <a:gd name="connsiteX2" fmla="*/ 344807 w 387908"/>
              <a:gd name="connsiteY2" fmla="*/ 206263 h 527712"/>
              <a:gd name="connsiteX3" fmla="*/ 344807 w 387908"/>
              <a:gd name="connsiteY3" fmla="*/ 294662 h 527712"/>
              <a:gd name="connsiteX4" fmla="*/ 255732 w 387908"/>
              <a:gd name="connsiteY4" fmla="*/ 377703 h 527712"/>
              <a:gd name="connsiteX5" fmla="*/ 255732 w 387908"/>
              <a:gd name="connsiteY5" fmla="*/ 425920 h 527712"/>
              <a:gd name="connsiteX6" fmla="*/ 143670 w 387908"/>
              <a:gd name="connsiteY6" fmla="*/ 527712 h 527712"/>
              <a:gd name="connsiteX7" fmla="*/ 0 w 387908"/>
              <a:gd name="connsiteY7" fmla="*/ 500925 h 527712"/>
              <a:gd name="connsiteX8" fmla="*/ 0 w 387908"/>
              <a:gd name="connsiteY8" fmla="*/ 433956 h 527712"/>
              <a:gd name="connsiteX9" fmla="*/ 8620 w 387908"/>
              <a:gd name="connsiteY9" fmla="*/ 377703 h 527712"/>
              <a:gd name="connsiteX10" fmla="*/ 60341 w 387908"/>
              <a:gd name="connsiteY10" fmla="*/ 329485 h 527712"/>
              <a:gd name="connsiteX11" fmla="*/ 103442 w 387908"/>
              <a:gd name="connsiteY11" fmla="*/ 329485 h 527712"/>
              <a:gd name="connsiteX12" fmla="*/ 143670 w 387908"/>
              <a:gd name="connsiteY12" fmla="*/ 254481 h 527712"/>
              <a:gd name="connsiteX13" fmla="*/ 143670 w 387908"/>
              <a:gd name="connsiteY13" fmla="*/ 8036 h 52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7908" h="527712">
                <a:moveTo>
                  <a:pt x="293086" y="0"/>
                </a:moveTo>
                <a:lnTo>
                  <a:pt x="387908" y="56254"/>
                </a:lnTo>
                <a:lnTo>
                  <a:pt x="344807" y="206263"/>
                </a:lnTo>
                <a:lnTo>
                  <a:pt x="344807" y="294662"/>
                </a:lnTo>
                <a:lnTo>
                  <a:pt x="255732" y="377703"/>
                </a:lnTo>
                <a:lnTo>
                  <a:pt x="255732" y="425920"/>
                </a:lnTo>
                <a:lnTo>
                  <a:pt x="143670" y="527712"/>
                </a:lnTo>
                <a:lnTo>
                  <a:pt x="0" y="500925"/>
                </a:lnTo>
                <a:lnTo>
                  <a:pt x="0" y="433956"/>
                </a:lnTo>
                <a:lnTo>
                  <a:pt x="8620" y="377703"/>
                </a:lnTo>
                <a:lnTo>
                  <a:pt x="60341" y="329485"/>
                </a:lnTo>
                <a:lnTo>
                  <a:pt x="103442" y="329485"/>
                </a:lnTo>
                <a:lnTo>
                  <a:pt x="143670" y="254481"/>
                </a:lnTo>
                <a:lnTo>
                  <a:pt x="143670" y="8036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dirty="0" smtClean="0"/>
            </a:lvl2pPr>
            <a:lvl3pPr marL="914400" indent="0">
              <a:buNone/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42" name="Espaço Reservado para Texto 203">
            <a:extLst>
              <a:ext uri="{FF2B5EF4-FFF2-40B4-BE49-F238E27FC236}">
                <a16:creationId xmlns:a16="http://schemas.microsoft.com/office/drawing/2014/main" id="{146297CC-3277-4FA8-8CB0-8914CFC2844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089057" y="4566800"/>
            <a:ext cx="652721" cy="374380"/>
          </a:xfrm>
          <a:custGeom>
            <a:avLst/>
            <a:gdLst>
              <a:gd name="connsiteX0" fmla="*/ 513056 w 652721"/>
              <a:gd name="connsiteY0" fmla="*/ 0 h 374380"/>
              <a:gd name="connsiteX1" fmla="*/ 513056 w 652721"/>
              <a:gd name="connsiteY1" fmla="*/ 56971 h 374380"/>
              <a:gd name="connsiteX2" fmla="*/ 652721 w 652721"/>
              <a:gd name="connsiteY2" fmla="*/ 94952 h 374380"/>
              <a:gd name="connsiteX3" fmla="*/ 604266 w 652721"/>
              <a:gd name="connsiteY3" fmla="*/ 192616 h 374380"/>
              <a:gd name="connsiteX4" fmla="*/ 604266 w 652721"/>
              <a:gd name="connsiteY4" fmla="*/ 238735 h 374380"/>
              <a:gd name="connsiteX5" fmla="*/ 464601 w 652721"/>
              <a:gd name="connsiteY5" fmla="*/ 287567 h 374380"/>
              <a:gd name="connsiteX6" fmla="*/ 464601 w 652721"/>
              <a:gd name="connsiteY6" fmla="*/ 328261 h 374380"/>
              <a:gd name="connsiteX7" fmla="*/ 319235 w 652721"/>
              <a:gd name="connsiteY7" fmla="*/ 374380 h 374380"/>
              <a:gd name="connsiteX8" fmla="*/ 282181 w 652721"/>
              <a:gd name="connsiteY8" fmla="*/ 374380 h 374380"/>
              <a:gd name="connsiteX9" fmla="*/ 282181 w 652721"/>
              <a:gd name="connsiteY9" fmla="*/ 328261 h 374380"/>
              <a:gd name="connsiteX10" fmla="*/ 230875 w 652721"/>
              <a:gd name="connsiteY10" fmla="*/ 328261 h 374380"/>
              <a:gd name="connsiteX11" fmla="*/ 230875 w 652721"/>
              <a:gd name="connsiteY11" fmla="*/ 374380 h 374380"/>
              <a:gd name="connsiteX12" fmla="*/ 179570 w 652721"/>
              <a:gd name="connsiteY12" fmla="*/ 328261 h 374380"/>
              <a:gd name="connsiteX13" fmla="*/ 139665 w 652721"/>
              <a:gd name="connsiteY13" fmla="*/ 374380 h 374380"/>
              <a:gd name="connsiteX14" fmla="*/ 88360 w 652721"/>
              <a:gd name="connsiteY14" fmla="*/ 336400 h 374380"/>
              <a:gd name="connsiteX15" fmla="*/ 51306 w 652721"/>
              <a:gd name="connsiteY15" fmla="*/ 374380 h 374380"/>
              <a:gd name="connsiteX16" fmla="*/ 0 w 652721"/>
              <a:gd name="connsiteY16" fmla="*/ 374380 h 374380"/>
              <a:gd name="connsiteX17" fmla="*/ 59857 w 652721"/>
              <a:gd name="connsiteY17" fmla="*/ 306558 h 374380"/>
              <a:gd name="connsiteX18" fmla="*/ 108312 w 652721"/>
              <a:gd name="connsiteY18" fmla="*/ 306558 h 374380"/>
              <a:gd name="connsiteX19" fmla="*/ 151067 w 652721"/>
              <a:gd name="connsiteY19" fmla="*/ 268577 h 374380"/>
              <a:gd name="connsiteX20" fmla="*/ 59857 w 652721"/>
              <a:gd name="connsiteY20" fmla="*/ 268577 h 374380"/>
              <a:gd name="connsiteX21" fmla="*/ 59857 w 652721"/>
              <a:gd name="connsiteY21" fmla="*/ 219745 h 374380"/>
              <a:gd name="connsiteX22" fmla="*/ 190971 w 652721"/>
              <a:gd name="connsiteY22" fmla="*/ 184477 h 374380"/>
              <a:gd name="connsiteX23" fmla="*/ 290732 w 652721"/>
              <a:gd name="connsiteY23" fmla="*/ 184477 h 374380"/>
              <a:gd name="connsiteX24" fmla="*/ 421846 w 652721"/>
              <a:gd name="connsiteY24" fmla="*/ 135645 h 374380"/>
              <a:gd name="connsiteX25" fmla="*/ 464601 w 652721"/>
              <a:gd name="connsiteY25" fmla="*/ 56971 h 37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2721" h="374380">
                <a:moveTo>
                  <a:pt x="513056" y="0"/>
                </a:moveTo>
                <a:lnTo>
                  <a:pt x="513056" y="56971"/>
                </a:lnTo>
                <a:lnTo>
                  <a:pt x="652721" y="94952"/>
                </a:lnTo>
                <a:lnTo>
                  <a:pt x="604266" y="192616"/>
                </a:lnTo>
                <a:lnTo>
                  <a:pt x="604266" y="238735"/>
                </a:lnTo>
                <a:lnTo>
                  <a:pt x="464601" y="287567"/>
                </a:lnTo>
                <a:lnTo>
                  <a:pt x="464601" y="328261"/>
                </a:lnTo>
                <a:lnTo>
                  <a:pt x="319235" y="374380"/>
                </a:lnTo>
                <a:lnTo>
                  <a:pt x="282181" y="374380"/>
                </a:lnTo>
                <a:lnTo>
                  <a:pt x="282181" y="328261"/>
                </a:lnTo>
                <a:lnTo>
                  <a:pt x="230875" y="328261"/>
                </a:lnTo>
                <a:lnTo>
                  <a:pt x="230875" y="374380"/>
                </a:lnTo>
                <a:lnTo>
                  <a:pt x="179570" y="328261"/>
                </a:lnTo>
                <a:lnTo>
                  <a:pt x="139665" y="374380"/>
                </a:lnTo>
                <a:lnTo>
                  <a:pt x="88360" y="336400"/>
                </a:lnTo>
                <a:lnTo>
                  <a:pt x="51306" y="374380"/>
                </a:lnTo>
                <a:lnTo>
                  <a:pt x="0" y="374380"/>
                </a:lnTo>
                <a:lnTo>
                  <a:pt x="59857" y="306558"/>
                </a:lnTo>
                <a:lnTo>
                  <a:pt x="108312" y="306558"/>
                </a:lnTo>
                <a:lnTo>
                  <a:pt x="151067" y="268577"/>
                </a:lnTo>
                <a:lnTo>
                  <a:pt x="59857" y="268577"/>
                </a:lnTo>
                <a:lnTo>
                  <a:pt x="59857" y="219745"/>
                </a:lnTo>
                <a:lnTo>
                  <a:pt x="190971" y="184477"/>
                </a:lnTo>
                <a:lnTo>
                  <a:pt x="290732" y="184477"/>
                </a:lnTo>
                <a:lnTo>
                  <a:pt x="421846" y="135645"/>
                </a:lnTo>
                <a:lnTo>
                  <a:pt x="464601" y="56971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dirty="0" smtClean="0"/>
            </a:lvl2pPr>
            <a:lvl3pPr marL="914400" indent="0">
              <a:buNone/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43" name="Espaço Reservado para Texto 207">
            <a:extLst>
              <a:ext uri="{FF2B5EF4-FFF2-40B4-BE49-F238E27FC236}">
                <a16:creationId xmlns:a16="http://schemas.microsoft.com/office/drawing/2014/main" id="{2D1E64F2-C9DB-4E1F-8C06-AC92815B82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882801" y="4376373"/>
            <a:ext cx="1356636" cy="825556"/>
          </a:xfrm>
          <a:custGeom>
            <a:avLst/>
            <a:gdLst>
              <a:gd name="connsiteX0" fmla="*/ 407841 w 1356636"/>
              <a:gd name="connsiteY0" fmla="*/ 0 h 825556"/>
              <a:gd name="connsiteX1" fmla="*/ 458821 w 1356636"/>
              <a:gd name="connsiteY1" fmla="*/ 48247 h 825556"/>
              <a:gd name="connsiteX2" fmla="*/ 549452 w 1356636"/>
              <a:gd name="connsiteY2" fmla="*/ 48247 h 825556"/>
              <a:gd name="connsiteX3" fmla="*/ 597600 w 1356636"/>
              <a:gd name="connsiteY3" fmla="*/ 48247 h 825556"/>
              <a:gd name="connsiteX4" fmla="*/ 648580 w 1356636"/>
              <a:gd name="connsiteY4" fmla="*/ 83092 h 825556"/>
              <a:gd name="connsiteX5" fmla="*/ 688231 w 1356636"/>
              <a:gd name="connsiteY5" fmla="*/ 48247 h 825556"/>
              <a:gd name="connsiteX6" fmla="*/ 778862 w 1356636"/>
              <a:gd name="connsiteY6" fmla="*/ 48247 h 825556"/>
              <a:gd name="connsiteX7" fmla="*/ 827010 w 1356636"/>
              <a:gd name="connsiteY7" fmla="*/ 48247 h 825556"/>
              <a:gd name="connsiteX8" fmla="*/ 877990 w 1356636"/>
              <a:gd name="connsiteY8" fmla="*/ 48247 h 825556"/>
              <a:gd name="connsiteX9" fmla="*/ 917641 w 1356636"/>
              <a:gd name="connsiteY9" fmla="*/ 83092 h 825556"/>
              <a:gd name="connsiteX10" fmla="*/ 917641 w 1356636"/>
              <a:gd name="connsiteY10" fmla="*/ 254636 h 825556"/>
              <a:gd name="connsiteX11" fmla="*/ 937467 w 1356636"/>
              <a:gd name="connsiteY11" fmla="*/ 289481 h 825556"/>
              <a:gd name="connsiteX12" fmla="*/ 977118 w 1356636"/>
              <a:gd name="connsiteY12" fmla="*/ 289481 h 825556"/>
              <a:gd name="connsiteX13" fmla="*/ 937467 w 1356636"/>
              <a:gd name="connsiteY13" fmla="*/ 377933 h 825556"/>
              <a:gd name="connsiteX14" fmla="*/ 1028098 w 1356636"/>
              <a:gd name="connsiteY14" fmla="*/ 461025 h 825556"/>
              <a:gd name="connsiteX15" fmla="*/ 1028098 w 1356636"/>
              <a:gd name="connsiteY15" fmla="*/ 509272 h 825556"/>
              <a:gd name="connsiteX16" fmla="*/ 1076246 w 1356636"/>
              <a:gd name="connsiteY16" fmla="*/ 509272 h 825556"/>
              <a:gd name="connsiteX17" fmla="*/ 1127226 w 1356636"/>
              <a:gd name="connsiteY17" fmla="*/ 461025 h 825556"/>
              <a:gd name="connsiteX18" fmla="*/ 1217857 w 1356636"/>
              <a:gd name="connsiteY18" fmla="*/ 461025 h 825556"/>
              <a:gd name="connsiteX19" fmla="*/ 1268837 w 1356636"/>
              <a:gd name="connsiteY19" fmla="*/ 412778 h 825556"/>
              <a:gd name="connsiteX20" fmla="*/ 1268837 w 1356636"/>
              <a:gd name="connsiteY20" fmla="*/ 461025 h 825556"/>
              <a:gd name="connsiteX21" fmla="*/ 1356636 w 1356636"/>
              <a:gd name="connsiteY21" fmla="*/ 461025 h 825556"/>
              <a:gd name="connsiteX22" fmla="*/ 1305656 w 1356636"/>
              <a:gd name="connsiteY22" fmla="*/ 495870 h 825556"/>
              <a:gd name="connsiteX23" fmla="*/ 1268837 w 1356636"/>
              <a:gd name="connsiteY23" fmla="*/ 495870 h 825556"/>
              <a:gd name="connsiteX24" fmla="*/ 1127226 w 1356636"/>
              <a:gd name="connsiteY24" fmla="*/ 656692 h 825556"/>
              <a:gd name="connsiteX25" fmla="*/ 1087575 w 1356636"/>
              <a:gd name="connsiteY25" fmla="*/ 656692 h 825556"/>
              <a:gd name="connsiteX26" fmla="*/ 937467 w 1356636"/>
              <a:gd name="connsiteY26" fmla="*/ 694218 h 825556"/>
              <a:gd name="connsiteX27" fmla="*/ 778862 w 1356636"/>
              <a:gd name="connsiteY27" fmla="*/ 825556 h 825556"/>
              <a:gd name="connsiteX28" fmla="*/ 727882 w 1356636"/>
              <a:gd name="connsiteY28" fmla="*/ 779990 h 825556"/>
              <a:gd name="connsiteX29" fmla="*/ 688231 w 1356636"/>
              <a:gd name="connsiteY29" fmla="*/ 825556 h 825556"/>
              <a:gd name="connsiteX30" fmla="*/ 688231 w 1356636"/>
              <a:gd name="connsiteY30" fmla="*/ 779990 h 825556"/>
              <a:gd name="connsiteX31" fmla="*/ 597600 w 1356636"/>
              <a:gd name="connsiteY31" fmla="*/ 731743 h 825556"/>
              <a:gd name="connsiteX32" fmla="*/ 549452 w 1356636"/>
              <a:gd name="connsiteY32" fmla="*/ 731743 h 825556"/>
              <a:gd name="connsiteX33" fmla="*/ 597600 w 1356636"/>
              <a:gd name="connsiteY33" fmla="*/ 694218 h 825556"/>
              <a:gd name="connsiteX34" fmla="*/ 557949 w 1356636"/>
              <a:gd name="connsiteY34" fmla="*/ 656692 h 825556"/>
              <a:gd name="connsiteX35" fmla="*/ 498472 w 1356636"/>
              <a:gd name="connsiteY35" fmla="*/ 544117 h 825556"/>
              <a:gd name="connsiteX36" fmla="*/ 458821 w 1356636"/>
              <a:gd name="connsiteY36" fmla="*/ 495870 h 825556"/>
              <a:gd name="connsiteX37" fmla="*/ 371022 w 1356636"/>
              <a:gd name="connsiteY37" fmla="*/ 495870 h 825556"/>
              <a:gd name="connsiteX38" fmla="*/ 269062 w 1356636"/>
              <a:gd name="connsiteY38" fmla="*/ 461025 h 825556"/>
              <a:gd name="connsiteX39" fmla="*/ 130283 w 1356636"/>
              <a:gd name="connsiteY39" fmla="*/ 461025 h 825556"/>
              <a:gd name="connsiteX40" fmla="*/ 50980 w 1356636"/>
              <a:gd name="connsiteY40" fmla="*/ 412778 h 825556"/>
              <a:gd name="connsiteX41" fmla="*/ 0 w 1356636"/>
              <a:gd name="connsiteY41" fmla="*/ 412778 h 825556"/>
              <a:gd name="connsiteX42" fmla="*/ 79303 w 1356636"/>
              <a:gd name="connsiteY42" fmla="*/ 364531 h 825556"/>
              <a:gd name="connsiteX43" fmla="*/ 130283 w 1356636"/>
              <a:gd name="connsiteY43" fmla="*/ 281440 h 825556"/>
              <a:gd name="connsiteX44" fmla="*/ 181263 w 1356636"/>
              <a:gd name="connsiteY44" fmla="*/ 233193 h 825556"/>
              <a:gd name="connsiteX45" fmla="*/ 181263 w 1356636"/>
              <a:gd name="connsiteY45" fmla="*/ 168864 h 825556"/>
              <a:gd name="connsiteX46" fmla="*/ 311545 w 1356636"/>
              <a:gd name="connsiteY46" fmla="*/ 48247 h 82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356636" h="825556">
                <a:moveTo>
                  <a:pt x="407841" y="0"/>
                </a:moveTo>
                <a:lnTo>
                  <a:pt x="458821" y="48247"/>
                </a:lnTo>
                <a:lnTo>
                  <a:pt x="549452" y="48247"/>
                </a:lnTo>
                <a:lnTo>
                  <a:pt x="597600" y="48247"/>
                </a:lnTo>
                <a:lnTo>
                  <a:pt x="648580" y="83092"/>
                </a:lnTo>
                <a:lnTo>
                  <a:pt x="688231" y="48247"/>
                </a:lnTo>
                <a:lnTo>
                  <a:pt x="778862" y="48247"/>
                </a:lnTo>
                <a:lnTo>
                  <a:pt x="827010" y="48247"/>
                </a:lnTo>
                <a:lnTo>
                  <a:pt x="877990" y="48247"/>
                </a:lnTo>
                <a:lnTo>
                  <a:pt x="917641" y="83092"/>
                </a:lnTo>
                <a:lnTo>
                  <a:pt x="917641" y="254636"/>
                </a:lnTo>
                <a:lnTo>
                  <a:pt x="937467" y="289481"/>
                </a:lnTo>
                <a:lnTo>
                  <a:pt x="977118" y="289481"/>
                </a:lnTo>
                <a:lnTo>
                  <a:pt x="937467" y="377933"/>
                </a:lnTo>
                <a:lnTo>
                  <a:pt x="1028098" y="461025"/>
                </a:lnTo>
                <a:lnTo>
                  <a:pt x="1028098" y="509272"/>
                </a:lnTo>
                <a:lnTo>
                  <a:pt x="1076246" y="509272"/>
                </a:lnTo>
                <a:lnTo>
                  <a:pt x="1127226" y="461025"/>
                </a:lnTo>
                <a:lnTo>
                  <a:pt x="1217857" y="461025"/>
                </a:lnTo>
                <a:lnTo>
                  <a:pt x="1268837" y="412778"/>
                </a:lnTo>
                <a:lnTo>
                  <a:pt x="1268837" y="461025"/>
                </a:lnTo>
                <a:lnTo>
                  <a:pt x="1356636" y="461025"/>
                </a:lnTo>
                <a:lnTo>
                  <a:pt x="1305656" y="495870"/>
                </a:lnTo>
                <a:lnTo>
                  <a:pt x="1268837" y="495870"/>
                </a:lnTo>
                <a:lnTo>
                  <a:pt x="1127226" y="656692"/>
                </a:lnTo>
                <a:lnTo>
                  <a:pt x="1087575" y="656692"/>
                </a:lnTo>
                <a:lnTo>
                  <a:pt x="937467" y="694218"/>
                </a:lnTo>
                <a:lnTo>
                  <a:pt x="778862" y="825556"/>
                </a:lnTo>
                <a:lnTo>
                  <a:pt x="727882" y="779990"/>
                </a:lnTo>
                <a:lnTo>
                  <a:pt x="688231" y="825556"/>
                </a:lnTo>
                <a:lnTo>
                  <a:pt x="688231" y="779990"/>
                </a:lnTo>
                <a:lnTo>
                  <a:pt x="597600" y="731743"/>
                </a:lnTo>
                <a:lnTo>
                  <a:pt x="549452" y="731743"/>
                </a:lnTo>
                <a:lnTo>
                  <a:pt x="597600" y="694218"/>
                </a:lnTo>
                <a:lnTo>
                  <a:pt x="557949" y="656692"/>
                </a:lnTo>
                <a:lnTo>
                  <a:pt x="498472" y="544117"/>
                </a:lnTo>
                <a:lnTo>
                  <a:pt x="458821" y="495870"/>
                </a:lnTo>
                <a:lnTo>
                  <a:pt x="371022" y="495870"/>
                </a:lnTo>
                <a:lnTo>
                  <a:pt x="269062" y="461025"/>
                </a:lnTo>
                <a:lnTo>
                  <a:pt x="130283" y="461025"/>
                </a:lnTo>
                <a:lnTo>
                  <a:pt x="50980" y="412778"/>
                </a:lnTo>
                <a:lnTo>
                  <a:pt x="0" y="412778"/>
                </a:lnTo>
                <a:lnTo>
                  <a:pt x="79303" y="364531"/>
                </a:lnTo>
                <a:lnTo>
                  <a:pt x="130283" y="281440"/>
                </a:lnTo>
                <a:lnTo>
                  <a:pt x="181263" y="233193"/>
                </a:lnTo>
                <a:lnTo>
                  <a:pt x="181263" y="168864"/>
                </a:lnTo>
                <a:lnTo>
                  <a:pt x="311545" y="48247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dirty="0" smtClean="0"/>
            </a:lvl2pPr>
            <a:lvl3pPr marL="914400" indent="0">
              <a:buNone/>
              <a:defRPr lang="pt-BR" dirty="0" smtClean="0"/>
            </a:lvl3pPr>
            <a:lvl4pPr marL="1371600" indent="0">
              <a:buNone/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44" name="Espaço Reservado para Texto 215">
            <a:extLst>
              <a:ext uri="{FF2B5EF4-FFF2-40B4-BE49-F238E27FC236}">
                <a16:creationId xmlns:a16="http://schemas.microsoft.com/office/drawing/2014/main" id="{DED5E7F1-A26A-475F-AA97-492EAAE34DE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8897" y="3960395"/>
            <a:ext cx="1087869" cy="1094342"/>
          </a:xfrm>
          <a:custGeom>
            <a:avLst/>
            <a:gdLst>
              <a:gd name="connsiteX0" fmla="*/ 261316 w 1087869"/>
              <a:gd name="connsiteY0" fmla="*/ 0 h 1094342"/>
              <a:gd name="connsiteX1" fmla="*/ 488547 w 1087869"/>
              <a:gd name="connsiteY1" fmla="*/ 74736 h 1094342"/>
              <a:gd name="connsiteX2" fmla="*/ 528313 w 1087869"/>
              <a:gd name="connsiteY2" fmla="*/ 34699 h 1094342"/>
              <a:gd name="connsiteX3" fmla="*/ 576599 w 1087869"/>
              <a:gd name="connsiteY3" fmla="*/ 34699 h 1094342"/>
              <a:gd name="connsiteX4" fmla="*/ 627726 w 1087869"/>
              <a:gd name="connsiteY4" fmla="*/ 34699 h 1094342"/>
              <a:gd name="connsiteX5" fmla="*/ 670332 w 1087869"/>
              <a:gd name="connsiteY5" fmla="*/ 34699 h 1094342"/>
              <a:gd name="connsiteX6" fmla="*/ 670332 w 1087869"/>
              <a:gd name="connsiteY6" fmla="*/ 74736 h 1094342"/>
              <a:gd name="connsiteX7" fmla="*/ 766905 w 1087869"/>
              <a:gd name="connsiteY7" fmla="*/ 120111 h 1094342"/>
              <a:gd name="connsiteX8" fmla="*/ 766905 w 1087869"/>
              <a:gd name="connsiteY8" fmla="*/ 168155 h 1094342"/>
              <a:gd name="connsiteX9" fmla="*/ 818032 w 1087869"/>
              <a:gd name="connsiteY9" fmla="*/ 168155 h 1094342"/>
              <a:gd name="connsiteX10" fmla="*/ 766905 w 1087869"/>
              <a:gd name="connsiteY10" fmla="*/ 224207 h 1094342"/>
              <a:gd name="connsiteX11" fmla="*/ 818032 w 1087869"/>
              <a:gd name="connsiteY11" fmla="*/ 224207 h 1094342"/>
              <a:gd name="connsiteX12" fmla="*/ 948690 w 1087869"/>
              <a:gd name="connsiteY12" fmla="*/ 272251 h 1094342"/>
              <a:gd name="connsiteX13" fmla="*/ 1036742 w 1087869"/>
              <a:gd name="connsiteY13" fmla="*/ 314957 h 1094342"/>
              <a:gd name="connsiteX14" fmla="*/ 1087869 w 1087869"/>
              <a:gd name="connsiteY14" fmla="*/ 363001 h 1094342"/>
              <a:gd name="connsiteX15" fmla="*/ 1087869 w 1087869"/>
              <a:gd name="connsiteY15" fmla="*/ 451083 h 1094342"/>
              <a:gd name="connsiteX16" fmla="*/ 957211 w 1087869"/>
              <a:gd name="connsiteY16" fmla="*/ 568524 h 1094342"/>
              <a:gd name="connsiteX17" fmla="*/ 957211 w 1087869"/>
              <a:gd name="connsiteY17" fmla="*/ 635252 h 1094342"/>
              <a:gd name="connsiteX18" fmla="*/ 906084 w 1087869"/>
              <a:gd name="connsiteY18" fmla="*/ 683297 h 1094342"/>
              <a:gd name="connsiteX19" fmla="*/ 857798 w 1087869"/>
              <a:gd name="connsiteY19" fmla="*/ 766040 h 1094342"/>
              <a:gd name="connsiteX20" fmla="*/ 778267 w 1087869"/>
              <a:gd name="connsiteY20" fmla="*/ 814084 h 1094342"/>
              <a:gd name="connsiteX21" fmla="*/ 698736 w 1087869"/>
              <a:gd name="connsiteY21" fmla="*/ 888819 h 1094342"/>
              <a:gd name="connsiteX22" fmla="*/ 636247 w 1087869"/>
              <a:gd name="connsiteY22" fmla="*/ 944871 h 1094342"/>
              <a:gd name="connsiteX23" fmla="*/ 636247 w 1087869"/>
              <a:gd name="connsiteY23" fmla="*/ 1059644 h 1094342"/>
              <a:gd name="connsiteX24" fmla="*/ 528313 w 1087869"/>
              <a:gd name="connsiteY24" fmla="*/ 1059644 h 1094342"/>
              <a:gd name="connsiteX25" fmla="*/ 437420 w 1087869"/>
              <a:gd name="connsiteY25" fmla="*/ 1094342 h 1094342"/>
              <a:gd name="connsiteX26" fmla="*/ 400495 w 1087869"/>
              <a:gd name="connsiteY26" fmla="*/ 1059644 h 1094342"/>
              <a:gd name="connsiteX27" fmla="*/ 400495 w 1087869"/>
              <a:gd name="connsiteY27" fmla="*/ 944871 h 1094342"/>
              <a:gd name="connsiteX28" fmla="*/ 349368 w 1087869"/>
              <a:gd name="connsiteY28" fmla="*/ 910172 h 1094342"/>
              <a:gd name="connsiteX29" fmla="*/ 349368 w 1087869"/>
              <a:gd name="connsiteY29" fmla="*/ 814084 h 1094342"/>
              <a:gd name="connsiteX30" fmla="*/ 306762 w 1087869"/>
              <a:gd name="connsiteY30" fmla="*/ 814084 h 1094342"/>
              <a:gd name="connsiteX31" fmla="*/ 261316 w 1087869"/>
              <a:gd name="connsiteY31" fmla="*/ 766040 h 1094342"/>
              <a:gd name="connsiteX32" fmla="*/ 210189 w 1087869"/>
              <a:gd name="connsiteY32" fmla="*/ 814084 h 1094342"/>
              <a:gd name="connsiteX33" fmla="*/ 119296 w 1087869"/>
              <a:gd name="connsiteY33" fmla="*/ 814084 h 1094342"/>
              <a:gd name="connsiteX34" fmla="*/ 51127 w 1087869"/>
              <a:gd name="connsiteY34" fmla="*/ 766040 h 1094342"/>
              <a:gd name="connsiteX35" fmla="*/ 0 w 1087869"/>
              <a:gd name="connsiteY35" fmla="*/ 766040 h 1094342"/>
              <a:gd name="connsiteX36" fmla="*/ 51127 w 1087869"/>
              <a:gd name="connsiteY36" fmla="*/ 581870 h 1094342"/>
              <a:gd name="connsiteX37" fmla="*/ 0 w 1087869"/>
              <a:gd name="connsiteY37" fmla="*/ 533826 h 1094342"/>
              <a:gd name="connsiteX38" fmla="*/ 0 w 1087869"/>
              <a:gd name="connsiteY38" fmla="*/ 451083 h 1094342"/>
              <a:gd name="connsiteX39" fmla="*/ 0 w 1087869"/>
              <a:gd name="connsiteY39" fmla="*/ 363001 h 1094342"/>
              <a:gd name="connsiteX40" fmla="*/ 51127 w 1087869"/>
              <a:gd name="connsiteY40" fmla="*/ 168155 h 1094342"/>
              <a:gd name="connsiteX41" fmla="*/ 88052 w 1087869"/>
              <a:gd name="connsiteY41" fmla="*/ 120111 h 1094342"/>
              <a:gd name="connsiteX42" fmla="*/ 119296 w 1087869"/>
              <a:gd name="connsiteY42" fmla="*/ 74736 h 1094342"/>
              <a:gd name="connsiteX43" fmla="*/ 167583 w 1087869"/>
              <a:gd name="connsiteY43" fmla="*/ 34699 h 1094342"/>
              <a:gd name="connsiteX44" fmla="*/ 261316 w 1087869"/>
              <a:gd name="connsiteY44" fmla="*/ 34699 h 109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87869" h="1094342">
                <a:moveTo>
                  <a:pt x="261316" y="0"/>
                </a:moveTo>
                <a:lnTo>
                  <a:pt x="488547" y="74736"/>
                </a:lnTo>
                <a:lnTo>
                  <a:pt x="528313" y="34699"/>
                </a:lnTo>
                <a:lnTo>
                  <a:pt x="576599" y="34699"/>
                </a:lnTo>
                <a:lnTo>
                  <a:pt x="627726" y="34699"/>
                </a:lnTo>
                <a:lnTo>
                  <a:pt x="670332" y="34699"/>
                </a:lnTo>
                <a:lnTo>
                  <a:pt x="670332" y="74736"/>
                </a:lnTo>
                <a:lnTo>
                  <a:pt x="766905" y="120111"/>
                </a:lnTo>
                <a:lnTo>
                  <a:pt x="766905" y="168155"/>
                </a:lnTo>
                <a:lnTo>
                  <a:pt x="818032" y="168155"/>
                </a:lnTo>
                <a:lnTo>
                  <a:pt x="766905" y="224207"/>
                </a:lnTo>
                <a:lnTo>
                  <a:pt x="818032" y="224207"/>
                </a:lnTo>
                <a:lnTo>
                  <a:pt x="948690" y="272251"/>
                </a:lnTo>
                <a:lnTo>
                  <a:pt x="1036742" y="314957"/>
                </a:lnTo>
                <a:lnTo>
                  <a:pt x="1087869" y="363001"/>
                </a:lnTo>
                <a:lnTo>
                  <a:pt x="1087869" y="451083"/>
                </a:lnTo>
                <a:lnTo>
                  <a:pt x="957211" y="568524"/>
                </a:lnTo>
                <a:lnTo>
                  <a:pt x="957211" y="635252"/>
                </a:lnTo>
                <a:lnTo>
                  <a:pt x="906084" y="683297"/>
                </a:lnTo>
                <a:lnTo>
                  <a:pt x="857798" y="766040"/>
                </a:lnTo>
                <a:lnTo>
                  <a:pt x="778267" y="814084"/>
                </a:lnTo>
                <a:lnTo>
                  <a:pt x="698736" y="888819"/>
                </a:lnTo>
                <a:lnTo>
                  <a:pt x="636247" y="944871"/>
                </a:lnTo>
                <a:lnTo>
                  <a:pt x="636247" y="1059644"/>
                </a:lnTo>
                <a:lnTo>
                  <a:pt x="528313" y="1059644"/>
                </a:lnTo>
                <a:lnTo>
                  <a:pt x="437420" y="1094342"/>
                </a:lnTo>
                <a:lnTo>
                  <a:pt x="400495" y="1059644"/>
                </a:lnTo>
                <a:lnTo>
                  <a:pt x="400495" y="944871"/>
                </a:lnTo>
                <a:lnTo>
                  <a:pt x="349368" y="910172"/>
                </a:lnTo>
                <a:lnTo>
                  <a:pt x="349368" y="814084"/>
                </a:lnTo>
                <a:lnTo>
                  <a:pt x="306762" y="814084"/>
                </a:lnTo>
                <a:lnTo>
                  <a:pt x="261316" y="766040"/>
                </a:lnTo>
                <a:lnTo>
                  <a:pt x="210189" y="814084"/>
                </a:lnTo>
                <a:lnTo>
                  <a:pt x="119296" y="814084"/>
                </a:lnTo>
                <a:lnTo>
                  <a:pt x="51127" y="766040"/>
                </a:lnTo>
                <a:lnTo>
                  <a:pt x="0" y="766040"/>
                </a:lnTo>
                <a:lnTo>
                  <a:pt x="51127" y="581870"/>
                </a:lnTo>
                <a:lnTo>
                  <a:pt x="0" y="533826"/>
                </a:lnTo>
                <a:lnTo>
                  <a:pt x="0" y="451083"/>
                </a:lnTo>
                <a:lnTo>
                  <a:pt x="0" y="363001"/>
                </a:lnTo>
                <a:lnTo>
                  <a:pt x="51127" y="168155"/>
                </a:lnTo>
                <a:lnTo>
                  <a:pt x="88052" y="120111"/>
                </a:lnTo>
                <a:lnTo>
                  <a:pt x="119296" y="74736"/>
                </a:lnTo>
                <a:lnTo>
                  <a:pt x="167583" y="34699"/>
                </a:lnTo>
                <a:lnTo>
                  <a:pt x="261316" y="34699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45" name="Espaço Reservado para Texto 219">
            <a:extLst>
              <a:ext uri="{FF2B5EF4-FFF2-40B4-BE49-F238E27FC236}">
                <a16:creationId xmlns:a16="http://schemas.microsoft.com/office/drawing/2014/main" id="{0AB764BC-B515-4920-948C-10CC905B6C8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650413" y="4772470"/>
            <a:ext cx="968452" cy="662278"/>
          </a:xfrm>
          <a:custGeom>
            <a:avLst/>
            <a:gdLst>
              <a:gd name="connsiteX0" fmla="*/ 229370 w 968452"/>
              <a:gd name="connsiteY0" fmla="*/ 0 h 662278"/>
              <a:gd name="connsiteX1" fmla="*/ 280342 w 968452"/>
              <a:gd name="connsiteY1" fmla="*/ 0 h 662278"/>
              <a:gd name="connsiteX2" fmla="*/ 368125 w 968452"/>
              <a:gd name="connsiteY2" fmla="*/ 48460 h 662278"/>
              <a:gd name="connsiteX3" fmla="*/ 419096 w 968452"/>
              <a:gd name="connsiteY3" fmla="*/ 48460 h 662278"/>
              <a:gd name="connsiteX4" fmla="*/ 506880 w 968452"/>
              <a:gd name="connsiteY4" fmla="*/ 48460 h 662278"/>
              <a:gd name="connsiteX5" fmla="*/ 600327 w 968452"/>
              <a:gd name="connsiteY5" fmla="*/ 96919 h 662278"/>
              <a:gd name="connsiteX6" fmla="*/ 699438 w 968452"/>
              <a:gd name="connsiteY6" fmla="*/ 96919 h 662278"/>
              <a:gd name="connsiteX7" fmla="*/ 739082 w 968452"/>
              <a:gd name="connsiteY7" fmla="*/ 131917 h 662278"/>
              <a:gd name="connsiteX8" fmla="*/ 787221 w 968452"/>
              <a:gd name="connsiteY8" fmla="*/ 247681 h 662278"/>
              <a:gd name="connsiteX9" fmla="*/ 829697 w 968452"/>
              <a:gd name="connsiteY9" fmla="*/ 282680 h 662278"/>
              <a:gd name="connsiteX10" fmla="*/ 778726 w 968452"/>
              <a:gd name="connsiteY10" fmla="*/ 331139 h 662278"/>
              <a:gd name="connsiteX11" fmla="*/ 829697 w 968452"/>
              <a:gd name="connsiteY11" fmla="*/ 323063 h 662278"/>
              <a:gd name="connsiteX12" fmla="*/ 917481 w 968452"/>
              <a:gd name="connsiteY12" fmla="*/ 368830 h 662278"/>
              <a:gd name="connsiteX13" fmla="*/ 917481 w 968452"/>
              <a:gd name="connsiteY13" fmla="*/ 414597 h 662278"/>
              <a:gd name="connsiteX14" fmla="*/ 968452 w 968452"/>
              <a:gd name="connsiteY14" fmla="*/ 368830 h 662278"/>
              <a:gd name="connsiteX15" fmla="*/ 968452 w 968452"/>
              <a:gd name="connsiteY15" fmla="*/ 463056 h 662278"/>
              <a:gd name="connsiteX16" fmla="*/ 889164 w 968452"/>
              <a:gd name="connsiteY16" fmla="*/ 463056 h 662278"/>
              <a:gd name="connsiteX17" fmla="*/ 925976 w 968452"/>
              <a:gd name="connsiteY17" fmla="*/ 503439 h 662278"/>
              <a:gd name="connsiteX18" fmla="*/ 917481 w 968452"/>
              <a:gd name="connsiteY18" fmla="*/ 551899 h 662278"/>
              <a:gd name="connsiteX19" fmla="*/ 838193 w 968452"/>
              <a:gd name="connsiteY19" fmla="*/ 551899 h 662278"/>
              <a:gd name="connsiteX20" fmla="*/ 739082 w 968452"/>
              <a:gd name="connsiteY20" fmla="*/ 613819 h 662278"/>
              <a:gd name="connsiteX21" fmla="*/ 739082 w 968452"/>
              <a:gd name="connsiteY21" fmla="*/ 551899 h 662278"/>
              <a:gd name="connsiteX22" fmla="*/ 699438 w 968452"/>
              <a:gd name="connsiteY22" fmla="*/ 551899 h 662278"/>
              <a:gd name="connsiteX23" fmla="*/ 648467 w 968452"/>
              <a:gd name="connsiteY23" fmla="*/ 551899 h 662278"/>
              <a:gd name="connsiteX24" fmla="*/ 600327 w 968452"/>
              <a:gd name="connsiteY24" fmla="*/ 551899 h 662278"/>
              <a:gd name="connsiteX25" fmla="*/ 557851 w 968452"/>
              <a:gd name="connsiteY25" fmla="*/ 613819 h 662278"/>
              <a:gd name="connsiteX26" fmla="*/ 506880 w 968452"/>
              <a:gd name="connsiteY26" fmla="*/ 613819 h 662278"/>
              <a:gd name="connsiteX27" fmla="*/ 506880 w 968452"/>
              <a:gd name="connsiteY27" fmla="*/ 662278 h 662278"/>
              <a:gd name="connsiteX28" fmla="*/ 461572 w 968452"/>
              <a:gd name="connsiteY28" fmla="*/ 662278 h 662278"/>
              <a:gd name="connsiteX29" fmla="*/ 368125 w 968452"/>
              <a:gd name="connsiteY29" fmla="*/ 613819 h 662278"/>
              <a:gd name="connsiteX30" fmla="*/ 280342 w 968452"/>
              <a:gd name="connsiteY30" fmla="*/ 613819 h 662278"/>
              <a:gd name="connsiteX31" fmla="*/ 189726 w 968452"/>
              <a:gd name="connsiteY31" fmla="*/ 613819 h 662278"/>
              <a:gd name="connsiteX32" fmla="*/ 138755 w 968452"/>
              <a:gd name="connsiteY32" fmla="*/ 613819 h 662278"/>
              <a:gd name="connsiteX33" fmla="*/ 87784 w 968452"/>
              <a:gd name="connsiteY33" fmla="*/ 503439 h 662278"/>
              <a:gd name="connsiteX34" fmla="*/ 0 w 968452"/>
              <a:gd name="connsiteY34" fmla="*/ 503439 h 662278"/>
              <a:gd name="connsiteX35" fmla="*/ 0 w 968452"/>
              <a:gd name="connsiteY35" fmla="*/ 368830 h 662278"/>
              <a:gd name="connsiteX36" fmla="*/ 50971 w 968452"/>
              <a:gd name="connsiteY36" fmla="*/ 331139 h 662278"/>
              <a:gd name="connsiteX37" fmla="*/ 50971 w 968452"/>
              <a:gd name="connsiteY37" fmla="*/ 247681 h 662278"/>
              <a:gd name="connsiteX38" fmla="*/ 87784 w 968452"/>
              <a:gd name="connsiteY38" fmla="*/ 247681 h 662278"/>
              <a:gd name="connsiteX39" fmla="*/ 87784 w 968452"/>
              <a:gd name="connsiteY39" fmla="*/ 131917 h 662278"/>
              <a:gd name="connsiteX40" fmla="*/ 138755 w 968452"/>
              <a:gd name="connsiteY40" fmla="*/ 96919 h 66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8452" h="662278">
                <a:moveTo>
                  <a:pt x="229370" y="0"/>
                </a:moveTo>
                <a:lnTo>
                  <a:pt x="280342" y="0"/>
                </a:lnTo>
                <a:lnTo>
                  <a:pt x="368125" y="48460"/>
                </a:lnTo>
                <a:lnTo>
                  <a:pt x="419096" y="48460"/>
                </a:lnTo>
                <a:lnTo>
                  <a:pt x="506880" y="48460"/>
                </a:lnTo>
                <a:lnTo>
                  <a:pt x="600327" y="96919"/>
                </a:lnTo>
                <a:lnTo>
                  <a:pt x="699438" y="96919"/>
                </a:lnTo>
                <a:lnTo>
                  <a:pt x="739082" y="131917"/>
                </a:lnTo>
                <a:lnTo>
                  <a:pt x="787221" y="247681"/>
                </a:lnTo>
                <a:lnTo>
                  <a:pt x="829697" y="282680"/>
                </a:lnTo>
                <a:lnTo>
                  <a:pt x="778726" y="331139"/>
                </a:lnTo>
                <a:lnTo>
                  <a:pt x="829697" y="323063"/>
                </a:lnTo>
                <a:lnTo>
                  <a:pt x="917481" y="368830"/>
                </a:lnTo>
                <a:lnTo>
                  <a:pt x="917481" y="414597"/>
                </a:lnTo>
                <a:lnTo>
                  <a:pt x="968452" y="368830"/>
                </a:lnTo>
                <a:lnTo>
                  <a:pt x="968452" y="463056"/>
                </a:lnTo>
                <a:lnTo>
                  <a:pt x="889164" y="463056"/>
                </a:lnTo>
                <a:lnTo>
                  <a:pt x="925976" y="503439"/>
                </a:lnTo>
                <a:lnTo>
                  <a:pt x="917481" y="551899"/>
                </a:lnTo>
                <a:lnTo>
                  <a:pt x="838193" y="551899"/>
                </a:lnTo>
                <a:lnTo>
                  <a:pt x="739082" y="613819"/>
                </a:lnTo>
                <a:lnTo>
                  <a:pt x="739082" y="551899"/>
                </a:lnTo>
                <a:lnTo>
                  <a:pt x="699438" y="551899"/>
                </a:lnTo>
                <a:lnTo>
                  <a:pt x="648467" y="551899"/>
                </a:lnTo>
                <a:lnTo>
                  <a:pt x="600327" y="551899"/>
                </a:lnTo>
                <a:lnTo>
                  <a:pt x="557851" y="613819"/>
                </a:lnTo>
                <a:lnTo>
                  <a:pt x="506880" y="613819"/>
                </a:lnTo>
                <a:lnTo>
                  <a:pt x="506880" y="662278"/>
                </a:lnTo>
                <a:lnTo>
                  <a:pt x="461572" y="662278"/>
                </a:lnTo>
                <a:lnTo>
                  <a:pt x="368125" y="613819"/>
                </a:lnTo>
                <a:lnTo>
                  <a:pt x="280342" y="613819"/>
                </a:lnTo>
                <a:lnTo>
                  <a:pt x="189726" y="613819"/>
                </a:lnTo>
                <a:lnTo>
                  <a:pt x="138755" y="613819"/>
                </a:lnTo>
                <a:lnTo>
                  <a:pt x="87784" y="503439"/>
                </a:lnTo>
                <a:lnTo>
                  <a:pt x="0" y="503439"/>
                </a:lnTo>
                <a:lnTo>
                  <a:pt x="0" y="368830"/>
                </a:lnTo>
                <a:lnTo>
                  <a:pt x="50971" y="331139"/>
                </a:lnTo>
                <a:lnTo>
                  <a:pt x="50971" y="247681"/>
                </a:lnTo>
                <a:lnTo>
                  <a:pt x="87784" y="247681"/>
                </a:lnTo>
                <a:lnTo>
                  <a:pt x="87784" y="131917"/>
                </a:lnTo>
                <a:lnTo>
                  <a:pt x="138755" y="96919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pt-BR" dirty="0" smtClean="0"/>
            </a:lvl2pPr>
            <a:lvl3pPr marL="914400" indent="0">
              <a:buNone/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46" name="Espaço Reservado para Texto 223">
            <a:extLst>
              <a:ext uri="{FF2B5EF4-FFF2-40B4-BE49-F238E27FC236}">
                <a16:creationId xmlns:a16="http://schemas.microsoft.com/office/drawing/2014/main" id="{0A0CBABB-C77E-45A0-98EF-A5A0E208F6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732216" y="5323928"/>
            <a:ext cx="836510" cy="514519"/>
          </a:xfrm>
          <a:custGeom>
            <a:avLst/>
            <a:gdLst>
              <a:gd name="connsiteX0" fmla="*/ 518920 w 836510"/>
              <a:gd name="connsiteY0" fmla="*/ 0 h 514519"/>
              <a:gd name="connsiteX1" fmla="*/ 657866 w 836510"/>
              <a:gd name="connsiteY1" fmla="*/ 0 h 514519"/>
              <a:gd name="connsiteX2" fmla="*/ 657866 w 836510"/>
              <a:gd name="connsiteY2" fmla="*/ 66995 h 514519"/>
              <a:gd name="connsiteX3" fmla="*/ 757113 w 836510"/>
              <a:gd name="connsiteY3" fmla="*/ 0 h 514519"/>
              <a:gd name="connsiteX4" fmla="*/ 836510 w 836510"/>
              <a:gd name="connsiteY4" fmla="*/ 0 h 514519"/>
              <a:gd name="connsiteX5" fmla="*/ 785469 w 836510"/>
              <a:gd name="connsiteY5" fmla="*/ 66995 h 514519"/>
              <a:gd name="connsiteX6" fmla="*/ 785469 w 836510"/>
              <a:gd name="connsiteY6" fmla="*/ 136669 h 514519"/>
              <a:gd name="connsiteX7" fmla="*/ 785469 w 836510"/>
              <a:gd name="connsiteY7" fmla="*/ 211703 h 514519"/>
              <a:gd name="connsiteX8" fmla="*/ 785469 w 836510"/>
              <a:gd name="connsiteY8" fmla="*/ 364451 h 514519"/>
              <a:gd name="connsiteX9" fmla="*/ 748606 w 836510"/>
              <a:gd name="connsiteY9" fmla="*/ 364451 h 514519"/>
              <a:gd name="connsiteX10" fmla="*/ 748606 w 836510"/>
              <a:gd name="connsiteY10" fmla="*/ 431446 h 514519"/>
              <a:gd name="connsiteX11" fmla="*/ 646523 w 836510"/>
              <a:gd name="connsiteY11" fmla="*/ 514519 h 514519"/>
              <a:gd name="connsiteX12" fmla="*/ 558619 w 836510"/>
              <a:gd name="connsiteY12" fmla="*/ 514519 h 514519"/>
              <a:gd name="connsiteX13" fmla="*/ 646523 w 836510"/>
              <a:gd name="connsiteY13" fmla="*/ 431446 h 514519"/>
              <a:gd name="connsiteX14" fmla="*/ 598318 w 836510"/>
              <a:gd name="connsiteY14" fmla="*/ 364451 h 514519"/>
              <a:gd name="connsiteX15" fmla="*/ 507577 w 836510"/>
              <a:gd name="connsiteY15" fmla="*/ 364451 h 514519"/>
              <a:gd name="connsiteX16" fmla="*/ 328933 w 836510"/>
              <a:gd name="connsiteY16" fmla="*/ 184906 h 514519"/>
              <a:gd name="connsiteX17" fmla="*/ 0 w 836510"/>
              <a:gd name="connsiteY17" fmla="*/ 184906 h 514519"/>
              <a:gd name="connsiteX18" fmla="*/ 59548 w 836510"/>
              <a:gd name="connsiteY18" fmla="*/ 139349 h 514519"/>
              <a:gd name="connsiteX19" fmla="*/ 59548 w 836510"/>
              <a:gd name="connsiteY19" fmla="*/ 66995 h 514519"/>
              <a:gd name="connsiteX20" fmla="*/ 297741 w 836510"/>
              <a:gd name="connsiteY20" fmla="*/ 66995 h 514519"/>
              <a:gd name="connsiteX21" fmla="*/ 379974 w 836510"/>
              <a:gd name="connsiteY21" fmla="*/ 109871 h 514519"/>
              <a:gd name="connsiteX22" fmla="*/ 428180 w 836510"/>
              <a:gd name="connsiteY22" fmla="*/ 101832 h 514519"/>
              <a:gd name="connsiteX23" fmla="*/ 428180 w 836510"/>
              <a:gd name="connsiteY23" fmla="*/ 66995 h 514519"/>
              <a:gd name="connsiteX24" fmla="*/ 479221 w 836510"/>
              <a:gd name="connsiteY24" fmla="*/ 66995 h 51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36510" h="514519">
                <a:moveTo>
                  <a:pt x="518920" y="0"/>
                </a:moveTo>
                <a:lnTo>
                  <a:pt x="657866" y="0"/>
                </a:lnTo>
                <a:lnTo>
                  <a:pt x="657866" y="66995"/>
                </a:lnTo>
                <a:lnTo>
                  <a:pt x="757113" y="0"/>
                </a:lnTo>
                <a:lnTo>
                  <a:pt x="836510" y="0"/>
                </a:lnTo>
                <a:lnTo>
                  <a:pt x="785469" y="66995"/>
                </a:lnTo>
                <a:lnTo>
                  <a:pt x="785469" y="136669"/>
                </a:lnTo>
                <a:lnTo>
                  <a:pt x="785469" y="211703"/>
                </a:lnTo>
                <a:lnTo>
                  <a:pt x="785469" y="364451"/>
                </a:lnTo>
                <a:lnTo>
                  <a:pt x="748606" y="364451"/>
                </a:lnTo>
                <a:lnTo>
                  <a:pt x="748606" y="431446"/>
                </a:lnTo>
                <a:lnTo>
                  <a:pt x="646523" y="514519"/>
                </a:lnTo>
                <a:lnTo>
                  <a:pt x="558619" y="514519"/>
                </a:lnTo>
                <a:lnTo>
                  <a:pt x="646523" y="431446"/>
                </a:lnTo>
                <a:lnTo>
                  <a:pt x="598318" y="364451"/>
                </a:lnTo>
                <a:lnTo>
                  <a:pt x="507577" y="364451"/>
                </a:lnTo>
                <a:lnTo>
                  <a:pt x="328933" y="184906"/>
                </a:lnTo>
                <a:lnTo>
                  <a:pt x="0" y="184906"/>
                </a:lnTo>
                <a:lnTo>
                  <a:pt x="59548" y="139349"/>
                </a:lnTo>
                <a:lnTo>
                  <a:pt x="59548" y="66995"/>
                </a:lnTo>
                <a:lnTo>
                  <a:pt x="297741" y="66995"/>
                </a:lnTo>
                <a:lnTo>
                  <a:pt x="379974" y="109871"/>
                </a:lnTo>
                <a:lnTo>
                  <a:pt x="428180" y="101832"/>
                </a:lnTo>
                <a:lnTo>
                  <a:pt x="428180" y="66995"/>
                </a:lnTo>
                <a:lnTo>
                  <a:pt x="479221" y="66995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  <p:sp>
        <p:nvSpPr>
          <p:cNvPr id="47" name="Espaço Reservado para Texto 240">
            <a:extLst>
              <a:ext uri="{FF2B5EF4-FFF2-40B4-BE49-F238E27FC236}">
                <a16:creationId xmlns:a16="http://schemas.microsoft.com/office/drawing/2014/main" id="{A3BC36DB-1EBE-4818-995E-1ABB3F3704C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28417" y="5512375"/>
            <a:ext cx="1152292" cy="962192"/>
          </a:xfrm>
          <a:custGeom>
            <a:avLst/>
            <a:gdLst>
              <a:gd name="connsiteX0" fmla="*/ 502354 w 1152292"/>
              <a:gd name="connsiteY0" fmla="*/ 0 h 962192"/>
              <a:gd name="connsiteX1" fmla="*/ 831580 w 1152292"/>
              <a:gd name="connsiteY1" fmla="*/ 0 h 962192"/>
              <a:gd name="connsiteX2" fmla="*/ 1013222 w 1152292"/>
              <a:gd name="connsiteY2" fmla="*/ 179574 h 962192"/>
              <a:gd name="connsiteX3" fmla="*/ 1104044 w 1152292"/>
              <a:gd name="connsiteY3" fmla="*/ 179574 h 962192"/>
              <a:gd name="connsiteX4" fmla="*/ 1152292 w 1152292"/>
              <a:gd name="connsiteY4" fmla="*/ 246579 h 962192"/>
              <a:gd name="connsiteX5" fmla="*/ 1104044 w 1152292"/>
              <a:gd name="connsiteY5" fmla="*/ 284101 h 962192"/>
              <a:gd name="connsiteX6" fmla="*/ 1061471 w 1152292"/>
              <a:gd name="connsiteY6" fmla="*/ 329665 h 962192"/>
              <a:gd name="connsiteX7" fmla="*/ 1104044 w 1152292"/>
              <a:gd name="connsiteY7" fmla="*/ 329665 h 962192"/>
              <a:gd name="connsiteX8" fmla="*/ 1152292 w 1152292"/>
              <a:gd name="connsiteY8" fmla="*/ 329665 h 962192"/>
              <a:gd name="connsiteX9" fmla="*/ 1061471 w 1152292"/>
              <a:gd name="connsiteY9" fmla="*/ 415431 h 962192"/>
              <a:gd name="connsiteX10" fmla="*/ 1013222 w 1152292"/>
              <a:gd name="connsiteY10" fmla="*/ 549441 h 962192"/>
              <a:gd name="connsiteX11" fmla="*/ 871315 w 1152292"/>
              <a:gd name="connsiteY11" fmla="*/ 670050 h 962192"/>
              <a:gd name="connsiteX12" fmla="*/ 783332 w 1152292"/>
              <a:gd name="connsiteY12" fmla="*/ 745096 h 962192"/>
              <a:gd name="connsiteX13" fmla="*/ 740759 w 1152292"/>
              <a:gd name="connsiteY13" fmla="*/ 790659 h 962192"/>
              <a:gd name="connsiteX14" fmla="*/ 692511 w 1152292"/>
              <a:gd name="connsiteY14" fmla="*/ 879106 h 962192"/>
              <a:gd name="connsiteX15" fmla="*/ 598851 w 1152292"/>
              <a:gd name="connsiteY15" fmla="*/ 962192 h 962192"/>
              <a:gd name="connsiteX16" fmla="*/ 553441 w 1152292"/>
              <a:gd name="connsiteY16" fmla="*/ 913949 h 962192"/>
              <a:gd name="connsiteX17" fmla="*/ 553441 w 1152292"/>
              <a:gd name="connsiteY17" fmla="*/ 879106 h 962192"/>
              <a:gd name="connsiteX18" fmla="*/ 598851 w 1152292"/>
              <a:gd name="connsiteY18" fmla="*/ 879106 h 962192"/>
              <a:gd name="connsiteX19" fmla="*/ 598851 w 1152292"/>
              <a:gd name="connsiteY19" fmla="*/ 830862 h 962192"/>
              <a:gd name="connsiteX20" fmla="*/ 502354 w 1152292"/>
              <a:gd name="connsiteY20" fmla="*/ 745096 h 962192"/>
              <a:gd name="connsiteX21" fmla="*/ 459782 w 1152292"/>
              <a:gd name="connsiteY21" fmla="*/ 699533 h 962192"/>
              <a:gd name="connsiteX22" fmla="*/ 411533 w 1152292"/>
              <a:gd name="connsiteY22" fmla="*/ 651289 h 962192"/>
              <a:gd name="connsiteX23" fmla="*/ 368961 w 1152292"/>
              <a:gd name="connsiteY23" fmla="*/ 651289 h 962192"/>
              <a:gd name="connsiteX24" fmla="*/ 280978 w 1152292"/>
              <a:gd name="connsiteY24" fmla="*/ 549441 h 962192"/>
              <a:gd name="connsiteX25" fmla="*/ 229891 w 1152292"/>
              <a:gd name="connsiteY25" fmla="*/ 584284 h 962192"/>
              <a:gd name="connsiteX26" fmla="*/ 187319 w 1152292"/>
              <a:gd name="connsiteY26" fmla="*/ 584284 h 962192"/>
              <a:gd name="connsiteX27" fmla="*/ 187319 w 1152292"/>
              <a:gd name="connsiteY27" fmla="*/ 549441 h 962192"/>
              <a:gd name="connsiteX28" fmla="*/ 139070 w 1152292"/>
              <a:gd name="connsiteY28" fmla="*/ 501198 h 962192"/>
              <a:gd name="connsiteX29" fmla="*/ 139070 w 1152292"/>
              <a:gd name="connsiteY29" fmla="*/ 460995 h 962192"/>
              <a:gd name="connsiteX30" fmla="*/ 48249 w 1152292"/>
              <a:gd name="connsiteY30" fmla="*/ 460995 h 962192"/>
              <a:gd name="connsiteX31" fmla="*/ 48249 w 1152292"/>
              <a:gd name="connsiteY31" fmla="*/ 501198 h 962192"/>
              <a:gd name="connsiteX32" fmla="*/ 0 w 1152292"/>
              <a:gd name="connsiteY32" fmla="*/ 460995 h 962192"/>
              <a:gd name="connsiteX33" fmla="*/ 0 w 1152292"/>
              <a:gd name="connsiteY33" fmla="*/ 415431 h 962192"/>
              <a:gd name="connsiteX34" fmla="*/ 90821 w 1152292"/>
              <a:gd name="connsiteY34" fmla="*/ 329665 h 962192"/>
              <a:gd name="connsiteX35" fmla="*/ 139070 w 1152292"/>
              <a:gd name="connsiteY35" fmla="*/ 329665 h 962192"/>
              <a:gd name="connsiteX36" fmla="*/ 229891 w 1152292"/>
              <a:gd name="connsiteY36" fmla="*/ 179574 h 962192"/>
              <a:gd name="connsiteX37" fmla="*/ 368961 w 1152292"/>
              <a:gd name="connsiteY37" fmla="*/ 48244 h 962192"/>
              <a:gd name="connsiteX38" fmla="*/ 459782 w 1152292"/>
              <a:gd name="connsiteY38" fmla="*/ 48244 h 96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2292" h="962192">
                <a:moveTo>
                  <a:pt x="502354" y="0"/>
                </a:moveTo>
                <a:lnTo>
                  <a:pt x="831580" y="0"/>
                </a:lnTo>
                <a:lnTo>
                  <a:pt x="1013222" y="179574"/>
                </a:lnTo>
                <a:lnTo>
                  <a:pt x="1104044" y="179574"/>
                </a:lnTo>
                <a:lnTo>
                  <a:pt x="1152292" y="246579"/>
                </a:lnTo>
                <a:lnTo>
                  <a:pt x="1104044" y="284101"/>
                </a:lnTo>
                <a:lnTo>
                  <a:pt x="1061471" y="329665"/>
                </a:lnTo>
                <a:lnTo>
                  <a:pt x="1104044" y="329665"/>
                </a:lnTo>
                <a:lnTo>
                  <a:pt x="1152292" y="329665"/>
                </a:lnTo>
                <a:lnTo>
                  <a:pt x="1061471" y="415431"/>
                </a:lnTo>
                <a:lnTo>
                  <a:pt x="1013222" y="549441"/>
                </a:lnTo>
                <a:lnTo>
                  <a:pt x="871315" y="670050"/>
                </a:lnTo>
                <a:lnTo>
                  <a:pt x="783332" y="745096"/>
                </a:lnTo>
                <a:lnTo>
                  <a:pt x="740759" y="790659"/>
                </a:lnTo>
                <a:lnTo>
                  <a:pt x="692511" y="879106"/>
                </a:lnTo>
                <a:lnTo>
                  <a:pt x="598851" y="962192"/>
                </a:lnTo>
                <a:lnTo>
                  <a:pt x="553441" y="913949"/>
                </a:lnTo>
                <a:lnTo>
                  <a:pt x="553441" y="879106"/>
                </a:lnTo>
                <a:lnTo>
                  <a:pt x="598851" y="879106"/>
                </a:lnTo>
                <a:lnTo>
                  <a:pt x="598851" y="830862"/>
                </a:lnTo>
                <a:lnTo>
                  <a:pt x="502354" y="745096"/>
                </a:lnTo>
                <a:lnTo>
                  <a:pt x="459782" y="699533"/>
                </a:lnTo>
                <a:lnTo>
                  <a:pt x="411533" y="651289"/>
                </a:lnTo>
                <a:lnTo>
                  <a:pt x="368961" y="651289"/>
                </a:lnTo>
                <a:lnTo>
                  <a:pt x="280978" y="549441"/>
                </a:lnTo>
                <a:lnTo>
                  <a:pt x="229891" y="584284"/>
                </a:lnTo>
                <a:lnTo>
                  <a:pt x="187319" y="584284"/>
                </a:lnTo>
                <a:lnTo>
                  <a:pt x="187319" y="549441"/>
                </a:lnTo>
                <a:lnTo>
                  <a:pt x="139070" y="501198"/>
                </a:lnTo>
                <a:lnTo>
                  <a:pt x="139070" y="460995"/>
                </a:lnTo>
                <a:lnTo>
                  <a:pt x="48249" y="460995"/>
                </a:lnTo>
                <a:lnTo>
                  <a:pt x="48249" y="501198"/>
                </a:lnTo>
                <a:lnTo>
                  <a:pt x="0" y="460995"/>
                </a:lnTo>
                <a:lnTo>
                  <a:pt x="0" y="415431"/>
                </a:lnTo>
                <a:lnTo>
                  <a:pt x="90821" y="329665"/>
                </a:lnTo>
                <a:lnTo>
                  <a:pt x="139070" y="329665"/>
                </a:lnTo>
                <a:lnTo>
                  <a:pt x="229891" y="179574"/>
                </a:lnTo>
                <a:lnTo>
                  <a:pt x="368961" y="48244"/>
                </a:lnTo>
                <a:lnTo>
                  <a:pt x="459782" y="48244"/>
                </a:lnTo>
                <a:close/>
              </a:path>
            </a:pathLst>
          </a:custGeom>
          <a:solidFill>
            <a:srgbClr val="B8B8B8"/>
          </a:solidFill>
          <a:ln>
            <a:solidFill>
              <a:srgbClr val="848484"/>
            </a:solidFill>
          </a:ln>
        </p:spPr>
        <p:txBody>
          <a:bodyPr wrap="square" anchor="ctr">
            <a:noAutofit/>
          </a:bodyPr>
          <a:lstStyle>
            <a:lvl1pPr>
              <a:defRPr lang="pt-BR" sz="200" dirty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 lang="pt-BR" dirty="0" smtClean="0"/>
            </a:lvl2pPr>
            <a:lvl3pPr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marL="0" lvl="0" indent="0" algn="ctr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30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544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617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7065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anso com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F843F080-C2A8-4EBD-8314-8F21694A448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5B6857AA-6184-4F19-A3A6-77A729664C41}"/>
              </a:ext>
            </a:extLst>
          </p:cNvPr>
          <p:cNvSpPr/>
          <p:nvPr userDrawn="1"/>
        </p:nvSpPr>
        <p:spPr>
          <a:xfrm rot="2700000">
            <a:off x="1801471" y="-2304215"/>
            <a:ext cx="12616872" cy="8619649"/>
          </a:xfrm>
          <a:custGeom>
            <a:avLst/>
            <a:gdLst>
              <a:gd name="connsiteX0" fmla="*/ 0 w 12616872"/>
              <a:gd name="connsiteY0" fmla="*/ 7767535 h 8619649"/>
              <a:gd name="connsiteX1" fmla="*/ 7767534 w 12616872"/>
              <a:gd name="connsiteY1" fmla="*/ 0 h 8619649"/>
              <a:gd name="connsiteX2" fmla="*/ 12616872 w 12616872"/>
              <a:gd name="connsiteY2" fmla="*/ 4849338 h 8619649"/>
              <a:gd name="connsiteX3" fmla="*/ 11763478 w 12616872"/>
              <a:gd name="connsiteY3" fmla="*/ 5702733 h 8619649"/>
              <a:gd name="connsiteX4" fmla="*/ 11762467 w 12616872"/>
              <a:gd name="connsiteY4" fmla="*/ 5702732 h 8619649"/>
              <a:gd name="connsiteX5" fmla="*/ 11762467 w 12616872"/>
              <a:gd name="connsiteY5" fmla="*/ 4868980 h 8619649"/>
              <a:gd name="connsiteX6" fmla="*/ 8030029 w 12616872"/>
              <a:gd name="connsiteY6" fmla="*/ 8601418 h 8619649"/>
              <a:gd name="connsiteX7" fmla="*/ 8011797 w 12616872"/>
              <a:gd name="connsiteY7" fmla="*/ 8583185 h 8619649"/>
              <a:gd name="connsiteX8" fmla="*/ 8011797 w 12616872"/>
              <a:gd name="connsiteY8" fmla="*/ 8619648 h 8619649"/>
              <a:gd name="connsiteX9" fmla="*/ 0 w 12616872"/>
              <a:gd name="connsiteY9" fmla="*/ 8619649 h 861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16872" h="8619649">
                <a:moveTo>
                  <a:pt x="0" y="7767535"/>
                </a:moveTo>
                <a:lnTo>
                  <a:pt x="7767534" y="0"/>
                </a:lnTo>
                <a:lnTo>
                  <a:pt x="12616872" y="4849338"/>
                </a:lnTo>
                <a:lnTo>
                  <a:pt x="11763478" y="5702733"/>
                </a:lnTo>
                <a:lnTo>
                  <a:pt x="11762467" y="5702732"/>
                </a:lnTo>
                <a:lnTo>
                  <a:pt x="11762467" y="4868980"/>
                </a:lnTo>
                <a:lnTo>
                  <a:pt x="8030029" y="8601418"/>
                </a:lnTo>
                <a:lnTo>
                  <a:pt x="8011797" y="8583185"/>
                </a:lnTo>
                <a:lnTo>
                  <a:pt x="8011797" y="8619648"/>
                </a:lnTo>
                <a:lnTo>
                  <a:pt x="0" y="8619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ADD979-965D-45E8-9CBA-354E21B2EA4F}"/>
              </a:ext>
            </a:extLst>
          </p:cNvPr>
          <p:cNvSpPr/>
          <p:nvPr userDrawn="1"/>
        </p:nvSpPr>
        <p:spPr>
          <a:xfrm>
            <a:off x="601884" y="601884"/>
            <a:ext cx="10988232" cy="5654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461EBCA-57DB-4AD8-AED2-F699E16B8DFA}"/>
              </a:ext>
            </a:extLst>
          </p:cNvPr>
          <p:cNvGrpSpPr/>
          <p:nvPr userDrawn="1"/>
        </p:nvGrpSpPr>
        <p:grpSpPr>
          <a:xfrm>
            <a:off x="5707380" y="2794735"/>
            <a:ext cx="777240" cy="1268530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9F5F1B41-8CA4-40E0-A860-C3FD66ABE8B2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D595336-561B-4B26-9119-63D6C380EA4B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  <p:sp>
        <p:nvSpPr>
          <p:cNvPr id="14" name="Espaço Reservado para Mídia 13">
            <a:extLst>
              <a:ext uri="{FF2B5EF4-FFF2-40B4-BE49-F238E27FC236}">
                <a16:creationId xmlns:a16="http://schemas.microsoft.com/office/drawing/2014/main" id="{BDA3A0B8-AEB9-47F4-AC5F-545458DB8B9B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601663" y="601441"/>
            <a:ext cx="10988675" cy="5654675"/>
          </a:xfrm>
          <a:custGeom>
            <a:avLst/>
            <a:gdLst>
              <a:gd name="connsiteX0" fmla="*/ 5494337 w 10988675"/>
              <a:gd name="connsiteY0" fmla="*/ 2721559 h 5654675"/>
              <a:gd name="connsiteX1" fmla="*/ 5655527 w 10988675"/>
              <a:gd name="connsiteY1" fmla="*/ 2880000 h 5654675"/>
              <a:gd name="connsiteX2" fmla="*/ 5494337 w 10988675"/>
              <a:gd name="connsiteY2" fmla="*/ 3038441 h 5654675"/>
              <a:gd name="connsiteX3" fmla="*/ 5333148 w 10988675"/>
              <a:gd name="connsiteY3" fmla="*/ 2880000 h 5654675"/>
              <a:gd name="connsiteX4" fmla="*/ 5494337 w 10988675"/>
              <a:gd name="connsiteY4" fmla="*/ 2721559 h 5654675"/>
              <a:gd name="connsiteX5" fmla="*/ 5494336 w 10988675"/>
              <a:gd name="connsiteY5" fmla="*/ 2498006 h 5654675"/>
              <a:gd name="connsiteX6" fmla="*/ 5105716 w 10988675"/>
              <a:gd name="connsiteY6" fmla="*/ 2880000 h 5654675"/>
              <a:gd name="connsiteX7" fmla="*/ 5105717 w 10988675"/>
              <a:gd name="connsiteY7" fmla="*/ 2880012 h 5654675"/>
              <a:gd name="connsiteX8" fmla="*/ 5105717 w 10988675"/>
              <a:gd name="connsiteY8" fmla="*/ 3461824 h 5654675"/>
              <a:gd name="connsiteX9" fmla="*/ 5328733 w 10988675"/>
              <a:gd name="connsiteY9" fmla="*/ 3461824 h 5654675"/>
              <a:gd name="connsiteX10" fmla="*/ 5328733 w 10988675"/>
              <a:gd name="connsiteY10" fmla="*/ 3224327 h 5654675"/>
              <a:gd name="connsiteX11" fmla="*/ 5343068 w 10988675"/>
              <a:gd name="connsiteY11" fmla="*/ 3231975 h 5654675"/>
              <a:gd name="connsiteX12" fmla="*/ 5494336 w 10988675"/>
              <a:gd name="connsiteY12" fmla="*/ 3261994 h 5654675"/>
              <a:gd name="connsiteX13" fmla="*/ 5882956 w 10988675"/>
              <a:gd name="connsiteY13" fmla="*/ 2880000 h 5654675"/>
              <a:gd name="connsiteX14" fmla="*/ 5494336 w 10988675"/>
              <a:gd name="connsiteY14" fmla="*/ 2498006 h 5654675"/>
              <a:gd name="connsiteX15" fmla="*/ 5105718 w 10988675"/>
              <a:gd name="connsiteY15" fmla="*/ 2193294 h 5654675"/>
              <a:gd name="connsiteX16" fmla="*/ 5105718 w 10988675"/>
              <a:gd name="connsiteY16" fmla="*/ 2408580 h 5654675"/>
              <a:gd name="connsiteX17" fmla="*/ 5328733 w 10988675"/>
              <a:gd name="connsiteY17" fmla="*/ 2408580 h 5654675"/>
              <a:gd name="connsiteX18" fmla="*/ 5328733 w 10988675"/>
              <a:gd name="connsiteY18" fmla="*/ 2193294 h 5654675"/>
              <a:gd name="connsiteX19" fmla="*/ 0 w 10988675"/>
              <a:gd name="connsiteY19" fmla="*/ 0 h 5654675"/>
              <a:gd name="connsiteX20" fmla="*/ 10988675 w 10988675"/>
              <a:gd name="connsiteY20" fmla="*/ 0 h 5654675"/>
              <a:gd name="connsiteX21" fmla="*/ 10988675 w 10988675"/>
              <a:gd name="connsiteY21" fmla="*/ 5654675 h 5654675"/>
              <a:gd name="connsiteX22" fmla="*/ 0 w 10988675"/>
              <a:gd name="connsiteY22" fmla="*/ 5654675 h 56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988675" h="5654675">
                <a:moveTo>
                  <a:pt x="5494337" y="2721559"/>
                </a:moveTo>
                <a:cubicBezTo>
                  <a:pt x="5583360" y="2721559"/>
                  <a:pt x="5655527" y="2792495"/>
                  <a:pt x="5655527" y="2880000"/>
                </a:cubicBezTo>
                <a:cubicBezTo>
                  <a:pt x="5655527" y="2967505"/>
                  <a:pt x="5583360" y="3038441"/>
                  <a:pt x="5494337" y="3038441"/>
                </a:cubicBezTo>
                <a:cubicBezTo>
                  <a:pt x="5405315" y="3038441"/>
                  <a:pt x="5333148" y="2967505"/>
                  <a:pt x="5333148" y="2880000"/>
                </a:cubicBezTo>
                <a:cubicBezTo>
                  <a:pt x="5333148" y="2792495"/>
                  <a:pt x="5405315" y="2721559"/>
                  <a:pt x="5494337" y="2721559"/>
                </a:cubicBezTo>
                <a:close/>
                <a:moveTo>
                  <a:pt x="5494336" y="2498006"/>
                </a:moveTo>
                <a:cubicBezTo>
                  <a:pt x="5279707" y="2498006"/>
                  <a:pt x="5105716" y="2669030"/>
                  <a:pt x="5105716" y="2880000"/>
                </a:cubicBezTo>
                <a:lnTo>
                  <a:pt x="5105717" y="2880012"/>
                </a:lnTo>
                <a:lnTo>
                  <a:pt x="5105717" y="3461824"/>
                </a:lnTo>
                <a:lnTo>
                  <a:pt x="5328733" y="3461824"/>
                </a:lnTo>
                <a:lnTo>
                  <a:pt x="5328733" y="3224327"/>
                </a:lnTo>
                <a:lnTo>
                  <a:pt x="5343068" y="3231975"/>
                </a:lnTo>
                <a:cubicBezTo>
                  <a:pt x="5389562" y="3251305"/>
                  <a:pt x="5440680" y="3261994"/>
                  <a:pt x="5494336" y="3261994"/>
                </a:cubicBezTo>
                <a:cubicBezTo>
                  <a:pt x="5708966" y="3261994"/>
                  <a:pt x="5882956" y="3090970"/>
                  <a:pt x="5882956" y="2880000"/>
                </a:cubicBezTo>
                <a:cubicBezTo>
                  <a:pt x="5882956" y="2669030"/>
                  <a:pt x="5708966" y="2498006"/>
                  <a:pt x="5494336" y="2498006"/>
                </a:cubicBezTo>
                <a:close/>
                <a:moveTo>
                  <a:pt x="5105718" y="2193294"/>
                </a:moveTo>
                <a:lnTo>
                  <a:pt x="5105718" y="2408580"/>
                </a:lnTo>
                <a:lnTo>
                  <a:pt x="5328733" y="2408580"/>
                </a:lnTo>
                <a:lnTo>
                  <a:pt x="5328733" y="2193294"/>
                </a:lnTo>
                <a:close/>
                <a:moveTo>
                  <a:pt x="0" y="0"/>
                </a:moveTo>
                <a:lnTo>
                  <a:pt x="10988675" y="0"/>
                </a:lnTo>
                <a:lnTo>
                  <a:pt x="10988675" y="5654675"/>
                </a:lnTo>
                <a:lnTo>
                  <a:pt x="0" y="56546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pt-BR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3646253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com video - Branc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F843F080-C2A8-4EBD-8314-8F21694A448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5B6857AA-6184-4F19-A3A6-77A729664C41}"/>
              </a:ext>
            </a:extLst>
          </p:cNvPr>
          <p:cNvSpPr/>
          <p:nvPr userDrawn="1"/>
        </p:nvSpPr>
        <p:spPr>
          <a:xfrm rot="2700000">
            <a:off x="1801471" y="-2304215"/>
            <a:ext cx="12616872" cy="8619649"/>
          </a:xfrm>
          <a:custGeom>
            <a:avLst/>
            <a:gdLst>
              <a:gd name="connsiteX0" fmla="*/ 0 w 12616872"/>
              <a:gd name="connsiteY0" fmla="*/ 7767535 h 8619649"/>
              <a:gd name="connsiteX1" fmla="*/ 7767534 w 12616872"/>
              <a:gd name="connsiteY1" fmla="*/ 0 h 8619649"/>
              <a:gd name="connsiteX2" fmla="*/ 12616872 w 12616872"/>
              <a:gd name="connsiteY2" fmla="*/ 4849338 h 8619649"/>
              <a:gd name="connsiteX3" fmla="*/ 11763478 w 12616872"/>
              <a:gd name="connsiteY3" fmla="*/ 5702733 h 8619649"/>
              <a:gd name="connsiteX4" fmla="*/ 11762467 w 12616872"/>
              <a:gd name="connsiteY4" fmla="*/ 5702732 h 8619649"/>
              <a:gd name="connsiteX5" fmla="*/ 11762467 w 12616872"/>
              <a:gd name="connsiteY5" fmla="*/ 4868980 h 8619649"/>
              <a:gd name="connsiteX6" fmla="*/ 8030029 w 12616872"/>
              <a:gd name="connsiteY6" fmla="*/ 8601418 h 8619649"/>
              <a:gd name="connsiteX7" fmla="*/ 8011797 w 12616872"/>
              <a:gd name="connsiteY7" fmla="*/ 8583185 h 8619649"/>
              <a:gd name="connsiteX8" fmla="*/ 8011797 w 12616872"/>
              <a:gd name="connsiteY8" fmla="*/ 8619648 h 8619649"/>
              <a:gd name="connsiteX9" fmla="*/ 0 w 12616872"/>
              <a:gd name="connsiteY9" fmla="*/ 8619649 h 861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16872" h="8619649">
                <a:moveTo>
                  <a:pt x="0" y="7767535"/>
                </a:moveTo>
                <a:lnTo>
                  <a:pt x="7767534" y="0"/>
                </a:lnTo>
                <a:lnTo>
                  <a:pt x="12616872" y="4849338"/>
                </a:lnTo>
                <a:lnTo>
                  <a:pt x="11763478" y="5702733"/>
                </a:lnTo>
                <a:lnTo>
                  <a:pt x="11762467" y="5702732"/>
                </a:lnTo>
                <a:lnTo>
                  <a:pt x="11762467" y="4868980"/>
                </a:lnTo>
                <a:lnTo>
                  <a:pt x="8030029" y="8601418"/>
                </a:lnTo>
                <a:lnTo>
                  <a:pt x="8011797" y="8583185"/>
                </a:lnTo>
                <a:lnTo>
                  <a:pt x="8011797" y="8619648"/>
                </a:lnTo>
                <a:lnTo>
                  <a:pt x="0" y="86196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ADD979-965D-45E8-9CBA-354E21B2EA4F}"/>
              </a:ext>
            </a:extLst>
          </p:cNvPr>
          <p:cNvSpPr/>
          <p:nvPr userDrawn="1"/>
        </p:nvSpPr>
        <p:spPr>
          <a:xfrm>
            <a:off x="601884" y="601884"/>
            <a:ext cx="10988232" cy="5654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461EBCA-57DB-4AD8-AED2-F699E16B8DFA}"/>
              </a:ext>
            </a:extLst>
          </p:cNvPr>
          <p:cNvGrpSpPr/>
          <p:nvPr userDrawn="1"/>
        </p:nvGrpSpPr>
        <p:grpSpPr>
          <a:xfrm>
            <a:off x="5707380" y="2794735"/>
            <a:ext cx="777240" cy="1268530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9F5F1B41-8CA4-40E0-A860-C3FD66ABE8B2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D595336-561B-4B26-9119-63D6C380EA4B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  <p:sp>
        <p:nvSpPr>
          <p:cNvPr id="14" name="Espaço Reservado para Mídia 13">
            <a:extLst>
              <a:ext uri="{FF2B5EF4-FFF2-40B4-BE49-F238E27FC236}">
                <a16:creationId xmlns:a16="http://schemas.microsoft.com/office/drawing/2014/main" id="{BDA3A0B8-AEB9-47F4-AC5F-545458DB8B9B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601663" y="601441"/>
            <a:ext cx="10988675" cy="5654675"/>
          </a:xfrm>
          <a:custGeom>
            <a:avLst/>
            <a:gdLst>
              <a:gd name="connsiteX0" fmla="*/ 5494337 w 10988675"/>
              <a:gd name="connsiteY0" fmla="*/ 2721559 h 5654675"/>
              <a:gd name="connsiteX1" fmla="*/ 5655527 w 10988675"/>
              <a:gd name="connsiteY1" fmla="*/ 2880000 h 5654675"/>
              <a:gd name="connsiteX2" fmla="*/ 5494337 w 10988675"/>
              <a:gd name="connsiteY2" fmla="*/ 3038441 h 5654675"/>
              <a:gd name="connsiteX3" fmla="*/ 5333148 w 10988675"/>
              <a:gd name="connsiteY3" fmla="*/ 2880000 h 5654675"/>
              <a:gd name="connsiteX4" fmla="*/ 5494337 w 10988675"/>
              <a:gd name="connsiteY4" fmla="*/ 2721559 h 5654675"/>
              <a:gd name="connsiteX5" fmla="*/ 5494336 w 10988675"/>
              <a:gd name="connsiteY5" fmla="*/ 2498006 h 5654675"/>
              <a:gd name="connsiteX6" fmla="*/ 5105716 w 10988675"/>
              <a:gd name="connsiteY6" fmla="*/ 2880000 h 5654675"/>
              <a:gd name="connsiteX7" fmla="*/ 5105717 w 10988675"/>
              <a:gd name="connsiteY7" fmla="*/ 2880012 h 5654675"/>
              <a:gd name="connsiteX8" fmla="*/ 5105717 w 10988675"/>
              <a:gd name="connsiteY8" fmla="*/ 3461824 h 5654675"/>
              <a:gd name="connsiteX9" fmla="*/ 5328733 w 10988675"/>
              <a:gd name="connsiteY9" fmla="*/ 3461824 h 5654675"/>
              <a:gd name="connsiteX10" fmla="*/ 5328733 w 10988675"/>
              <a:gd name="connsiteY10" fmla="*/ 3224327 h 5654675"/>
              <a:gd name="connsiteX11" fmla="*/ 5343068 w 10988675"/>
              <a:gd name="connsiteY11" fmla="*/ 3231975 h 5654675"/>
              <a:gd name="connsiteX12" fmla="*/ 5494336 w 10988675"/>
              <a:gd name="connsiteY12" fmla="*/ 3261994 h 5654675"/>
              <a:gd name="connsiteX13" fmla="*/ 5882956 w 10988675"/>
              <a:gd name="connsiteY13" fmla="*/ 2880000 h 5654675"/>
              <a:gd name="connsiteX14" fmla="*/ 5494336 w 10988675"/>
              <a:gd name="connsiteY14" fmla="*/ 2498006 h 5654675"/>
              <a:gd name="connsiteX15" fmla="*/ 5105718 w 10988675"/>
              <a:gd name="connsiteY15" fmla="*/ 2193294 h 5654675"/>
              <a:gd name="connsiteX16" fmla="*/ 5105718 w 10988675"/>
              <a:gd name="connsiteY16" fmla="*/ 2408580 h 5654675"/>
              <a:gd name="connsiteX17" fmla="*/ 5328733 w 10988675"/>
              <a:gd name="connsiteY17" fmla="*/ 2408580 h 5654675"/>
              <a:gd name="connsiteX18" fmla="*/ 5328733 w 10988675"/>
              <a:gd name="connsiteY18" fmla="*/ 2193294 h 5654675"/>
              <a:gd name="connsiteX19" fmla="*/ 0 w 10988675"/>
              <a:gd name="connsiteY19" fmla="*/ 0 h 5654675"/>
              <a:gd name="connsiteX20" fmla="*/ 10988675 w 10988675"/>
              <a:gd name="connsiteY20" fmla="*/ 0 h 5654675"/>
              <a:gd name="connsiteX21" fmla="*/ 10988675 w 10988675"/>
              <a:gd name="connsiteY21" fmla="*/ 5654675 h 5654675"/>
              <a:gd name="connsiteX22" fmla="*/ 0 w 10988675"/>
              <a:gd name="connsiteY22" fmla="*/ 5654675 h 56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988675" h="5654675">
                <a:moveTo>
                  <a:pt x="5494337" y="2721559"/>
                </a:moveTo>
                <a:cubicBezTo>
                  <a:pt x="5583360" y="2721559"/>
                  <a:pt x="5655527" y="2792495"/>
                  <a:pt x="5655527" y="2880000"/>
                </a:cubicBezTo>
                <a:cubicBezTo>
                  <a:pt x="5655527" y="2967505"/>
                  <a:pt x="5583360" y="3038441"/>
                  <a:pt x="5494337" y="3038441"/>
                </a:cubicBezTo>
                <a:cubicBezTo>
                  <a:pt x="5405315" y="3038441"/>
                  <a:pt x="5333148" y="2967505"/>
                  <a:pt x="5333148" y="2880000"/>
                </a:cubicBezTo>
                <a:cubicBezTo>
                  <a:pt x="5333148" y="2792495"/>
                  <a:pt x="5405315" y="2721559"/>
                  <a:pt x="5494337" y="2721559"/>
                </a:cubicBezTo>
                <a:close/>
                <a:moveTo>
                  <a:pt x="5494336" y="2498006"/>
                </a:moveTo>
                <a:cubicBezTo>
                  <a:pt x="5279707" y="2498006"/>
                  <a:pt x="5105716" y="2669030"/>
                  <a:pt x="5105716" y="2880000"/>
                </a:cubicBezTo>
                <a:lnTo>
                  <a:pt x="5105717" y="2880012"/>
                </a:lnTo>
                <a:lnTo>
                  <a:pt x="5105717" y="3461824"/>
                </a:lnTo>
                <a:lnTo>
                  <a:pt x="5328733" y="3461824"/>
                </a:lnTo>
                <a:lnTo>
                  <a:pt x="5328733" y="3224327"/>
                </a:lnTo>
                <a:lnTo>
                  <a:pt x="5343068" y="3231975"/>
                </a:lnTo>
                <a:cubicBezTo>
                  <a:pt x="5389562" y="3251305"/>
                  <a:pt x="5440680" y="3261994"/>
                  <a:pt x="5494336" y="3261994"/>
                </a:cubicBezTo>
                <a:cubicBezTo>
                  <a:pt x="5708966" y="3261994"/>
                  <a:pt x="5882956" y="3090970"/>
                  <a:pt x="5882956" y="2880000"/>
                </a:cubicBezTo>
                <a:cubicBezTo>
                  <a:pt x="5882956" y="2669030"/>
                  <a:pt x="5708966" y="2498006"/>
                  <a:pt x="5494336" y="2498006"/>
                </a:cubicBezTo>
                <a:close/>
                <a:moveTo>
                  <a:pt x="5105718" y="2193294"/>
                </a:moveTo>
                <a:lnTo>
                  <a:pt x="5105718" y="2408580"/>
                </a:lnTo>
                <a:lnTo>
                  <a:pt x="5328733" y="2408580"/>
                </a:lnTo>
                <a:lnTo>
                  <a:pt x="5328733" y="2193294"/>
                </a:lnTo>
                <a:close/>
                <a:moveTo>
                  <a:pt x="0" y="0"/>
                </a:moveTo>
                <a:lnTo>
                  <a:pt x="10988675" y="0"/>
                </a:lnTo>
                <a:lnTo>
                  <a:pt x="10988675" y="5654675"/>
                </a:lnTo>
                <a:lnTo>
                  <a:pt x="0" y="56546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pt-BR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4275133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063897B5-D6DC-4BF2-B7A7-5E5E88F963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5B6857AA-6184-4F19-A3A6-77A729664C41}"/>
              </a:ext>
            </a:extLst>
          </p:cNvPr>
          <p:cNvSpPr/>
          <p:nvPr userDrawn="1"/>
        </p:nvSpPr>
        <p:spPr>
          <a:xfrm rot="2700000">
            <a:off x="1804319" y="-2294056"/>
            <a:ext cx="12616872" cy="8619649"/>
          </a:xfrm>
          <a:custGeom>
            <a:avLst/>
            <a:gdLst>
              <a:gd name="connsiteX0" fmla="*/ 0 w 12616872"/>
              <a:gd name="connsiteY0" fmla="*/ 7767535 h 8619649"/>
              <a:gd name="connsiteX1" fmla="*/ 7767534 w 12616872"/>
              <a:gd name="connsiteY1" fmla="*/ 0 h 8619649"/>
              <a:gd name="connsiteX2" fmla="*/ 12616872 w 12616872"/>
              <a:gd name="connsiteY2" fmla="*/ 4849338 h 8619649"/>
              <a:gd name="connsiteX3" fmla="*/ 11763478 w 12616872"/>
              <a:gd name="connsiteY3" fmla="*/ 5702733 h 8619649"/>
              <a:gd name="connsiteX4" fmla="*/ 11762467 w 12616872"/>
              <a:gd name="connsiteY4" fmla="*/ 5702732 h 8619649"/>
              <a:gd name="connsiteX5" fmla="*/ 11762467 w 12616872"/>
              <a:gd name="connsiteY5" fmla="*/ 4868980 h 8619649"/>
              <a:gd name="connsiteX6" fmla="*/ 8030029 w 12616872"/>
              <a:gd name="connsiteY6" fmla="*/ 8601418 h 8619649"/>
              <a:gd name="connsiteX7" fmla="*/ 8011797 w 12616872"/>
              <a:gd name="connsiteY7" fmla="*/ 8583185 h 8619649"/>
              <a:gd name="connsiteX8" fmla="*/ 8011797 w 12616872"/>
              <a:gd name="connsiteY8" fmla="*/ 8619648 h 8619649"/>
              <a:gd name="connsiteX9" fmla="*/ 0 w 12616872"/>
              <a:gd name="connsiteY9" fmla="*/ 8619649 h 861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16872" h="8619649">
                <a:moveTo>
                  <a:pt x="0" y="7767535"/>
                </a:moveTo>
                <a:lnTo>
                  <a:pt x="7767534" y="0"/>
                </a:lnTo>
                <a:lnTo>
                  <a:pt x="12616872" y="4849338"/>
                </a:lnTo>
                <a:lnTo>
                  <a:pt x="11763478" y="5702733"/>
                </a:lnTo>
                <a:lnTo>
                  <a:pt x="11762467" y="5702732"/>
                </a:lnTo>
                <a:lnTo>
                  <a:pt x="11762467" y="4868980"/>
                </a:lnTo>
                <a:lnTo>
                  <a:pt x="8030029" y="8601418"/>
                </a:lnTo>
                <a:lnTo>
                  <a:pt x="8011797" y="8583185"/>
                </a:lnTo>
                <a:lnTo>
                  <a:pt x="8011797" y="8619648"/>
                </a:lnTo>
                <a:lnTo>
                  <a:pt x="0" y="8619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ADD979-965D-45E8-9CBA-354E21B2EA4F}"/>
              </a:ext>
            </a:extLst>
          </p:cNvPr>
          <p:cNvSpPr/>
          <p:nvPr userDrawn="1"/>
        </p:nvSpPr>
        <p:spPr>
          <a:xfrm>
            <a:off x="601884" y="601884"/>
            <a:ext cx="10988232" cy="5654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DE07ADD7-5903-4ABB-A870-BBB28A52A8C1}"/>
              </a:ext>
            </a:extLst>
          </p:cNvPr>
          <p:cNvSpPr/>
          <p:nvPr userDrawn="1"/>
        </p:nvSpPr>
        <p:spPr>
          <a:xfrm rot="2700000">
            <a:off x="-708769" y="-3138217"/>
            <a:ext cx="4856095" cy="9705434"/>
          </a:xfrm>
          <a:custGeom>
            <a:avLst/>
            <a:gdLst>
              <a:gd name="connsiteX0" fmla="*/ 0 w 4856095"/>
              <a:gd name="connsiteY0" fmla="*/ 4856096 h 9705434"/>
              <a:gd name="connsiteX1" fmla="*/ 4856095 w 4856095"/>
              <a:gd name="connsiteY1" fmla="*/ 0 h 9705434"/>
              <a:gd name="connsiteX2" fmla="*/ 4856095 w 4856095"/>
              <a:gd name="connsiteY2" fmla="*/ 9698677 h 9705434"/>
              <a:gd name="connsiteX3" fmla="*/ 4849338 w 4856095"/>
              <a:gd name="connsiteY3" fmla="*/ 9705434 h 970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6095" h="9705434">
                <a:moveTo>
                  <a:pt x="0" y="4856096"/>
                </a:moveTo>
                <a:lnTo>
                  <a:pt x="4856095" y="0"/>
                </a:lnTo>
                <a:lnTo>
                  <a:pt x="4856095" y="9698677"/>
                </a:lnTo>
                <a:lnTo>
                  <a:pt x="4849338" y="9705434"/>
                </a:lnTo>
                <a:close/>
              </a:path>
            </a:pathLst>
          </a:custGeom>
          <a:solidFill>
            <a:srgbClr val="FF5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3495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25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AA36F1F-6D76-4A08-9E36-27FBB2CA8A32}"/>
              </a:ext>
            </a:extLst>
          </p:cNvPr>
          <p:cNvGrpSpPr/>
          <p:nvPr userDrawn="1"/>
        </p:nvGrpSpPr>
        <p:grpSpPr>
          <a:xfrm>
            <a:off x="5725221" y="2193620"/>
            <a:ext cx="2329119" cy="1233078"/>
            <a:chOff x="1568473" y="2204116"/>
            <a:chExt cx="4627284" cy="244976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210CA2F-F589-4DAD-B650-6A7B8DF55CD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1808" t="22169" r="21734" b="24692"/>
            <a:stretch/>
          </p:blipFill>
          <p:spPr>
            <a:xfrm>
              <a:off x="1568473" y="2204116"/>
              <a:ext cx="4627284" cy="2449768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1BEDF34-42BD-4F63-9CE0-10C2B66FD52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928" t="33444" r="32899" b="15033"/>
            <a:stretch/>
          </p:blipFill>
          <p:spPr>
            <a:xfrm>
              <a:off x="1801556" y="2548858"/>
              <a:ext cx="358775" cy="361950"/>
            </a:xfrm>
            <a:prstGeom prst="rect">
              <a:avLst/>
            </a:prstGeom>
          </p:spPr>
        </p:pic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8830EA-8E20-43B4-9CCD-200D8C667B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6180" y="3668918"/>
            <a:ext cx="5399979" cy="78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C5FF"/>
                </a:solidFill>
              </a:defRPr>
            </a:lvl1pPr>
          </a:lstStyle>
          <a:p>
            <a:pPr lvl="0"/>
            <a:r>
              <a:rPr lang="pt-BR"/>
              <a:t>TÍTULO DA APRESENTAÇÃO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1C052248-0F62-4C49-8F40-CF58711C1B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6181" y="4759340"/>
            <a:ext cx="2931100" cy="3224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Nome do apresentador</a:t>
            </a:r>
          </a:p>
        </p:txBody>
      </p:sp>
      <p:sp>
        <p:nvSpPr>
          <p:cNvPr id="24" name="Espaço Reservado para Texto 53">
            <a:extLst>
              <a:ext uri="{FF2B5EF4-FFF2-40B4-BE49-F238E27FC236}">
                <a16:creationId xmlns:a16="http://schemas.microsoft.com/office/drawing/2014/main" id="{7C06A469-E037-4182-9799-4BEB48A4F2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088" y="4584763"/>
            <a:ext cx="260632" cy="6191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A5A0E27-5D4E-4F73-9083-5913AD09FF6E}"/>
              </a:ext>
            </a:extLst>
          </p:cNvPr>
          <p:cNvSpPr/>
          <p:nvPr userDrawn="1"/>
        </p:nvSpPr>
        <p:spPr>
          <a:xfrm rot="2700000">
            <a:off x="791851" y="4976876"/>
            <a:ext cx="3762249" cy="3762249"/>
          </a:xfrm>
          <a:custGeom>
            <a:avLst/>
            <a:gdLst>
              <a:gd name="connsiteX0" fmla="*/ 0 w 3762249"/>
              <a:gd name="connsiteY0" fmla="*/ 0 h 3762249"/>
              <a:gd name="connsiteX1" fmla="*/ 3762249 w 3762249"/>
              <a:gd name="connsiteY1" fmla="*/ 0 h 3762249"/>
              <a:gd name="connsiteX2" fmla="*/ 0 w 3762249"/>
              <a:gd name="connsiteY2" fmla="*/ 3762249 h 376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2249" h="3762249">
                <a:moveTo>
                  <a:pt x="0" y="0"/>
                </a:moveTo>
                <a:lnTo>
                  <a:pt x="3762249" y="0"/>
                </a:lnTo>
                <a:lnTo>
                  <a:pt x="0" y="37622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3495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2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45B4230-C7EF-43BE-83C6-429372FB32FC}"/>
              </a:ext>
            </a:extLst>
          </p:cNvPr>
          <p:cNvSpPr/>
          <p:nvPr userDrawn="1"/>
        </p:nvSpPr>
        <p:spPr>
          <a:xfrm>
            <a:off x="2226414" y="3753465"/>
            <a:ext cx="893957" cy="893957"/>
          </a:xfrm>
          <a:prstGeom prst="rect">
            <a:avLst/>
          </a:prstGeom>
          <a:solidFill>
            <a:srgbClr val="00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495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2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Espaço Reservado para Imagem 47">
            <a:extLst>
              <a:ext uri="{FF2B5EF4-FFF2-40B4-BE49-F238E27FC236}">
                <a16:creationId xmlns:a16="http://schemas.microsoft.com/office/drawing/2014/main" id="{5DEC231A-71AC-4DC2-8EB2-E600358FE3A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2701" y="0"/>
            <a:ext cx="6854857" cy="6854856"/>
          </a:xfrm>
          <a:custGeom>
            <a:avLst/>
            <a:gdLst>
              <a:gd name="connsiteX0" fmla="*/ 4892698 w 6854857"/>
              <a:gd name="connsiteY0" fmla="*/ 0 h 6854856"/>
              <a:gd name="connsiteX1" fmla="*/ 6854857 w 6854857"/>
              <a:gd name="connsiteY1" fmla="*/ 0 h 6854856"/>
              <a:gd name="connsiteX2" fmla="*/ 3101392 w 6854857"/>
              <a:gd name="connsiteY2" fmla="*/ 3753465 h 6854856"/>
              <a:gd name="connsiteX3" fmla="*/ 2213715 w 6854857"/>
              <a:gd name="connsiteY3" fmla="*/ 3753466 h 6854856"/>
              <a:gd name="connsiteX4" fmla="*/ 2213715 w 6854857"/>
              <a:gd name="connsiteY4" fmla="*/ 4641142 h 6854856"/>
              <a:gd name="connsiteX5" fmla="*/ 0 w 6854857"/>
              <a:gd name="connsiteY5" fmla="*/ 6854856 h 6854856"/>
              <a:gd name="connsiteX6" fmla="*/ 0 w 6854857"/>
              <a:gd name="connsiteY6" fmla="*/ 1 h 68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4857" h="6854856">
                <a:moveTo>
                  <a:pt x="4892698" y="0"/>
                </a:moveTo>
                <a:lnTo>
                  <a:pt x="6854857" y="0"/>
                </a:lnTo>
                <a:lnTo>
                  <a:pt x="3101392" y="3753465"/>
                </a:lnTo>
                <a:lnTo>
                  <a:pt x="2213715" y="3753466"/>
                </a:lnTo>
                <a:lnTo>
                  <a:pt x="2213715" y="4641142"/>
                </a:lnTo>
                <a:lnTo>
                  <a:pt x="0" y="6854856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pt-BR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0749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1A520817-D09F-4CAF-B684-751A67EDA4B3}"/>
              </a:ext>
            </a:extLst>
          </p:cNvPr>
          <p:cNvSpPr/>
          <p:nvPr userDrawn="1"/>
        </p:nvSpPr>
        <p:spPr>
          <a:xfrm rot="2700000">
            <a:off x="-516275" y="-3602938"/>
            <a:ext cx="5786021" cy="10635077"/>
          </a:xfrm>
          <a:custGeom>
            <a:avLst/>
            <a:gdLst>
              <a:gd name="connsiteX0" fmla="*/ 0 w 5786021"/>
              <a:gd name="connsiteY0" fmla="*/ 5785739 h 10635077"/>
              <a:gd name="connsiteX1" fmla="*/ 5785739 w 5786021"/>
              <a:gd name="connsiteY1" fmla="*/ 0 h 10635077"/>
              <a:gd name="connsiteX2" fmla="*/ 5786021 w 5786021"/>
              <a:gd name="connsiteY2" fmla="*/ 0 h 10635077"/>
              <a:gd name="connsiteX3" fmla="*/ 5786021 w 5786021"/>
              <a:gd name="connsiteY3" fmla="*/ 9698394 h 10635077"/>
              <a:gd name="connsiteX4" fmla="*/ 4849338 w 5786021"/>
              <a:gd name="connsiteY4" fmla="*/ 10635077 h 106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6021" h="10635077">
                <a:moveTo>
                  <a:pt x="0" y="5785739"/>
                </a:moveTo>
                <a:lnTo>
                  <a:pt x="5785739" y="0"/>
                </a:lnTo>
                <a:lnTo>
                  <a:pt x="5786021" y="0"/>
                </a:lnTo>
                <a:lnTo>
                  <a:pt x="5786021" y="9698394"/>
                </a:lnTo>
                <a:lnTo>
                  <a:pt x="4849338" y="10635077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3" name="Espaço Reservado para Texto 10">
            <a:extLst>
              <a:ext uri="{FF2B5EF4-FFF2-40B4-BE49-F238E27FC236}">
                <a16:creationId xmlns:a16="http://schemas.microsoft.com/office/drawing/2014/main" id="{6DCF2F44-DDA7-4BE9-A192-E5F606A63E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1571" y="1437785"/>
            <a:ext cx="1907255" cy="435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4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um item</a:t>
            </a:r>
          </a:p>
        </p:txBody>
      </p:sp>
      <p:sp>
        <p:nvSpPr>
          <p:cNvPr id="4" name="Espaço Reservado para Texto 53">
            <a:extLst>
              <a:ext uri="{FF2B5EF4-FFF2-40B4-BE49-F238E27FC236}">
                <a16:creationId xmlns:a16="http://schemas.microsoft.com/office/drawing/2014/main" id="{5979F4FE-7011-4E3A-8920-16BB253F30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87958" y="1897418"/>
            <a:ext cx="533948" cy="97731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5" name="Espaço Reservado para Texto 10">
            <a:extLst>
              <a:ext uri="{FF2B5EF4-FFF2-40B4-BE49-F238E27FC236}">
                <a16:creationId xmlns:a16="http://schemas.microsoft.com/office/drawing/2014/main" id="{253BE4F5-415F-4DF3-9253-A549119C7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571" y="2129995"/>
            <a:ext cx="1907255" cy="435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4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um item</a:t>
            </a:r>
          </a:p>
        </p:txBody>
      </p:sp>
      <p:sp>
        <p:nvSpPr>
          <p:cNvPr id="6" name="Espaço Reservado para Texto 53">
            <a:extLst>
              <a:ext uri="{FF2B5EF4-FFF2-40B4-BE49-F238E27FC236}">
                <a16:creationId xmlns:a16="http://schemas.microsoft.com/office/drawing/2014/main" id="{2FEC30DF-2ADA-4D08-B58F-5793599B02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87958" y="2589628"/>
            <a:ext cx="533948" cy="97731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B1232CA-3271-4DE2-8954-0D3F9483F0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91571" y="2830750"/>
            <a:ext cx="1907255" cy="435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4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um item</a:t>
            </a:r>
          </a:p>
        </p:txBody>
      </p:sp>
      <p:sp>
        <p:nvSpPr>
          <p:cNvPr id="8" name="Espaço Reservado para Texto 53">
            <a:extLst>
              <a:ext uri="{FF2B5EF4-FFF2-40B4-BE49-F238E27FC236}">
                <a16:creationId xmlns:a16="http://schemas.microsoft.com/office/drawing/2014/main" id="{5E0013D2-1754-42C0-ABCB-0F01AA99DD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87958" y="3290383"/>
            <a:ext cx="533948" cy="97731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C3A99F49-FB4E-47FA-8EAA-1C79DB4F69E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91571" y="3505868"/>
            <a:ext cx="1907255" cy="435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4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um item</a:t>
            </a:r>
          </a:p>
        </p:txBody>
      </p:sp>
      <p:sp>
        <p:nvSpPr>
          <p:cNvPr id="10" name="Espaço Reservado para Texto 53">
            <a:extLst>
              <a:ext uri="{FF2B5EF4-FFF2-40B4-BE49-F238E27FC236}">
                <a16:creationId xmlns:a16="http://schemas.microsoft.com/office/drawing/2014/main" id="{53D8E16C-AFB6-441B-A935-A73978507C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87958" y="3965501"/>
            <a:ext cx="533948" cy="97731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1" name="Espaço Reservado para Texto 53">
            <a:extLst>
              <a:ext uri="{FF2B5EF4-FFF2-40B4-BE49-F238E27FC236}">
                <a16:creationId xmlns:a16="http://schemas.microsoft.com/office/drawing/2014/main" id="{C2BAD19F-3350-4244-8E0E-4B84DCB235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9107880" y="1507108"/>
            <a:ext cx="127042" cy="12704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4048BE58-4EB8-4441-B272-B3CF179D0CC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91571" y="4198078"/>
            <a:ext cx="1907255" cy="435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4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um item</a:t>
            </a:r>
          </a:p>
        </p:txBody>
      </p:sp>
      <p:sp>
        <p:nvSpPr>
          <p:cNvPr id="14" name="Espaço Reservado para Texto 53">
            <a:extLst>
              <a:ext uri="{FF2B5EF4-FFF2-40B4-BE49-F238E27FC236}">
                <a16:creationId xmlns:a16="http://schemas.microsoft.com/office/drawing/2014/main" id="{74DCAEE4-25E1-4DF4-AB89-732CF6857E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87958" y="4657711"/>
            <a:ext cx="533948" cy="97731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B599C73B-004C-449D-9DA4-1BEDBDD9D5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91571" y="4881741"/>
            <a:ext cx="1907255" cy="435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4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um item</a:t>
            </a:r>
          </a:p>
        </p:txBody>
      </p:sp>
      <p:sp>
        <p:nvSpPr>
          <p:cNvPr id="16" name="Espaço Reservado para Texto 53">
            <a:extLst>
              <a:ext uri="{FF2B5EF4-FFF2-40B4-BE49-F238E27FC236}">
                <a16:creationId xmlns:a16="http://schemas.microsoft.com/office/drawing/2014/main" id="{BE69C3A9-6E6F-4CF3-A442-527D753A107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87958" y="5341374"/>
            <a:ext cx="533948" cy="97731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58FE694-4BE4-42B1-A497-BB0F33B1FE9C}"/>
              </a:ext>
            </a:extLst>
          </p:cNvPr>
          <p:cNvSpPr/>
          <p:nvPr userDrawn="1"/>
        </p:nvSpPr>
        <p:spPr>
          <a:xfrm>
            <a:off x="3832860" y="2572974"/>
            <a:ext cx="3768625" cy="1747565"/>
          </a:xfrm>
          <a:prstGeom prst="rect">
            <a:avLst/>
          </a:prstGeom>
          <a:solidFill>
            <a:srgbClr val="00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47" name="Espaço Reservado para Imagem 46">
            <a:extLst>
              <a:ext uri="{FF2B5EF4-FFF2-40B4-BE49-F238E27FC236}">
                <a16:creationId xmlns:a16="http://schemas.microsoft.com/office/drawing/2014/main" id="{C0337BB9-CD27-4F7C-890E-1EE0E49D79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3174" y="694300"/>
            <a:ext cx="5402824" cy="5470525"/>
          </a:xfrm>
          <a:custGeom>
            <a:avLst/>
            <a:gdLst>
              <a:gd name="connsiteX0" fmla="*/ 2598576 w 5402824"/>
              <a:gd name="connsiteY0" fmla="*/ 3635223 h 5470525"/>
              <a:gd name="connsiteX1" fmla="*/ 2598576 w 5402824"/>
              <a:gd name="connsiteY1" fmla="*/ 4174311 h 5470525"/>
              <a:gd name="connsiteX2" fmla="*/ 3137664 w 5402824"/>
              <a:gd name="connsiteY2" fmla="*/ 4174311 h 5470525"/>
              <a:gd name="connsiteX3" fmla="*/ 3137664 w 5402824"/>
              <a:gd name="connsiteY3" fmla="*/ 3635223 h 5470525"/>
              <a:gd name="connsiteX4" fmla="*/ 0 w 5402824"/>
              <a:gd name="connsiteY4" fmla="*/ 0 h 5470525"/>
              <a:gd name="connsiteX5" fmla="*/ 5402824 w 5402824"/>
              <a:gd name="connsiteY5" fmla="*/ 0 h 5470525"/>
              <a:gd name="connsiteX6" fmla="*/ 5402824 w 5402824"/>
              <a:gd name="connsiteY6" fmla="*/ 1878674 h 5470525"/>
              <a:gd name="connsiteX7" fmla="*/ 3139686 w 5402824"/>
              <a:gd name="connsiteY7" fmla="*/ 1878674 h 5470525"/>
              <a:gd name="connsiteX8" fmla="*/ 3139686 w 5402824"/>
              <a:gd name="connsiteY8" fmla="*/ 3626239 h 5470525"/>
              <a:gd name="connsiteX9" fmla="*/ 5402824 w 5402824"/>
              <a:gd name="connsiteY9" fmla="*/ 3626239 h 5470525"/>
              <a:gd name="connsiteX10" fmla="*/ 5402824 w 5402824"/>
              <a:gd name="connsiteY10" fmla="*/ 5470525 h 5470525"/>
              <a:gd name="connsiteX11" fmla="*/ 0 w 5402824"/>
              <a:gd name="connsiteY11" fmla="*/ 5470525 h 547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02824" h="5470525">
                <a:moveTo>
                  <a:pt x="2598576" y="3635223"/>
                </a:moveTo>
                <a:lnTo>
                  <a:pt x="2598576" y="4174311"/>
                </a:lnTo>
                <a:lnTo>
                  <a:pt x="3137664" y="4174311"/>
                </a:lnTo>
                <a:lnTo>
                  <a:pt x="3137664" y="3635223"/>
                </a:lnTo>
                <a:close/>
                <a:moveTo>
                  <a:pt x="0" y="0"/>
                </a:moveTo>
                <a:lnTo>
                  <a:pt x="5402824" y="0"/>
                </a:lnTo>
                <a:lnTo>
                  <a:pt x="5402824" y="1878674"/>
                </a:lnTo>
                <a:lnTo>
                  <a:pt x="3139686" y="1878674"/>
                </a:lnTo>
                <a:lnTo>
                  <a:pt x="3139686" y="3626239"/>
                </a:lnTo>
                <a:lnTo>
                  <a:pt x="5402824" y="3626239"/>
                </a:lnTo>
                <a:lnTo>
                  <a:pt x="5402824" y="5470525"/>
                </a:lnTo>
                <a:lnTo>
                  <a:pt x="0" y="5470525"/>
                </a:lnTo>
                <a:close/>
              </a:path>
            </a:pathLst>
          </a:custGeom>
          <a:noFill/>
        </p:spPr>
        <p:txBody>
          <a:bodyPr wrap="square" anchor="t">
            <a:noAutofit/>
          </a:bodyPr>
          <a:lstStyle>
            <a:lvl1pPr marL="0" indent="0" algn="l">
              <a:buNone/>
              <a:defRPr sz="1800">
                <a:latin typeface="+mj-lt"/>
              </a:defRPr>
            </a:lvl1pPr>
          </a:lstStyle>
          <a:p>
            <a:r>
              <a:rPr lang="pt-BR"/>
              <a:t>IMAGEM</a:t>
            </a:r>
          </a:p>
        </p:txBody>
      </p:sp>
      <p:sp>
        <p:nvSpPr>
          <p:cNvPr id="29" name="Espaço Reservado para Texto 53">
            <a:extLst>
              <a:ext uri="{FF2B5EF4-FFF2-40B4-BE49-F238E27FC236}">
                <a16:creationId xmlns:a16="http://schemas.microsoft.com/office/drawing/2014/main" id="{F328E98A-A1D2-43F6-B72A-4E835D0C93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0293" y="2999876"/>
            <a:ext cx="3708908" cy="88342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buNone/>
              <a:defRPr lang="pt-BR" sz="2400" b="1" kern="1200" spc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AGENDA</a:t>
            </a:r>
          </a:p>
        </p:txBody>
      </p:sp>
      <p:sp>
        <p:nvSpPr>
          <p:cNvPr id="30" name="Espaço Reservado para Texto 53">
            <a:extLst>
              <a:ext uri="{FF2B5EF4-FFF2-40B4-BE49-F238E27FC236}">
                <a16:creationId xmlns:a16="http://schemas.microsoft.com/office/drawing/2014/main" id="{303C900E-A374-4D1B-8D00-A02A0DC73A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9920" y="1398971"/>
            <a:ext cx="906982" cy="47993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pt-BR" sz="30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31" name="Espaço Reservado para Texto 53">
            <a:extLst>
              <a:ext uri="{FF2B5EF4-FFF2-40B4-BE49-F238E27FC236}">
                <a16:creationId xmlns:a16="http://schemas.microsoft.com/office/drawing/2014/main" id="{AF484ACF-0648-4A63-9FD6-D41BA18A58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49920" y="2110171"/>
            <a:ext cx="906982" cy="47993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pt-BR" sz="30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32" name="Espaço Reservado para Texto 53">
            <a:extLst>
              <a:ext uri="{FF2B5EF4-FFF2-40B4-BE49-F238E27FC236}">
                <a16:creationId xmlns:a16="http://schemas.microsoft.com/office/drawing/2014/main" id="{99B3E9FF-F197-41CB-AF54-DC8F17EF40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249920" y="2815021"/>
            <a:ext cx="906982" cy="47993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pt-BR" sz="30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33" name="Espaço Reservado para Texto 53">
            <a:extLst>
              <a:ext uri="{FF2B5EF4-FFF2-40B4-BE49-F238E27FC236}">
                <a16:creationId xmlns:a16="http://schemas.microsoft.com/office/drawing/2014/main" id="{E6C58979-39B3-4510-A5D1-557F7505FF1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49920" y="3469071"/>
            <a:ext cx="906982" cy="47993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pt-BR" sz="30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34" name="Espaço Reservado para Texto 53">
            <a:extLst>
              <a:ext uri="{FF2B5EF4-FFF2-40B4-BE49-F238E27FC236}">
                <a16:creationId xmlns:a16="http://schemas.microsoft.com/office/drawing/2014/main" id="{A347600D-6EDB-4373-9F3E-261A4561ED2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249920" y="4173921"/>
            <a:ext cx="906982" cy="47993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pt-BR" sz="30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35" name="Espaço Reservado para Texto 53">
            <a:extLst>
              <a:ext uri="{FF2B5EF4-FFF2-40B4-BE49-F238E27FC236}">
                <a16:creationId xmlns:a16="http://schemas.microsoft.com/office/drawing/2014/main" id="{FB848AFD-F6A0-43F0-9BE1-35993CA90F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49920" y="4878771"/>
            <a:ext cx="906982" cy="47993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pt-BR" sz="30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36" name="Espaço Reservado para Texto 53">
            <a:extLst>
              <a:ext uri="{FF2B5EF4-FFF2-40B4-BE49-F238E27FC236}">
                <a16:creationId xmlns:a16="http://schemas.microsoft.com/office/drawing/2014/main" id="{2ABC95E7-9CCC-4535-8464-CB1BF43F076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9107880" y="2203794"/>
            <a:ext cx="127042" cy="12704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37" name="Espaço Reservado para Texto 53">
            <a:extLst>
              <a:ext uri="{FF2B5EF4-FFF2-40B4-BE49-F238E27FC236}">
                <a16:creationId xmlns:a16="http://schemas.microsoft.com/office/drawing/2014/main" id="{A3BB1ADB-272E-4FAA-81AD-A3A255DB4EF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>
            <a:off x="9107880" y="2917897"/>
            <a:ext cx="127042" cy="12704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38" name="Espaço Reservado para Texto 53">
            <a:extLst>
              <a:ext uri="{FF2B5EF4-FFF2-40B4-BE49-F238E27FC236}">
                <a16:creationId xmlns:a16="http://schemas.microsoft.com/office/drawing/2014/main" id="{1F572CDD-CD77-437B-9220-A8EE39519DD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9107880" y="3571312"/>
            <a:ext cx="127042" cy="12704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39" name="Espaço Reservado para Texto 53">
            <a:extLst>
              <a:ext uri="{FF2B5EF4-FFF2-40B4-BE49-F238E27FC236}">
                <a16:creationId xmlns:a16="http://schemas.microsoft.com/office/drawing/2014/main" id="{4929A59A-864D-477B-847D-B1C415CB754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5400000">
            <a:off x="9107880" y="4276162"/>
            <a:ext cx="127042" cy="12704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40" name="Espaço Reservado para Texto 53">
            <a:extLst>
              <a:ext uri="{FF2B5EF4-FFF2-40B4-BE49-F238E27FC236}">
                <a16:creationId xmlns:a16="http://schemas.microsoft.com/office/drawing/2014/main" id="{825CEB14-0739-4D52-B01A-7FC78319C71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9107880" y="4981012"/>
            <a:ext cx="127042" cy="12704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B93B441-12B5-4293-9E7B-E1C629F3B5BC}"/>
              </a:ext>
            </a:extLst>
          </p:cNvPr>
          <p:cNvSpPr/>
          <p:nvPr userDrawn="1"/>
        </p:nvSpPr>
        <p:spPr>
          <a:xfrm>
            <a:off x="3291750" y="4329523"/>
            <a:ext cx="539088" cy="539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8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1A245C1-5AB4-49D2-9C81-DE9E0CDCDAE2}"/>
              </a:ext>
            </a:extLst>
          </p:cNvPr>
          <p:cNvSpPr/>
          <p:nvPr userDrawn="1"/>
        </p:nvSpPr>
        <p:spPr>
          <a:xfrm>
            <a:off x="1" y="0"/>
            <a:ext cx="6061633" cy="6858000"/>
          </a:xfrm>
          <a:custGeom>
            <a:avLst/>
            <a:gdLst>
              <a:gd name="connsiteX0" fmla="*/ 0 w 6061633"/>
              <a:gd name="connsiteY0" fmla="*/ 0 h 6858000"/>
              <a:gd name="connsiteX1" fmla="*/ 3419711 w 6061633"/>
              <a:gd name="connsiteY1" fmla="*/ 0 h 6858000"/>
              <a:gd name="connsiteX2" fmla="*/ 6061633 w 6061633"/>
              <a:gd name="connsiteY2" fmla="*/ 2641922 h 6858000"/>
              <a:gd name="connsiteX3" fmla="*/ 1845555 w 6061633"/>
              <a:gd name="connsiteY3" fmla="*/ 6858000 h 6858000"/>
              <a:gd name="connsiteX4" fmla="*/ 0 w 606163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1633" h="6858000">
                <a:moveTo>
                  <a:pt x="0" y="0"/>
                </a:moveTo>
                <a:lnTo>
                  <a:pt x="3419711" y="0"/>
                </a:lnTo>
                <a:lnTo>
                  <a:pt x="6061633" y="2641922"/>
                </a:lnTo>
                <a:lnTo>
                  <a:pt x="18455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1414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1933B37-3C32-40E0-B967-FC8A6E387D81}"/>
              </a:ext>
            </a:extLst>
          </p:cNvPr>
          <p:cNvSpPr/>
          <p:nvPr userDrawn="1"/>
        </p:nvSpPr>
        <p:spPr>
          <a:xfrm rot="13500000">
            <a:off x="4177955" y="-1900041"/>
            <a:ext cx="3762249" cy="3762249"/>
          </a:xfrm>
          <a:custGeom>
            <a:avLst/>
            <a:gdLst>
              <a:gd name="connsiteX0" fmla="*/ 0 w 3762249"/>
              <a:gd name="connsiteY0" fmla="*/ 0 h 3762249"/>
              <a:gd name="connsiteX1" fmla="*/ 3762249 w 3762249"/>
              <a:gd name="connsiteY1" fmla="*/ 0 h 3762249"/>
              <a:gd name="connsiteX2" fmla="*/ 0 w 3762249"/>
              <a:gd name="connsiteY2" fmla="*/ 3762249 h 376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2249" h="3762249">
                <a:moveTo>
                  <a:pt x="0" y="0"/>
                </a:moveTo>
                <a:lnTo>
                  <a:pt x="3762249" y="0"/>
                </a:lnTo>
                <a:lnTo>
                  <a:pt x="0" y="37622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3495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250">
                <a:solidFill>
                  <a:prstClr val="white"/>
                </a:solidFill>
                <a:latin typeface="Calibri"/>
              </a:rPr>
              <a:t>   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BF24AC-CB95-4C20-8802-B546F1717009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sp>
        <p:nvSpPr>
          <p:cNvPr id="13" name="Espaço Reservado para Texto 53">
            <a:extLst>
              <a:ext uri="{FF2B5EF4-FFF2-40B4-BE49-F238E27FC236}">
                <a16:creationId xmlns:a16="http://schemas.microsoft.com/office/drawing/2014/main" id="{E9D4A5C2-777A-4A7B-9B95-110C82110C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13415" y="2238263"/>
            <a:ext cx="4228460" cy="8834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28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ADICIONAR TÍTULO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3DEAC8A7-E9E0-499F-97D4-1976F35D05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3415" y="3204665"/>
            <a:ext cx="4228460" cy="3162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4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SUBTÍTULO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7034D1-F4AD-4ACF-85E0-2D08905FC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3415" y="4027053"/>
            <a:ext cx="4228460" cy="21075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3A5F78E-ED56-433C-AB2D-28D89317D195}"/>
              </a:ext>
            </a:extLst>
          </p:cNvPr>
          <p:cNvSpPr/>
          <p:nvPr userDrawn="1"/>
        </p:nvSpPr>
        <p:spPr>
          <a:xfrm>
            <a:off x="5721235" y="2305184"/>
            <a:ext cx="656571" cy="656571"/>
          </a:xfrm>
          <a:prstGeom prst="rect">
            <a:avLst/>
          </a:prstGeom>
          <a:solidFill>
            <a:srgbClr val="00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495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2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Espaço Reservado para Texto 53">
            <a:extLst>
              <a:ext uri="{FF2B5EF4-FFF2-40B4-BE49-F238E27FC236}">
                <a16:creationId xmlns:a16="http://schemas.microsoft.com/office/drawing/2014/main" id="{E6B07C9C-4050-4DF3-BBDC-A3DA9A39E6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3264" y="3691494"/>
            <a:ext cx="533948" cy="97731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A7853B66-087D-41D1-AEA1-988EB55E28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0"/>
            <a:ext cx="5741800" cy="6858000"/>
          </a:xfrm>
          <a:custGeom>
            <a:avLst/>
            <a:gdLst>
              <a:gd name="connsiteX0" fmla="*/ 0 w 5741800"/>
              <a:gd name="connsiteY0" fmla="*/ 0 h 6858000"/>
              <a:gd name="connsiteX1" fmla="*/ 3419711 w 5741800"/>
              <a:gd name="connsiteY1" fmla="*/ 0 h 6858000"/>
              <a:gd name="connsiteX2" fmla="*/ 5724895 w 5741800"/>
              <a:gd name="connsiteY2" fmla="*/ 2305184 h 6858000"/>
              <a:gd name="connsiteX3" fmla="*/ 5721234 w 5741800"/>
              <a:gd name="connsiteY3" fmla="*/ 2305184 h 6858000"/>
              <a:gd name="connsiteX4" fmla="*/ 5721234 w 5741800"/>
              <a:gd name="connsiteY4" fmla="*/ 2961755 h 6858000"/>
              <a:gd name="connsiteX5" fmla="*/ 5741800 w 5741800"/>
              <a:gd name="connsiteY5" fmla="*/ 2961755 h 6858000"/>
              <a:gd name="connsiteX6" fmla="*/ 1845555 w 5741800"/>
              <a:gd name="connsiteY6" fmla="*/ 6858000 h 6858000"/>
              <a:gd name="connsiteX7" fmla="*/ 0 w 5741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41800" h="6858000">
                <a:moveTo>
                  <a:pt x="0" y="0"/>
                </a:moveTo>
                <a:lnTo>
                  <a:pt x="3419711" y="0"/>
                </a:lnTo>
                <a:lnTo>
                  <a:pt x="5724895" y="2305184"/>
                </a:lnTo>
                <a:lnTo>
                  <a:pt x="5721234" y="2305184"/>
                </a:lnTo>
                <a:lnTo>
                  <a:pt x="5721234" y="2961755"/>
                </a:lnTo>
                <a:lnTo>
                  <a:pt x="5741800" y="2961755"/>
                </a:lnTo>
                <a:lnTo>
                  <a:pt x="184555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pt-BR"/>
              <a:t>Imagem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A07754C-E0BE-49BA-8FA6-5DCBF27D3C13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CC002EFC-EA57-48D1-BBE5-2BF57CFBB8AE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EBDE659-20C1-45E3-B410-E27926541205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757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Colun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CA648917-4674-469D-A8AF-57951FF6AC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2123768"/>
          </a:xfrm>
          <a:custGeom>
            <a:avLst/>
            <a:gdLst>
              <a:gd name="connsiteX0" fmla="*/ 0 w 12192000"/>
              <a:gd name="connsiteY0" fmla="*/ 0 h 2123768"/>
              <a:gd name="connsiteX1" fmla="*/ 12192000 w 12192000"/>
              <a:gd name="connsiteY1" fmla="*/ 0 h 2123768"/>
              <a:gd name="connsiteX2" fmla="*/ 12192000 w 12192000"/>
              <a:gd name="connsiteY2" fmla="*/ 2123768 h 2123768"/>
              <a:gd name="connsiteX3" fmla="*/ 1836682 w 12192000"/>
              <a:gd name="connsiteY3" fmla="*/ 2123768 h 2123768"/>
              <a:gd name="connsiteX4" fmla="*/ 0 w 12192000"/>
              <a:gd name="connsiteY4" fmla="*/ 287086 h 21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23768">
                <a:moveTo>
                  <a:pt x="0" y="0"/>
                </a:moveTo>
                <a:lnTo>
                  <a:pt x="12192000" y="0"/>
                </a:lnTo>
                <a:lnTo>
                  <a:pt x="12192000" y="2123768"/>
                </a:lnTo>
                <a:lnTo>
                  <a:pt x="1836682" y="2123768"/>
                </a:lnTo>
                <a:lnTo>
                  <a:pt x="0" y="2870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pt-BR"/>
          </a:p>
        </p:txBody>
      </p:sp>
      <p:sp>
        <p:nvSpPr>
          <p:cNvPr id="5" name="Espaço Reservado para Texto 49">
            <a:extLst>
              <a:ext uri="{FF2B5EF4-FFF2-40B4-BE49-F238E27FC236}">
                <a16:creationId xmlns:a16="http://schemas.microsoft.com/office/drawing/2014/main" id="{91FC5C50-D427-4666-B731-4B172330E7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7275" y="4242028"/>
            <a:ext cx="9741463" cy="2026037"/>
          </a:xfrm>
          <a:prstGeom prst="rect">
            <a:avLst/>
          </a:prstGeom>
        </p:spPr>
        <p:txBody>
          <a:bodyPr numCol="3" spcCol="540000"/>
          <a:lstStyle>
            <a:lvl1pPr marL="0" indent="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buNone/>
              <a:defRPr lang="pt-BR" sz="1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l" defTabSz="914400" rtl="0" eaLnBrk="1" latinLnBrk="0" hangingPunct="1">
              <a:lnSpc>
                <a:spcPct val="110000"/>
              </a:lnSpc>
              <a:spcBef>
                <a:spcPts val="1800"/>
              </a:spcBef>
            </a:pPr>
            <a:r>
              <a:rPr lang="pt-BR"/>
              <a:t>Clique para adicionar texto</a:t>
            </a:r>
          </a:p>
        </p:txBody>
      </p:sp>
      <p:sp>
        <p:nvSpPr>
          <p:cNvPr id="6" name="Espaço Reservado para Texto 53">
            <a:extLst>
              <a:ext uri="{FF2B5EF4-FFF2-40B4-BE49-F238E27FC236}">
                <a16:creationId xmlns:a16="http://schemas.microsoft.com/office/drawing/2014/main" id="{526E5CF5-518C-4190-9A23-1DA8F06B5E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6563" y="3274105"/>
            <a:ext cx="9772175" cy="5364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3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CLIQUE PARA ADICIONAR TÍTULO</a:t>
            </a:r>
          </a:p>
        </p:txBody>
      </p:sp>
      <p:sp>
        <p:nvSpPr>
          <p:cNvPr id="7" name="Espaço Reservado para Texto 53">
            <a:extLst>
              <a:ext uri="{FF2B5EF4-FFF2-40B4-BE49-F238E27FC236}">
                <a16:creationId xmlns:a16="http://schemas.microsoft.com/office/drawing/2014/main" id="{0C52E725-3175-48FA-8A36-497DECA913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47533" y="3845602"/>
            <a:ext cx="533948" cy="9773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A5A7DAD-7A64-4652-B6AB-62357ABA0B70}"/>
              </a:ext>
            </a:extLst>
          </p:cNvPr>
          <p:cNvSpPr/>
          <p:nvPr userDrawn="1"/>
        </p:nvSpPr>
        <p:spPr>
          <a:xfrm>
            <a:off x="0" y="297094"/>
            <a:ext cx="2096220" cy="4192440"/>
          </a:xfrm>
          <a:custGeom>
            <a:avLst/>
            <a:gdLst>
              <a:gd name="connsiteX0" fmla="*/ 0 w 2096220"/>
              <a:gd name="connsiteY0" fmla="*/ 0 h 4192440"/>
              <a:gd name="connsiteX1" fmla="*/ 2096220 w 2096220"/>
              <a:gd name="connsiteY1" fmla="*/ 2096220 h 4192440"/>
              <a:gd name="connsiteX2" fmla="*/ 0 w 2096220"/>
              <a:gd name="connsiteY2" fmla="*/ 4192440 h 4192440"/>
              <a:gd name="connsiteX3" fmla="*/ 0 w 2096220"/>
              <a:gd name="connsiteY3" fmla="*/ 0 h 419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6220" h="4192440">
                <a:moveTo>
                  <a:pt x="0" y="0"/>
                </a:moveTo>
                <a:lnTo>
                  <a:pt x="2096220" y="2096220"/>
                </a:lnTo>
                <a:lnTo>
                  <a:pt x="0" y="4192440"/>
                </a:lnTo>
                <a:lnTo>
                  <a:pt x="0" y="0"/>
                </a:lnTo>
                <a:close/>
              </a:path>
            </a:pathLst>
          </a:custGeom>
          <a:solidFill>
            <a:srgbClr val="00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85814A3-269D-47E7-9BC0-4286D384AA09}"/>
              </a:ext>
            </a:extLst>
          </p:cNvPr>
          <p:cNvSpPr/>
          <p:nvPr userDrawn="1"/>
        </p:nvSpPr>
        <p:spPr>
          <a:xfrm>
            <a:off x="1833299" y="2123769"/>
            <a:ext cx="539088" cy="539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DE92C9F-21EB-410D-9EB2-BB735529B096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ACF2081-442C-40E5-8598-45BCB7F203BF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7D0BE3DA-8A33-43FB-9838-1AE3A9076037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283BC01-4C0D-4A98-B17D-8BA40779FCA3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47060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7">
            <a:extLst>
              <a:ext uri="{FF2B5EF4-FFF2-40B4-BE49-F238E27FC236}">
                <a16:creationId xmlns:a16="http://schemas.microsoft.com/office/drawing/2014/main" id="{A7B87F8F-987F-4E3B-B9F6-204501B1921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05300" y="0"/>
            <a:ext cx="3592513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Imagem</a:t>
            </a:r>
          </a:p>
        </p:txBody>
      </p:sp>
      <p:sp>
        <p:nvSpPr>
          <p:cNvPr id="4" name="Espaço Reservado para Texto 10">
            <a:extLst>
              <a:ext uri="{FF2B5EF4-FFF2-40B4-BE49-F238E27FC236}">
                <a16:creationId xmlns:a16="http://schemas.microsoft.com/office/drawing/2014/main" id="{070261C1-BEB8-4832-BF16-D9E7CE1B4E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2130" y="1897176"/>
            <a:ext cx="1891263" cy="9698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5" name="Espaço Reservado para Texto 53">
            <a:extLst>
              <a:ext uri="{FF2B5EF4-FFF2-40B4-BE49-F238E27FC236}">
                <a16:creationId xmlns:a16="http://schemas.microsoft.com/office/drawing/2014/main" id="{61F470FB-8C7C-420D-8D64-FE00FA731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1493" y="1064960"/>
            <a:ext cx="1717787" cy="8834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6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6" name="Espaço Reservado para Texto 53">
            <a:extLst>
              <a:ext uri="{FF2B5EF4-FFF2-40B4-BE49-F238E27FC236}">
                <a16:creationId xmlns:a16="http://schemas.microsoft.com/office/drawing/2014/main" id="{2066510D-7D7F-49C2-9AAF-0773E0A16D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6430" y="2956188"/>
            <a:ext cx="533948" cy="9773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A3CB03D4-4230-4AE3-B062-FF20650ECE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2130" y="4516551"/>
            <a:ext cx="1891263" cy="9698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8" name="Espaço Reservado para Texto 53">
            <a:extLst>
              <a:ext uri="{FF2B5EF4-FFF2-40B4-BE49-F238E27FC236}">
                <a16:creationId xmlns:a16="http://schemas.microsoft.com/office/drawing/2014/main" id="{3035950F-E8E4-4E8A-919D-558CE838DF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1493" y="3684335"/>
            <a:ext cx="1717787" cy="8834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6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9" name="Espaço Reservado para Texto 53">
            <a:extLst>
              <a:ext uri="{FF2B5EF4-FFF2-40B4-BE49-F238E27FC236}">
                <a16:creationId xmlns:a16="http://schemas.microsoft.com/office/drawing/2014/main" id="{FAFA67DE-76C9-452C-ADDC-1C302437CC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86430" y="5575563"/>
            <a:ext cx="533948" cy="9773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405DF35D-B9A0-4D5A-92D0-AFC3E131DA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2862" y="1897176"/>
            <a:ext cx="1891263" cy="9698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11" name="Espaço Reservado para Texto 53">
            <a:extLst>
              <a:ext uri="{FF2B5EF4-FFF2-40B4-BE49-F238E27FC236}">
                <a16:creationId xmlns:a16="http://schemas.microsoft.com/office/drawing/2014/main" id="{47B7183F-8428-44D8-9CEA-83C3242C38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2225" y="1064960"/>
            <a:ext cx="1717787" cy="8834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6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12" name="Espaço Reservado para Texto 53">
            <a:extLst>
              <a:ext uri="{FF2B5EF4-FFF2-40B4-BE49-F238E27FC236}">
                <a16:creationId xmlns:a16="http://schemas.microsoft.com/office/drawing/2014/main" id="{443E5683-438A-4AEE-BE85-D6E022E1FF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37162" y="2956188"/>
            <a:ext cx="533948" cy="9773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18C5057-DC77-4AA9-86F9-69925049C1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2862" y="4516551"/>
            <a:ext cx="1891263" cy="9698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14" name="Espaço Reservado para Texto 53">
            <a:extLst>
              <a:ext uri="{FF2B5EF4-FFF2-40B4-BE49-F238E27FC236}">
                <a16:creationId xmlns:a16="http://schemas.microsoft.com/office/drawing/2014/main" id="{FA8E45F7-1AB9-4E77-A3A3-687CF5197D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2225" y="3684335"/>
            <a:ext cx="1717787" cy="8834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6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15" name="Espaço Reservado para Texto 53">
            <a:extLst>
              <a:ext uri="{FF2B5EF4-FFF2-40B4-BE49-F238E27FC236}">
                <a16:creationId xmlns:a16="http://schemas.microsoft.com/office/drawing/2014/main" id="{0FAC83ED-4626-44C5-9543-4AAD5F9F9B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37162" y="5575563"/>
            <a:ext cx="533948" cy="9773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E5566EE7-4CED-4A40-9CC8-BFE6C4B1C70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66487" y="1897176"/>
            <a:ext cx="1891263" cy="9698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17" name="Espaço Reservado para Texto 53">
            <a:extLst>
              <a:ext uri="{FF2B5EF4-FFF2-40B4-BE49-F238E27FC236}">
                <a16:creationId xmlns:a16="http://schemas.microsoft.com/office/drawing/2014/main" id="{687AAFF9-BA27-4B6D-BC64-91672213070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05850" y="1064960"/>
            <a:ext cx="1717787" cy="8834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6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18" name="Espaço Reservado para Texto 53">
            <a:extLst>
              <a:ext uri="{FF2B5EF4-FFF2-40B4-BE49-F238E27FC236}">
                <a16:creationId xmlns:a16="http://schemas.microsoft.com/office/drawing/2014/main" id="{181CB582-A463-46DD-A17C-0188E93388E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80787" y="2956188"/>
            <a:ext cx="533948" cy="9773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34E90AF2-3482-4E69-B87C-C078EDB38BB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66487" y="4516551"/>
            <a:ext cx="1891263" cy="9698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pt-B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adicionar texto</a:t>
            </a:r>
          </a:p>
        </p:txBody>
      </p:sp>
      <p:sp>
        <p:nvSpPr>
          <p:cNvPr id="20" name="Espaço Reservado para Texto 53">
            <a:extLst>
              <a:ext uri="{FF2B5EF4-FFF2-40B4-BE49-F238E27FC236}">
                <a16:creationId xmlns:a16="http://schemas.microsoft.com/office/drawing/2014/main" id="{D00BD64E-C0F2-4964-939C-B098830283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05850" y="3684335"/>
            <a:ext cx="1717787" cy="8834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pt-BR" sz="6600" b="1" kern="1200" smtClean="0">
                <a:solidFill>
                  <a:srgbClr val="00C5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N</a:t>
            </a:r>
          </a:p>
        </p:txBody>
      </p:sp>
      <p:sp>
        <p:nvSpPr>
          <p:cNvPr id="21" name="Espaço Reservado para Texto 53">
            <a:extLst>
              <a:ext uri="{FF2B5EF4-FFF2-40B4-BE49-F238E27FC236}">
                <a16:creationId xmlns:a16="http://schemas.microsoft.com/office/drawing/2014/main" id="{8F7F26AE-A9F9-40EF-B08B-1C88D8198F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80787" y="5575563"/>
            <a:ext cx="533948" cy="9773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buNone/>
              <a:defRPr lang="pt-BR" sz="1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3600" kern="1200" smtClean="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3600" kern="1200">
                <a:solidFill>
                  <a:srgbClr val="00AF97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508B32B-27D2-4488-88CF-C6B5BD2747B8}"/>
              </a:ext>
            </a:extLst>
          </p:cNvPr>
          <p:cNvSpPr txBox="1"/>
          <p:nvPr userDrawn="1"/>
        </p:nvSpPr>
        <p:spPr>
          <a:xfrm>
            <a:off x="11540490" y="6445250"/>
            <a:ext cx="48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2C75381-530F-432D-B2E7-DD4798B4A90A}" type="slidenum">
              <a:rPr lang="pt-BR" sz="1100" smtClean="0"/>
              <a:t>‹nº›</a:t>
            </a:fld>
            <a:endParaRPr lang="pt-BR" sz="110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146DBD6F-D50C-421F-A332-91820707CE00}"/>
              </a:ext>
            </a:extLst>
          </p:cNvPr>
          <p:cNvGrpSpPr/>
          <p:nvPr userDrawn="1"/>
        </p:nvGrpSpPr>
        <p:grpSpPr>
          <a:xfrm>
            <a:off x="11739543" y="236605"/>
            <a:ext cx="193521" cy="315845"/>
            <a:chOff x="4947283" y="2847022"/>
            <a:chExt cx="670562" cy="1094423"/>
          </a:xfrm>
          <a:solidFill>
            <a:srgbClr val="00C5FF"/>
          </a:solidFill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70E41EC9-BD83-4594-9BF1-0B3AFD3A73C9}"/>
                </a:ext>
              </a:extLst>
            </p:cNvPr>
            <p:cNvSpPr/>
            <p:nvPr userDrawn="1"/>
          </p:nvSpPr>
          <p:spPr>
            <a:xfrm>
              <a:off x="4947283" y="3109912"/>
              <a:ext cx="670562" cy="831533"/>
            </a:xfrm>
            <a:custGeom>
              <a:avLst/>
              <a:gdLst>
                <a:gd name="connsiteX0" fmla="*/ 335282 w 670562"/>
                <a:gd name="connsiteY0" fmla="*/ 192870 h 831533"/>
                <a:gd name="connsiteX1" fmla="*/ 196216 w 670562"/>
                <a:gd name="connsiteY1" fmla="*/ 329565 h 831533"/>
                <a:gd name="connsiteX2" fmla="*/ 335282 w 670562"/>
                <a:gd name="connsiteY2" fmla="*/ 466260 h 831533"/>
                <a:gd name="connsiteX3" fmla="*/ 474348 w 670562"/>
                <a:gd name="connsiteY3" fmla="*/ 329565 h 831533"/>
                <a:gd name="connsiteX4" fmla="*/ 335282 w 670562"/>
                <a:gd name="connsiteY4" fmla="*/ 192870 h 831533"/>
                <a:gd name="connsiteX5" fmla="*/ 335281 w 670562"/>
                <a:gd name="connsiteY5" fmla="*/ 0 h 831533"/>
                <a:gd name="connsiteX6" fmla="*/ 670562 w 670562"/>
                <a:gd name="connsiteY6" fmla="*/ 329565 h 831533"/>
                <a:gd name="connsiteX7" fmla="*/ 335281 w 670562"/>
                <a:gd name="connsiteY7" fmla="*/ 659130 h 831533"/>
                <a:gd name="connsiteX8" fmla="*/ 204775 w 670562"/>
                <a:gd name="connsiteY8" fmla="*/ 633231 h 831533"/>
                <a:gd name="connsiteX9" fmla="*/ 192407 w 670562"/>
                <a:gd name="connsiteY9" fmla="*/ 626633 h 831533"/>
                <a:gd name="connsiteX10" fmla="*/ 192407 w 670562"/>
                <a:gd name="connsiteY10" fmla="*/ 831533 h 831533"/>
                <a:gd name="connsiteX11" fmla="*/ 1 w 670562"/>
                <a:gd name="connsiteY11" fmla="*/ 831533 h 831533"/>
                <a:gd name="connsiteX12" fmla="*/ 1 w 670562"/>
                <a:gd name="connsiteY12" fmla="*/ 329575 h 831533"/>
                <a:gd name="connsiteX13" fmla="*/ 0 w 670562"/>
                <a:gd name="connsiteY13" fmla="*/ 329565 h 831533"/>
                <a:gd name="connsiteX14" fmla="*/ 335281 w 670562"/>
                <a:gd name="connsiteY14" fmla="*/ 0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562" h="831533">
                  <a:moveTo>
                    <a:pt x="335282" y="192870"/>
                  </a:moveTo>
                  <a:cubicBezTo>
                    <a:pt x="258478" y="192870"/>
                    <a:pt x="196216" y="254070"/>
                    <a:pt x="196216" y="329565"/>
                  </a:cubicBezTo>
                  <a:cubicBezTo>
                    <a:pt x="196216" y="405060"/>
                    <a:pt x="258478" y="466260"/>
                    <a:pt x="335282" y="466260"/>
                  </a:cubicBezTo>
                  <a:cubicBezTo>
                    <a:pt x="412086" y="466260"/>
                    <a:pt x="474348" y="405060"/>
                    <a:pt x="474348" y="329565"/>
                  </a:cubicBezTo>
                  <a:cubicBezTo>
                    <a:pt x="474348" y="254070"/>
                    <a:pt x="412086" y="192870"/>
                    <a:pt x="335282" y="192870"/>
                  </a:cubicBezTo>
                  <a:close/>
                  <a:moveTo>
                    <a:pt x="335281" y="0"/>
                  </a:moveTo>
                  <a:cubicBezTo>
                    <a:pt x="520452" y="0"/>
                    <a:pt x="670562" y="147551"/>
                    <a:pt x="670562" y="329565"/>
                  </a:cubicBezTo>
                  <a:cubicBezTo>
                    <a:pt x="670562" y="511579"/>
                    <a:pt x="520452" y="659130"/>
                    <a:pt x="335281" y="659130"/>
                  </a:cubicBezTo>
                  <a:cubicBezTo>
                    <a:pt x="288989" y="659130"/>
                    <a:pt x="244887" y="649908"/>
                    <a:pt x="204775" y="633231"/>
                  </a:cubicBezTo>
                  <a:lnTo>
                    <a:pt x="192407" y="626633"/>
                  </a:lnTo>
                  <a:lnTo>
                    <a:pt x="192407" y="831533"/>
                  </a:lnTo>
                  <a:lnTo>
                    <a:pt x="1" y="831533"/>
                  </a:lnTo>
                  <a:lnTo>
                    <a:pt x="1" y="329575"/>
                  </a:lnTo>
                  <a:lnTo>
                    <a:pt x="0" y="329565"/>
                  </a:lnTo>
                  <a:cubicBezTo>
                    <a:pt x="0" y="147551"/>
                    <a:pt x="150110" y="0"/>
                    <a:pt x="335281" y="0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0F613E6E-87F3-47B4-9094-6A8E8ECCC3B1}"/>
                </a:ext>
              </a:extLst>
            </p:cNvPr>
            <p:cNvSpPr/>
            <p:nvPr userDrawn="1"/>
          </p:nvSpPr>
          <p:spPr>
            <a:xfrm>
              <a:off x="4947285" y="2847022"/>
              <a:ext cx="192406" cy="18573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7194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SIPCMContentMarking" descr="{&quot;HashCode&quot;:897995001,&quot;Placement&quot;:&quot;Header&quot;,&quot;Top&quot;:0.0,&quot;Left&quot;:849.129761,&quot;SlideWidth&quot;:960,&quot;SlideHeight&quot;:540}">
            <a:extLst>
              <a:ext uri="{FF2B5EF4-FFF2-40B4-BE49-F238E27FC236}">
                <a16:creationId xmlns:a16="http://schemas.microsoft.com/office/drawing/2014/main" id="{0EB1D54B-BC15-470C-B566-4B804FE8681C}"/>
              </a:ext>
            </a:extLst>
          </p:cNvPr>
          <p:cNvSpPr txBox="1"/>
          <p:nvPr userDrawn="1"/>
        </p:nvSpPr>
        <p:spPr>
          <a:xfrm>
            <a:off x="10783948" y="0"/>
            <a:ext cx="14080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FF8C00"/>
                </a:solidFill>
                <a:latin typeface="Calibri" panose="020F0502020204030204" pitchFamily="34" charset="0"/>
              </a:rPr>
              <a:t>Classificação: Restrita </a:t>
            </a:r>
          </a:p>
        </p:txBody>
      </p:sp>
    </p:spTree>
    <p:extLst>
      <p:ext uri="{BB962C8B-B14F-4D97-AF65-F5344CB8AC3E}">
        <p14:creationId xmlns:p14="http://schemas.microsoft.com/office/powerpoint/2010/main" val="227303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jpeg"/><Relationship Id="rId15" Type="http://schemas.microsoft.com/office/2007/relationships/hdphoto" Target="../media/hdphoto3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jpeg"/><Relationship Id="rId15" Type="http://schemas.microsoft.com/office/2007/relationships/hdphoto" Target="../media/hdphoto3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B120F34-472A-4ADD-A010-43F0524DCF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75028" y="3583545"/>
            <a:ext cx="5399979" cy="787400"/>
          </a:xfrm>
        </p:spPr>
        <p:txBody>
          <a:bodyPr/>
          <a:lstStyle/>
          <a:p>
            <a:r>
              <a:rPr lang="pt-BR"/>
              <a:t>Cadastro de Pessoas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0FB4F4B-2561-4A19-8F10-30EC1BC361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6151" y="4576826"/>
            <a:ext cx="395569" cy="69851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5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FEA5F2-E47B-42A2-A898-CE48C05EB7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lIns="91440" tIns="45720" rIns="91440" bIns="45720" anchor="t"/>
          <a:lstStyle/>
          <a:p>
            <a:endParaRPr lang="pt-BR">
              <a:ea typeface="Verdana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6EA8FC-99FB-46A1-94E9-2DB1D3494A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96DF8A19-DE48-45BA-AE64-8DE001D9B0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631" y="468631"/>
            <a:ext cx="10972184" cy="390013"/>
          </a:xfrm>
        </p:spPr>
        <p:txBody>
          <a:bodyPr lIns="91440" tIns="45720" rIns="91440" bIns="45720" anchor="t"/>
          <a:lstStyle/>
          <a:p>
            <a:r>
              <a:rPr lang="pt-BR"/>
              <a:t>Porque estamos aqui?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5B85108-8BC4-4319-AA85-A21F21705315}"/>
              </a:ext>
            </a:extLst>
          </p:cNvPr>
          <p:cNvSpPr/>
          <p:nvPr/>
        </p:nvSpPr>
        <p:spPr>
          <a:xfrm>
            <a:off x="508797" y="2398397"/>
            <a:ext cx="11210692" cy="2391095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334D6C-3FBA-4C25-A6BE-77A3CBB1B747}"/>
              </a:ext>
            </a:extLst>
          </p:cNvPr>
          <p:cNvSpPr txBox="1"/>
          <p:nvPr/>
        </p:nvSpPr>
        <p:spPr>
          <a:xfrm>
            <a:off x="508797" y="1543521"/>
            <a:ext cx="140294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2000" b="1"/>
              <a:t>Objetivo</a:t>
            </a:r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EE2A62-83E2-4E66-B098-4A58513523A5}"/>
              </a:ext>
            </a:extLst>
          </p:cNvPr>
          <p:cNvSpPr txBox="1"/>
          <p:nvPr/>
        </p:nvSpPr>
        <p:spPr>
          <a:xfrm>
            <a:off x="869299" y="2838612"/>
            <a:ext cx="10429312" cy="13145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400">
                <a:ea typeface="Verdana"/>
              </a:rPr>
              <a:t>Apresentar o </a:t>
            </a:r>
            <a:r>
              <a:rPr lang="pt-BR" sz="1400" b="1">
                <a:ea typeface="Verdana"/>
              </a:rPr>
              <a:t>cenário atual do cadastro de clientes</a:t>
            </a:r>
            <a:r>
              <a:rPr lang="pt-BR" sz="1400">
                <a:ea typeface="Verdana"/>
              </a:rPr>
              <a:t>, onde os dados estão segregados por produtos.</a:t>
            </a:r>
            <a:endParaRPr lang="pt-BR" sz="2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400">
                <a:ea typeface="Verdana"/>
              </a:rPr>
              <a:t>Apresentar </a:t>
            </a:r>
            <a:r>
              <a:rPr lang="pt-BR" sz="1400" b="1">
                <a:ea typeface="Verdana"/>
              </a:rPr>
              <a:t>plano de evolução com solução técnica </a:t>
            </a:r>
            <a:r>
              <a:rPr lang="pt-BR" sz="1400">
                <a:ea typeface="Verdana"/>
              </a:rPr>
              <a:t>para unificação cadastral e visão de pessoa, juntamente com os </a:t>
            </a:r>
            <a:r>
              <a:rPr lang="pt-BR" sz="1400" b="1">
                <a:ea typeface="Verdana"/>
              </a:rPr>
              <a:t>benefícios desta visão</a:t>
            </a:r>
            <a:r>
              <a:rPr lang="pt-BR" sz="1400">
                <a:ea typeface="Verdana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FA501-B091-2202-4B34-9F54D53BDFF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9288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FEA5F2-E47B-42A2-A898-CE48C05EB7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/>
              <a:t>Nossas Dores e Números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6EA8FC-99FB-46A1-94E9-2DB1D3494A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96DF8A19-DE48-45BA-AE64-8DE001D9B0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631" y="468631"/>
            <a:ext cx="10972184" cy="390013"/>
          </a:xfrm>
        </p:spPr>
        <p:txBody>
          <a:bodyPr/>
          <a:lstStyle/>
          <a:p>
            <a:r>
              <a:rPr lang="pt-BR"/>
              <a:t>Dores atuais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5B85108-8BC4-4319-AA85-A21F21705315}"/>
              </a:ext>
            </a:extLst>
          </p:cNvPr>
          <p:cNvSpPr/>
          <p:nvPr/>
        </p:nvSpPr>
        <p:spPr>
          <a:xfrm>
            <a:off x="490654" y="1790612"/>
            <a:ext cx="11210692" cy="2391095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334D6C-3FBA-4C25-A6BE-77A3CBB1B747}"/>
              </a:ext>
            </a:extLst>
          </p:cNvPr>
          <p:cNvSpPr txBox="1"/>
          <p:nvPr/>
        </p:nvSpPr>
        <p:spPr>
          <a:xfrm>
            <a:off x="490654" y="1416521"/>
            <a:ext cx="2714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/>
              <a:t>Dores do Negócio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1D31447-BF4C-4B37-B3BF-6B2E17460EE1}"/>
              </a:ext>
            </a:extLst>
          </p:cNvPr>
          <p:cNvSpPr/>
          <p:nvPr/>
        </p:nvSpPr>
        <p:spPr>
          <a:xfrm>
            <a:off x="490654" y="4790289"/>
            <a:ext cx="11210692" cy="159908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B0B246-D082-4B3B-B4A4-ADDD36ABA6E3}"/>
              </a:ext>
            </a:extLst>
          </p:cNvPr>
          <p:cNvSpPr txBox="1"/>
          <p:nvPr/>
        </p:nvSpPr>
        <p:spPr>
          <a:xfrm>
            <a:off x="490654" y="4390179"/>
            <a:ext cx="6527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/>
              <a:t>Dores de Tecnologia (com impacto negócio)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EE2A62-83E2-4E66-B098-4A58513523A5}"/>
              </a:ext>
            </a:extLst>
          </p:cNvPr>
          <p:cNvSpPr txBox="1"/>
          <p:nvPr/>
        </p:nvSpPr>
        <p:spPr>
          <a:xfrm>
            <a:off x="740853" y="2127654"/>
            <a:ext cx="10215611" cy="171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/>
              <a:t>Clientes segmentados</a:t>
            </a:r>
            <a:r>
              <a:rPr lang="pt-BR" sz="1200"/>
              <a:t> por produto;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/>
              <a:t>Os </a:t>
            </a:r>
            <a:r>
              <a:rPr lang="pt-BR" sz="1200" b="1"/>
              <a:t>dados cadastrais</a:t>
            </a:r>
            <a:r>
              <a:rPr lang="pt-BR" sz="1200"/>
              <a:t> (endereço, telefone, </a:t>
            </a:r>
            <a:r>
              <a:rPr lang="pt-BR" sz="1200" err="1"/>
              <a:t>etc</a:t>
            </a:r>
            <a:r>
              <a:rPr lang="pt-BR" sz="1200"/>
              <a:t>) </a:t>
            </a:r>
            <a:r>
              <a:rPr lang="pt-BR" sz="1200" b="1"/>
              <a:t>por Produto e não por Cliente</a:t>
            </a:r>
            <a:r>
              <a:rPr lang="pt-BR" sz="120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/>
              <a:t>Falta de sincronismo dos dados </a:t>
            </a:r>
            <a:r>
              <a:rPr lang="pt-BR" sz="1200"/>
              <a:t>entre o que está na </a:t>
            </a:r>
            <a:r>
              <a:rPr lang="pt-BR" sz="1200" b="1"/>
              <a:t>origem</a:t>
            </a:r>
            <a:r>
              <a:rPr lang="pt-BR" sz="1200"/>
              <a:t> (cadastro do produto) e na </a:t>
            </a:r>
            <a:r>
              <a:rPr lang="pt-BR" sz="1200" b="1"/>
              <a:t>Cli360</a:t>
            </a:r>
            <a:r>
              <a:rPr lang="pt-BR" sz="1200"/>
              <a:t> (cadastro centralizado)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/>
              <a:t>Falta de reaproveitamento </a:t>
            </a:r>
            <a:r>
              <a:rPr lang="pt-BR" sz="1200"/>
              <a:t>entre informação de produtos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/>
              <a:t>Baixa confiabilidade </a:t>
            </a:r>
            <a:r>
              <a:rPr lang="pt-BR" sz="1200"/>
              <a:t>para contactar o cliente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/>
              <a:t>Baixa qualidade </a:t>
            </a:r>
            <a:r>
              <a:rPr lang="pt-BR" sz="1200"/>
              <a:t>dos dados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15D66FC-7E43-4E93-BEC9-187D2E22B676}"/>
              </a:ext>
            </a:extLst>
          </p:cNvPr>
          <p:cNvSpPr txBox="1"/>
          <p:nvPr/>
        </p:nvSpPr>
        <p:spPr>
          <a:xfrm>
            <a:off x="589361" y="4876553"/>
            <a:ext cx="10342084" cy="14241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/>
              <a:t>Falta de padronização na recepção de dados (inclusive da mesma origem);</a:t>
            </a:r>
            <a:endParaRPr lang="pt-BR" sz="1200" dirty="0">
              <a:ea typeface="Verdana"/>
            </a:endParaRPr>
          </a:p>
          <a:p>
            <a:pPr marL="742950" lvl="1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/>
              <a:t>Alta concorrência</a:t>
            </a:r>
            <a:r>
              <a:rPr lang="pt-BR" sz="1200" dirty="0"/>
              <a:t> na carga;</a:t>
            </a:r>
            <a:endParaRPr lang="pt-BR" sz="1200" dirty="0">
              <a:ea typeface="Verdana"/>
            </a:endParaRPr>
          </a:p>
          <a:p>
            <a:pPr marL="742950" lvl="1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/>
              <a:t>Baixa performance</a:t>
            </a:r>
            <a:r>
              <a:rPr lang="pt-BR" sz="1200" dirty="0"/>
              <a:t> das consultas;</a:t>
            </a:r>
            <a:endParaRPr lang="pt-BR" sz="1200" dirty="0">
              <a:ea typeface="Verdana"/>
            </a:endParaRPr>
          </a:p>
          <a:p>
            <a:pPr marL="742950" lvl="1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/>
              <a:t>Falta de escalabilidade </a:t>
            </a:r>
            <a:r>
              <a:rPr lang="pt-BR" sz="1200" dirty="0"/>
              <a:t>em momentos de picos;</a:t>
            </a:r>
            <a:endParaRPr lang="pt-BR" sz="1200" dirty="0">
              <a:ea typeface="Verdana"/>
            </a:endParaRPr>
          </a:p>
          <a:p>
            <a:pPr marL="742950" lvl="1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/>
              <a:t>Acesso indevido</a:t>
            </a:r>
            <a:r>
              <a:rPr lang="pt-BR" sz="1200" dirty="0"/>
              <a:t> ao dados do Cliente</a:t>
            </a:r>
            <a:endParaRPr lang="pt-BR" sz="12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1998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AE7C3B-9E1C-4FC5-9E4F-6B865AEDDB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Visão Cliente 360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C2DB08-1481-4CD2-9507-C0C79B9E5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2716" y="962678"/>
            <a:ext cx="7242217" cy="245465"/>
          </a:xfrm>
        </p:spPr>
        <p:txBody>
          <a:bodyPr/>
          <a:lstStyle/>
          <a:p>
            <a:r>
              <a:rPr lang="pt-BR" b="1"/>
              <a:t>Cenário Atual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92B918-9D49-4B95-87DC-CFEB75E89A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Free Icon | Debit card">
            <a:extLst>
              <a:ext uri="{FF2B5EF4-FFF2-40B4-BE49-F238E27FC236}">
                <a16:creationId xmlns:a16="http://schemas.microsoft.com/office/drawing/2014/main" id="{09975601-7088-434C-B397-3E3AEB6E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206" y="2270837"/>
            <a:ext cx="493402" cy="49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nk Account Icons - Download Free Vector Icons | Noun Project">
            <a:extLst>
              <a:ext uri="{FF2B5EF4-FFF2-40B4-BE49-F238E27FC236}">
                <a16:creationId xmlns:a16="http://schemas.microsoft.com/office/drawing/2014/main" id="{968758F1-2151-48A0-8D9B-AA1D0018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30" y="3318165"/>
            <a:ext cx="485154" cy="4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Car Icon, Symbol. PNG, SVG Download.">
            <a:extLst>
              <a:ext uri="{FF2B5EF4-FFF2-40B4-BE49-F238E27FC236}">
                <a16:creationId xmlns:a16="http://schemas.microsoft.com/office/drawing/2014/main" id="{FB7738DB-A5C8-4C24-8C75-FAAD2753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87" y="4198218"/>
            <a:ext cx="707640" cy="7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an Icon Vector Art, Icons, and Graphics for Free Download">
            <a:extLst>
              <a:ext uri="{FF2B5EF4-FFF2-40B4-BE49-F238E27FC236}">
                <a16:creationId xmlns:a16="http://schemas.microsoft.com/office/drawing/2014/main" id="{5DFC93E6-F0FB-4E5E-891C-160E6F3E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87" y="5201370"/>
            <a:ext cx="707640" cy="7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CBF962-1715-406E-A207-59CE174BC81A}"/>
              </a:ext>
            </a:extLst>
          </p:cNvPr>
          <p:cNvSpPr txBox="1"/>
          <p:nvPr/>
        </p:nvSpPr>
        <p:spPr>
          <a:xfrm>
            <a:off x="3041117" y="6080594"/>
            <a:ext cx="1307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/>
              <a:t>Contratação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EC0CDE4-D089-42C7-9D9D-01C3FA95F58B}"/>
              </a:ext>
            </a:extLst>
          </p:cNvPr>
          <p:cNvSpPr txBox="1"/>
          <p:nvPr/>
        </p:nvSpPr>
        <p:spPr>
          <a:xfrm>
            <a:off x="1390190" y="6080594"/>
            <a:ext cx="1041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/>
              <a:t>Proposta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E37D724-08EB-4C83-85F5-2AA691881C62}"/>
              </a:ext>
            </a:extLst>
          </p:cNvPr>
          <p:cNvSpPr txBox="1"/>
          <p:nvPr/>
        </p:nvSpPr>
        <p:spPr>
          <a:xfrm>
            <a:off x="2287494" y="6080594"/>
            <a:ext cx="933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/>
              <a:t>Analise</a:t>
            </a:r>
          </a:p>
        </p:txBody>
      </p:sp>
      <p:pic>
        <p:nvPicPr>
          <p:cNvPr id="1036" name="Picture 12" descr="Breifing Form Icon - Icon - Free Transparent PNG Download - PNGkey">
            <a:extLst>
              <a:ext uri="{FF2B5EF4-FFF2-40B4-BE49-F238E27FC236}">
                <a16:creationId xmlns:a16="http://schemas.microsoft.com/office/drawing/2014/main" id="{6DF0C693-2D7F-429E-8191-0966D4843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82" y="2262657"/>
            <a:ext cx="707640" cy="4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Breifing Form Icon - Icon - Free Transparent PNG Download - PNGkey">
            <a:extLst>
              <a:ext uri="{FF2B5EF4-FFF2-40B4-BE49-F238E27FC236}">
                <a16:creationId xmlns:a16="http://schemas.microsoft.com/office/drawing/2014/main" id="{CD5774C4-6194-4235-8472-A3A33AC9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31" y="3198505"/>
            <a:ext cx="707640" cy="4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Breifing Form Icon - Icon - Free Transparent PNG Download - PNGkey">
            <a:extLst>
              <a:ext uri="{FF2B5EF4-FFF2-40B4-BE49-F238E27FC236}">
                <a16:creationId xmlns:a16="http://schemas.microsoft.com/office/drawing/2014/main" id="{464352E1-C9C7-40BC-84E4-36C86AB9F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34" y="4323199"/>
            <a:ext cx="707640" cy="4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Breifing Form Icon - Icon - Free Transparent PNG Download - PNGkey">
            <a:extLst>
              <a:ext uri="{FF2B5EF4-FFF2-40B4-BE49-F238E27FC236}">
                <a16:creationId xmlns:a16="http://schemas.microsoft.com/office/drawing/2014/main" id="{D0A3ED1F-726D-40A9-99FE-2D2BEA8F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880" y="5398196"/>
            <a:ext cx="707640" cy="4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ee Icon | Analyze">
            <a:extLst>
              <a:ext uri="{FF2B5EF4-FFF2-40B4-BE49-F238E27FC236}">
                <a16:creationId xmlns:a16="http://schemas.microsoft.com/office/drawing/2014/main" id="{FFF5DA1F-9B69-4908-968D-AD95DA520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54" y="2311375"/>
            <a:ext cx="506987" cy="5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Free Icon | Analyze">
            <a:extLst>
              <a:ext uri="{FF2B5EF4-FFF2-40B4-BE49-F238E27FC236}">
                <a16:creationId xmlns:a16="http://schemas.microsoft.com/office/drawing/2014/main" id="{728BCB35-AC01-4359-B177-022E485F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54" y="3247557"/>
            <a:ext cx="506987" cy="5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Free Icon | Analyze">
            <a:extLst>
              <a:ext uri="{FF2B5EF4-FFF2-40B4-BE49-F238E27FC236}">
                <a16:creationId xmlns:a16="http://schemas.microsoft.com/office/drawing/2014/main" id="{04FDCE61-ECC0-4CC6-BBB4-BE069821F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54" y="4342768"/>
            <a:ext cx="506987" cy="5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Free Icon | Analyze">
            <a:extLst>
              <a:ext uri="{FF2B5EF4-FFF2-40B4-BE49-F238E27FC236}">
                <a16:creationId xmlns:a16="http://schemas.microsoft.com/office/drawing/2014/main" id="{99539D6E-ED48-4A4E-9A15-42D7B5FE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54" y="5388282"/>
            <a:ext cx="506987" cy="5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ser icon female person symbol profile avatar sign">
            <a:extLst>
              <a:ext uri="{FF2B5EF4-FFF2-40B4-BE49-F238E27FC236}">
                <a16:creationId xmlns:a16="http://schemas.microsoft.com/office/drawing/2014/main" id="{097393A2-D534-498D-8D59-63ABA5AEF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6032" r="5041" b="14166"/>
          <a:stretch/>
        </p:blipFill>
        <p:spPr bwMode="auto">
          <a:xfrm>
            <a:off x="322217" y="3494283"/>
            <a:ext cx="707639" cy="69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272A0F9-D355-4367-8A9D-5602DE5A67E0}"/>
              </a:ext>
            </a:extLst>
          </p:cNvPr>
          <p:cNvSpPr txBox="1"/>
          <p:nvPr/>
        </p:nvSpPr>
        <p:spPr>
          <a:xfrm>
            <a:off x="265507" y="4216654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/>
              <a:t>Pamela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5399C408-BF3D-4608-809E-014D27FD0993}"/>
              </a:ext>
            </a:extLst>
          </p:cNvPr>
          <p:cNvSpPr/>
          <p:nvPr/>
        </p:nvSpPr>
        <p:spPr>
          <a:xfrm>
            <a:off x="607115" y="2135508"/>
            <a:ext cx="707639" cy="120627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5" name="Seta: Dobrada 44">
            <a:extLst>
              <a:ext uri="{FF2B5EF4-FFF2-40B4-BE49-F238E27FC236}">
                <a16:creationId xmlns:a16="http://schemas.microsoft.com/office/drawing/2014/main" id="{ED8E44C1-7464-45B4-92D2-CC6DBA6194EC}"/>
              </a:ext>
            </a:extLst>
          </p:cNvPr>
          <p:cNvSpPr/>
          <p:nvPr/>
        </p:nvSpPr>
        <p:spPr>
          <a:xfrm flipV="1">
            <a:off x="548896" y="4507237"/>
            <a:ext cx="707639" cy="1413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6" name="Picture 16" descr="User icon female person symbol profile avatar sign">
            <a:extLst>
              <a:ext uri="{FF2B5EF4-FFF2-40B4-BE49-F238E27FC236}">
                <a16:creationId xmlns:a16="http://schemas.microsoft.com/office/drawing/2014/main" id="{3A928720-9B00-422D-975F-82B54569C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6032" r="5041" b="14166"/>
          <a:stretch/>
        </p:blipFill>
        <p:spPr bwMode="auto">
          <a:xfrm>
            <a:off x="5815657" y="2524007"/>
            <a:ext cx="446987" cy="43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Free Icon | Debit card">
            <a:extLst>
              <a:ext uri="{FF2B5EF4-FFF2-40B4-BE49-F238E27FC236}">
                <a16:creationId xmlns:a16="http://schemas.microsoft.com/office/drawing/2014/main" id="{F6913452-D737-4351-8FA0-AB2B8553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45" y="2229757"/>
            <a:ext cx="585479" cy="5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Bank Account Icons - Download Free Vector Icons | Noun Project">
            <a:extLst>
              <a:ext uri="{FF2B5EF4-FFF2-40B4-BE49-F238E27FC236}">
                <a16:creationId xmlns:a16="http://schemas.microsoft.com/office/drawing/2014/main" id="{A3BBEDEF-0CF5-4EDB-9DD2-14349437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43" y="3364905"/>
            <a:ext cx="562871" cy="56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 descr="User icon female person symbol profile avatar sign">
            <a:extLst>
              <a:ext uri="{FF2B5EF4-FFF2-40B4-BE49-F238E27FC236}">
                <a16:creationId xmlns:a16="http://schemas.microsoft.com/office/drawing/2014/main" id="{BA80CC31-DCEF-4748-9520-32DD7CBA2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6032" r="5041" b="14166"/>
          <a:stretch/>
        </p:blipFill>
        <p:spPr bwMode="auto">
          <a:xfrm>
            <a:off x="5815657" y="3461791"/>
            <a:ext cx="446987" cy="43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Free Car Icon, Symbol. PNG, SVG Download.">
            <a:extLst>
              <a:ext uri="{FF2B5EF4-FFF2-40B4-BE49-F238E27FC236}">
                <a16:creationId xmlns:a16="http://schemas.microsoft.com/office/drawing/2014/main" id="{76124636-8202-4983-8500-47A091882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13" y="4331320"/>
            <a:ext cx="706230" cy="7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6" descr="User icon female person symbol profile avatar sign">
            <a:extLst>
              <a:ext uri="{FF2B5EF4-FFF2-40B4-BE49-F238E27FC236}">
                <a16:creationId xmlns:a16="http://schemas.microsoft.com/office/drawing/2014/main" id="{D36D4147-7740-49C0-A96D-81421DF4E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6032" r="5041" b="14166"/>
          <a:stretch/>
        </p:blipFill>
        <p:spPr bwMode="auto">
          <a:xfrm>
            <a:off x="5805800" y="4481794"/>
            <a:ext cx="446987" cy="43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Loan Icon Vector Art, Icons, and Graphics for Free Download">
            <a:extLst>
              <a:ext uri="{FF2B5EF4-FFF2-40B4-BE49-F238E27FC236}">
                <a16:creationId xmlns:a16="http://schemas.microsoft.com/office/drawing/2014/main" id="{26F21456-DBAE-496C-AC8A-E568509FE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91" y="5348317"/>
            <a:ext cx="706230" cy="7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C0B93C9B-3BBB-434C-BDEB-8816B8E30D4A}"/>
              </a:ext>
            </a:extLst>
          </p:cNvPr>
          <p:cNvSpPr/>
          <p:nvPr/>
        </p:nvSpPr>
        <p:spPr>
          <a:xfrm>
            <a:off x="4579419" y="3679804"/>
            <a:ext cx="566336" cy="635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Picture 4" descr="Email Message Envelope Icon Vector.mail Message Inbox.E-Mail Web Inbox  Stock Vector - Illustration of deliver, background: 158449848">
            <a:extLst>
              <a:ext uri="{FF2B5EF4-FFF2-40B4-BE49-F238E27FC236}">
                <a16:creationId xmlns:a16="http://schemas.microsoft.com/office/drawing/2014/main" id="{EDA32A48-3320-43F9-9CED-A07D6FB79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 b="10293"/>
          <a:stretch/>
        </p:blipFill>
        <p:spPr bwMode="auto">
          <a:xfrm>
            <a:off x="7548006" y="2343648"/>
            <a:ext cx="503101" cy="4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Mobile phone multimedia phone smartphone icon - Free Multimedia Line">
            <a:extLst>
              <a:ext uri="{FF2B5EF4-FFF2-40B4-BE49-F238E27FC236}">
                <a16:creationId xmlns:a16="http://schemas.microsoft.com/office/drawing/2014/main" id="{016C2E2F-4E04-4455-9531-02A9DFA89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494" y="2266805"/>
            <a:ext cx="503101" cy="5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6" descr="User icon female person symbol profile avatar sign">
            <a:extLst>
              <a:ext uri="{FF2B5EF4-FFF2-40B4-BE49-F238E27FC236}">
                <a16:creationId xmlns:a16="http://schemas.microsoft.com/office/drawing/2014/main" id="{812678DD-54C5-440D-B519-96F34FF84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6032" r="5041" b="14166"/>
          <a:stretch/>
        </p:blipFill>
        <p:spPr bwMode="auto">
          <a:xfrm>
            <a:off x="5817401" y="5495601"/>
            <a:ext cx="446987" cy="43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Free icon &amp;quot;Dollar icon&amp;quot;">
            <a:extLst>
              <a:ext uri="{FF2B5EF4-FFF2-40B4-BE49-F238E27FC236}">
                <a16:creationId xmlns:a16="http://schemas.microsoft.com/office/drawing/2014/main" id="{481A7A16-FD9B-407D-B314-FCC7B956A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351" y="2342852"/>
            <a:ext cx="401104" cy="4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832D6ED9-87E5-4A09-8B9F-D61ECA634082}"/>
              </a:ext>
            </a:extLst>
          </p:cNvPr>
          <p:cNvGrpSpPr/>
          <p:nvPr/>
        </p:nvGrpSpPr>
        <p:grpSpPr>
          <a:xfrm>
            <a:off x="10452041" y="3417553"/>
            <a:ext cx="1359439" cy="1359439"/>
            <a:chOff x="10399538" y="3249770"/>
            <a:chExt cx="1359439" cy="1359439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6A63F78-68FA-49A7-8312-1FCECE5110BE}"/>
                </a:ext>
              </a:extLst>
            </p:cNvPr>
            <p:cNvGrpSpPr/>
            <p:nvPr/>
          </p:nvGrpSpPr>
          <p:grpSpPr>
            <a:xfrm>
              <a:off x="10399538" y="3249770"/>
              <a:ext cx="1359439" cy="1359439"/>
              <a:chOff x="10399538" y="3249770"/>
              <a:chExt cx="1359439" cy="1359439"/>
            </a:xfrm>
          </p:grpSpPr>
          <p:pic>
            <p:nvPicPr>
              <p:cNvPr id="64" name="Imagem 63">
                <a:extLst>
                  <a:ext uri="{FF2B5EF4-FFF2-40B4-BE49-F238E27FC236}">
                    <a16:creationId xmlns:a16="http://schemas.microsoft.com/office/drawing/2014/main" id="{FB16FB94-F305-49DB-B995-7BBED8125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99538" y="3249770"/>
                <a:ext cx="1359439" cy="1359439"/>
              </a:xfrm>
              <a:prstGeom prst="rect">
                <a:avLst/>
              </a:prstGeom>
            </p:spPr>
          </p:pic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B87AC6AD-1AD1-49B0-9CC0-784FD9687C1B}"/>
                  </a:ext>
                </a:extLst>
              </p:cNvPr>
              <p:cNvSpPr/>
              <p:nvPr/>
            </p:nvSpPr>
            <p:spPr>
              <a:xfrm>
                <a:off x="10552108" y="3371738"/>
                <a:ext cx="674366" cy="74541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9BC2B418-2510-4795-921B-2E736B65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76808" y="3447607"/>
              <a:ext cx="649666" cy="649666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15D643-AD51-4C13-8720-3DDA251E7337}"/>
              </a:ext>
            </a:extLst>
          </p:cNvPr>
          <p:cNvSpPr txBox="1"/>
          <p:nvPr/>
        </p:nvSpPr>
        <p:spPr>
          <a:xfrm>
            <a:off x="961057" y="1469554"/>
            <a:ext cx="407449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 b="1"/>
              <a:t>Originação (Esteiras de Produto)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4F3B77A7-B963-4C8B-8750-165894DB16CA}"/>
              </a:ext>
            </a:extLst>
          </p:cNvPr>
          <p:cNvSpPr txBox="1"/>
          <p:nvPr/>
        </p:nvSpPr>
        <p:spPr>
          <a:xfrm>
            <a:off x="5633093" y="1470392"/>
            <a:ext cx="330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/>
              <a:t>Armazenamento Cadastral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666AEE45-8084-4C1A-A832-885D6F47EAC3}"/>
              </a:ext>
            </a:extLst>
          </p:cNvPr>
          <p:cNvSpPr txBox="1"/>
          <p:nvPr/>
        </p:nvSpPr>
        <p:spPr>
          <a:xfrm>
            <a:off x="9912186" y="1469554"/>
            <a:ext cx="214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/>
              <a:t>Consulta</a:t>
            </a:r>
          </a:p>
        </p:txBody>
      </p:sp>
      <p:pic>
        <p:nvPicPr>
          <p:cNvPr id="62" name="Picture 4" descr="Email Message Envelope Icon Vector.mail Message Inbox.E-Mail Web Inbox  Stock Vector - Illustration of deliver, background: 158449848">
            <a:extLst>
              <a:ext uri="{FF2B5EF4-FFF2-40B4-BE49-F238E27FC236}">
                <a16:creationId xmlns:a16="http://schemas.microsoft.com/office/drawing/2014/main" id="{F6DD8975-B839-402D-911A-CE535DAC8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 b="10293"/>
          <a:stretch/>
        </p:blipFill>
        <p:spPr bwMode="auto">
          <a:xfrm>
            <a:off x="7544985" y="3330259"/>
            <a:ext cx="503101" cy="4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Mobile phone multimedia phone smartphone icon - Free Multimedia Line">
            <a:extLst>
              <a:ext uri="{FF2B5EF4-FFF2-40B4-BE49-F238E27FC236}">
                <a16:creationId xmlns:a16="http://schemas.microsoft.com/office/drawing/2014/main" id="{6CFC15CA-0E67-4F04-977C-A6C9B29F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752" y="3288858"/>
            <a:ext cx="503101" cy="5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Free icon &amp;quot;Dollar icon&amp;quot;">
            <a:extLst>
              <a:ext uri="{FF2B5EF4-FFF2-40B4-BE49-F238E27FC236}">
                <a16:creationId xmlns:a16="http://schemas.microsoft.com/office/drawing/2014/main" id="{536285E9-4D2A-4800-AFA7-6BE15F38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609" y="3364905"/>
            <a:ext cx="401104" cy="4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Email Message Envelope Icon Vector.mail Message Inbox.E-Mail Web Inbox  Stock Vector - Illustration of deliver, background: 158449848">
            <a:extLst>
              <a:ext uri="{FF2B5EF4-FFF2-40B4-BE49-F238E27FC236}">
                <a16:creationId xmlns:a16="http://schemas.microsoft.com/office/drawing/2014/main" id="{2A6780D8-B236-4DFF-A4B5-4075BFFFF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 b="10293"/>
          <a:stretch/>
        </p:blipFill>
        <p:spPr bwMode="auto">
          <a:xfrm>
            <a:off x="7575650" y="4409092"/>
            <a:ext cx="503101" cy="4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Mobile phone multimedia phone smartphone icon - Free Multimedia Line">
            <a:extLst>
              <a:ext uri="{FF2B5EF4-FFF2-40B4-BE49-F238E27FC236}">
                <a16:creationId xmlns:a16="http://schemas.microsoft.com/office/drawing/2014/main" id="{90192D84-8FC9-44D5-95FE-A18EED529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17" y="4367691"/>
            <a:ext cx="503101" cy="5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Free icon &amp;quot;Dollar icon&amp;quot;">
            <a:extLst>
              <a:ext uri="{FF2B5EF4-FFF2-40B4-BE49-F238E27FC236}">
                <a16:creationId xmlns:a16="http://schemas.microsoft.com/office/drawing/2014/main" id="{C52BCCFD-E07D-497E-93A6-3C233426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274" y="4443738"/>
            <a:ext cx="401104" cy="4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Email Message Envelope Icon Vector.mail Message Inbox.E-Mail Web Inbox  Stock Vector - Illustration of deliver, background: 158449848">
            <a:extLst>
              <a:ext uri="{FF2B5EF4-FFF2-40B4-BE49-F238E27FC236}">
                <a16:creationId xmlns:a16="http://schemas.microsoft.com/office/drawing/2014/main" id="{8DAC4978-10CA-4BE4-A223-76D354304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 b="10293"/>
          <a:stretch/>
        </p:blipFill>
        <p:spPr bwMode="auto">
          <a:xfrm>
            <a:off x="7556586" y="5469815"/>
            <a:ext cx="503101" cy="4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Mobile phone multimedia phone smartphone icon - Free Multimedia Line">
            <a:extLst>
              <a:ext uri="{FF2B5EF4-FFF2-40B4-BE49-F238E27FC236}">
                <a16:creationId xmlns:a16="http://schemas.microsoft.com/office/drawing/2014/main" id="{08C18E69-CCBE-4A1E-9605-F6046DD32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53" y="5428414"/>
            <a:ext cx="503101" cy="5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Free icon &amp;quot;Dollar icon&amp;quot;">
            <a:extLst>
              <a:ext uri="{FF2B5EF4-FFF2-40B4-BE49-F238E27FC236}">
                <a16:creationId xmlns:a16="http://schemas.microsoft.com/office/drawing/2014/main" id="{33A971FB-57E6-4BD2-AB56-899B2E717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10" y="5504461"/>
            <a:ext cx="401104" cy="4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Seta: para a Direita 74">
            <a:extLst>
              <a:ext uri="{FF2B5EF4-FFF2-40B4-BE49-F238E27FC236}">
                <a16:creationId xmlns:a16="http://schemas.microsoft.com/office/drawing/2014/main" id="{7199CA18-EFB4-4F76-8AAA-6A442CF45F90}"/>
              </a:ext>
            </a:extLst>
          </p:cNvPr>
          <p:cNvSpPr/>
          <p:nvPr/>
        </p:nvSpPr>
        <p:spPr>
          <a:xfrm>
            <a:off x="4600826" y="3679804"/>
            <a:ext cx="566336" cy="635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: para a Direita 75">
            <a:extLst>
              <a:ext uri="{FF2B5EF4-FFF2-40B4-BE49-F238E27FC236}">
                <a16:creationId xmlns:a16="http://schemas.microsoft.com/office/drawing/2014/main" id="{4B5816CA-331E-4BD5-9501-3B573FFCC080}"/>
              </a:ext>
            </a:extLst>
          </p:cNvPr>
          <p:cNvSpPr/>
          <p:nvPr/>
        </p:nvSpPr>
        <p:spPr>
          <a:xfrm>
            <a:off x="9309033" y="3641217"/>
            <a:ext cx="566336" cy="635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5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EC1704-C782-4506-8AA0-9B88006D5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631" y="468631"/>
            <a:ext cx="10972184" cy="390013"/>
          </a:xfrm>
        </p:spPr>
        <p:txBody>
          <a:bodyPr/>
          <a:lstStyle/>
          <a:p>
            <a:r>
              <a:rPr lang="pt-BR"/>
              <a:t>Visão Atual da Cli360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FEA5F2-E47B-42A2-A898-CE48C05EB7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/>
              <a:t>Visão Dados - AS IS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6EA8FC-99FB-46A1-94E9-2DB1D3494A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9EB2A0E8-DFF5-401F-859D-906F28901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48" y="2219035"/>
            <a:ext cx="864097" cy="965927"/>
          </a:xfrm>
          <a:prstGeom prst="rect">
            <a:avLst/>
          </a:prstGeom>
        </p:spPr>
      </p:pic>
      <p:sp>
        <p:nvSpPr>
          <p:cNvPr id="38" name="Texto Explicativo: Linha com Borda e Ênfase 37">
            <a:extLst>
              <a:ext uri="{FF2B5EF4-FFF2-40B4-BE49-F238E27FC236}">
                <a16:creationId xmlns:a16="http://schemas.microsoft.com/office/drawing/2014/main" id="{57FD9E4E-89A8-4464-A575-C3FDC065FFC4}"/>
              </a:ext>
            </a:extLst>
          </p:cNvPr>
          <p:cNvSpPr/>
          <p:nvPr/>
        </p:nvSpPr>
        <p:spPr>
          <a:xfrm>
            <a:off x="3088606" y="1708054"/>
            <a:ext cx="7650092" cy="369333"/>
          </a:xfrm>
          <a:prstGeom prst="accentBorderCallout1">
            <a:avLst>
              <a:gd name="adj1" fmla="val 67356"/>
              <a:gd name="adj2" fmla="val -1322"/>
              <a:gd name="adj3" fmla="val 238135"/>
              <a:gd name="adj4" fmla="val -200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Reg1 – CPF: 12345678901212 – Nome: Rafael R </a:t>
            </a:r>
            <a:r>
              <a:rPr lang="pt-BR" sz="1100" err="1"/>
              <a:t>Lucchini</a:t>
            </a:r>
            <a:r>
              <a:rPr lang="pt-BR" sz="1100"/>
              <a:t> – Nasc:01/01/1990 - ...... – </a:t>
            </a:r>
            <a:r>
              <a:rPr lang="pt-BR" sz="1100" err="1"/>
              <a:t>CodProd</a:t>
            </a:r>
            <a:r>
              <a:rPr lang="pt-BR" sz="1100"/>
              <a:t>: 010</a:t>
            </a:r>
          </a:p>
        </p:txBody>
      </p:sp>
      <p:sp>
        <p:nvSpPr>
          <p:cNvPr id="42" name="Texto Explicativo: Linha com Borda e Ênfase 41">
            <a:extLst>
              <a:ext uri="{FF2B5EF4-FFF2-40B4-BE49-F238E27FC236}">
                <a16:creationId xmlns:a16="http://schemas.microsoft.com/office/drawing/2014/main" id="{5F852DF0-F3B5-4F5F-8D20-E3FFD51C3000}"/>
              </a:ext>
            </a:extLst>
          </p:cNvPr>
          <p:cNvSpPr/>
          <p:nvPr/>
        </p:nvSpPr>
        <p:spPr>
          <a:xfrm>
            <a:off x="3088606" y="2215756"/>
            <a:ext cx="7650092" cy="369333"/>
          </a:xfrm>
          <a:prstGeom prst="accentBorderCallout1">
            <a:avLst>
              <a:gd name="adj1" fmla="val 67356"/>
              <a:gd name="adj2" fmla="val -1322"/>
              <a:gd name="adj3" fmla="val 103314"/>
              <a:gd name="adj4" fmla="val -199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Reg2 – CPF: 12345678901212 – Nome: Rafael R </a:t>
            </a:r>
            <a:r>
              <a:rPr lang="pt-BR" sz="1100" err="1"/>
              <a:t>Lucchini</a:t>
            </a:r>
            <a:r>
              <a:rPr lang="pt-BR" sz="1100"/>
              <a:t> - Nasc:01/01/1990 - ....... – </a:t>
            </a:r>
            <a:r>
              <a:rPr lang="pt-BR" sz="1100" err="1"/>
              <a:t>CodProd</a:t>
            </a:r>
            <a:r>
              <a:rPr lang="pt-BR" sz="1100"/>
              <a:t>: 020</a:t>
            </a:r>
          </a:p>
        </p:txBody>
      </p:sp>
      <p:sp>
        <p:nvSpPr>
          <p:cNvPr id="44" name="Texto Explicativo: Linha com Borda e Ênfase 43">
            <a:extLst>
              <a:ext uri="{FF2B5EF4-FFF2-40B4-BE49-F238E27FC236}">
                <a16:creationId xmlns:a16="http://schemas.microsoft.com/office/drawing/2014/main" id="{1BDFF4FC-793F-4953-B763-6AED1DCA63F5}"/>
              </a:ext>
            </a:extLst>
          </p:cNvPr>
          <p:cNvSpPr/>
          <p:nvPr/>
        </p:nvSpPr>
        <p:spPr>
          <a:xfrm>
            <a:off x="3088607" y="2700411"/>
            <a:ext cx="7650092" cy="369333"/>
          </a:xfrm>
          <a:prstGeom prst="accentBorderCallout1">
            <a:avLst>
              <a:gd name="adj1" fmla="val 67356"/>
              <a:gd name="adj2" fmla="val -1322"/>
              <a:gd name="adj3" fmla="val -31415"/>
              <a:gd name="adj4" fmla="val -199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Reg3 – CPF: 12345678901212 – Nome: </a:t>
            </a:r>
            <a:r>
              <a:rPr lang="pt-BR" sz="1100" err="1">
                <a:solidFill>
                  <a:srgbClr val="FF0000"/>
                </a:solidFill>
              </a:rPr>
              <a:t>Mailson</a:t>
            </a:r>
            <a:r>
              <a:rPr lang="pt-BR" sz="1100"/>
              <a:t>  </a:t>
            </a:r>
            <a:r>
              <a:rPr lang="pt-BR" sz="1100" err="1">
                <a:solidFill>
                  <a:srgbClr val="FF0000"/>
                </a:solidFill>
              </a:rPr>
              <a:t>Luqquini</a:t>
            </a:r>
            <a:r>
              <a:rPr lang="pt-BR" sz="1100"/>
              <a:t> - Nasc:01/01/1990 - ......  – </a:t>
            </a:r>
            <a:r>
              <a:rPr lang="pt-BR" sz="1100" err="1"/>
              <a:t>CodProd</a:t>
            </a:r>
            <a:r>
              <a:rPr lang="pt-BR" sz="1100"/>
              <a:t>: 030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ECFBC6-6D07-470D-8FAF-E694CBC8677E}"/>
              </a:ext>
            </a:extLst>
          </p:cNvPr>
          <p:cNvSpPr txBox="1"/>
          <p:nvPr/>
        </p:nvSpPr>
        <p:spPr>
          <a:xfrm>
            <a:off x="745482" y="202402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/>
              <a:t>Cli360</a:t>
            </a:r>
          </a:p>
        </p:txBody>
      </p:sp>
      <p:sp>
        <p:nvSpPr>
          <p:cNvPr id="45" name="Texto Explicativo: Linha com Borda e Ênfase 44">
            <a:extLst>
              <a:ext uri="{FF2B5EF4-FFF2-40B4-BE49-F238E27FC236}">
                <a16:creationId xmlns:a16="http://schemas.microsoft.com/office/drawing/2014/main" id="{8040E049-FB29-488E-BF72-79B5B248E032}"/>
              </a:ext>
            </a:extLst>
          </p:cNvPr>
          <p:cNvSpPr/>
          <p:nvPr/>
        </p:nvSpPr>
        <p:spPr>
          <a:xfrm>
            <a:off x="3088606" y="3187605"/>
            <a:ext cx="7650092" cy="369333"/>
          </a:xfrm>
          <a:prstGeom prst="accentBorderCallout1">
            <a:avLst>
              <a:gd name="adj1" fmla="val 67356"/>
              <a:gd name="adj2" fmla="val -1322"/>
              <a:gd name="adj3" fmla="val -164108"/>
              <a:gd name="adj4" fmla="val -200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Reg4 – CPF: 12345678901212 – Nome: Rafael R </a:t>
            </a:r>
            <a:r>
              <a:rPr lang="pt-BR" sz="1100" err="1"/>
              <a:t>Lucchini</a:t>
            </a:r>
            <a:r>
              <a:rPr lang="pt-BR" sz="1100"/>
              <a:t> - Nasc:</a:t>
            </a:r>
            <a:r>
              <a:rPr lang="pt-BR" sz="1100">
                <a:solidFill>
                  <a:srgbClr val="FF0000"/>
                </a:solidFill>
              </a:rPr>
              <a:t>10/10/1990</a:t>
            </a:r>
            <a:r>
              <a:rPr lang="pt-BR" sz="1100"/>
              <a:t>  - ......  – </a:t>
            </a:r>
            <a:r>
              <a:rPr lang="pt-BR" sz="1100" err="1"/>
              <a:t>CodProd</a:t>
            </a:r>
            <a:r>
              <a:rPr lang="pt-BR" sz="1100"/>
              <a:t>: 040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449297-3A1E-4E27-A31F-11A36DED121E}"/>
              </a:ext>
            </a:extLst>
          </p:cNvPr>
          <p:cNvSpPr txBox="1"/>
          <p:nvPr/>
        </p:nvSpPr>
        <p:spPr>
          <a:xfrm>
            <a:off x="3088606" y="4792589"/>
            <a:ext cx="601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Visão atual do cliente é segmentada por produto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0926D52-B2EA-40C2-933F-283D2C0780AD}"/>
              </a:ext>
            </a:extLst>
          </p:cNvPr>
          <p:cNvSpPr txBox="1"/>
          <p:nvPr/>
        </p:nvSpPr>
        <p:spPr>
          <a:xfrm>
            <a:off x="11088364" y="1765762"/>
            <a:ext cx="7537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/>
              <a:t>Ref. C/C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DCF067-EC41-4FB0-8692-1E93567FFE63}"/>
              </a:ext>
            </a:extLst>
          </p:cNvPr>
          <p:cNvSpPr txBox="1"/>
          <p:nvPr/>
        </p:nvSpPr>
        <p:spPr>
          <a:xfrm>
            <a:off x="11061113" y="2273464"/>
            <a:ext cx="950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/>
              <a:t>Ref. Cartão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3FE86D-DAB3-4FF2-B6D6-8C275B154B9E}"/>
              </a:ext>
            </a:extLst>
          </p:cNvPr>
          <p:cNvSpPr txBox="1"/>
          <p:nvPr/>
        </p:nvSpPr>
        <p:spPr>
          <a:xfrm>
            <a:off x="11088364" y="2772231"/>
            <a:ext cx="10054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/>
              <a:t>Ref. </a:t>
            </a:r>
            <a:r>
              <a:rPr lang="pt-BR" sz="1050" err="1"/>
              <a:t>Consig</a:t>
            </a:r>
            <a:r>
              <a:rPr lang="pt-BR" sz="1050"/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E78D5C-E1C8-4058-B77F-F3BA00A0AB1B}"/>
              </a:ext>
            </a:extLst>
          </p:cNvPr>
          <p:cNvSpPr txBox="1"/>
          <p:nvPr/>
        </p:nvSpPr>
        <p:spPr>
          <a:xfrm>
            <a:off x="11061113" y="3279963"/>
            <a:ext cx="11063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/>
              <a:t>Ref. Veículos.</a:t>
            </a:r>
          </a:p>
        </p:txBody>
      </p:sp>
    </p:spTree>
    <p:extLst>
      <p:ext uri="{BB962C8B-B14F-4D97-AF65-F5344CB8AC3E}">
        <p14:creationId xmlns:p14="http://schemas.microsoft.com/office/powerpoint/2010/main" val="29175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EC1704-C782-4506-8AA0-9B88006D5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631" y="468631"/>
            <a:ext cx="10972184" cy="390013"/>
          </a:xfrm>
        </p:spPr>
        <p:txBody>
          <a:bodyPr/>
          <a:lstStyle/>
          <a:p>
            <a:r>
              <a:rPr lang="pt-BR"/>
              <a:t>Visão Atual da Cli360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FEA5F2-E47B-42A2-A898-CE48C05EB7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/>
              <a:t>Visão Dados - AS IS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6EA8FC-99FB-46A1-94E9-2DB1D3494A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08EDD50-B764-4506-ACB5-989D7005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986" y="4072258"/>
            <a:ext cx="864097" cy="96592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C26858-62EE-493B-9FA0-9873E204A070}"/>
              </a:ext>
            </a:extLst>
          </p:cNvPr>
          <p:cNvSpPr txBox="1"/>
          <p:nvPr/>
        </p:nvSpPr>
        <p:spPr>
          <a:xfrm>
            <a:off x="2699477" y="3844594"/>
            <a:ext cx="93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/>
              <a:t>Telefone</a:t>
            </a:r>
          </a:p>
        </p:txBody>
      </p:sp>
      <p:sp>
        <p:nvSpPr>
          <p:cNvPr id="15" name="Texto Explicativo: Linha com Borda e Ênfase 14">
            <a:extLst>
              <a:ext uri="{FF2B5EF4-FFF2-40B4-BE49-F238E27FC236}">
                <a16:creationId xmlns:a16="http://schemas.microsoft.com/office/drawing/2014/main" id="{8EFF9DEE-870C-49BC-9C64-B38B16EE0E24}"/>
              </a:ext>
            </a:extLst>
          </p:cNvPr>
          <p:cNvSpPr/>
          <p:nvPr/>
        </p:nvSpPr>
        <p:spPr>
          <a:xfrm>
            <a:off x="3903633" y="4045371"/>
            <a:ext cx="5173105" cy="153183"/>
          </a:xfrm>
          <a:prstGeom prst="accentBorderCallout1">
            <a:avLst>
              <a:gd name="adj1" fmla="val 67356"/>
              <a:gd name="adj2" fmla="val -1322"/>
              <a:gd name="adj3" fmla="val 267122"/>
              <a:gd name="adj4" fmla="val -63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Reg1 – CPF: 12345678901212 – </a:t>
            </a:r>
            <a:r>
              <a:rPr lang="pt-BR" sz="1100" err="1"/>
              <a:t>CodProd</a:t>
            </a:r>
            <a:r>
              <a:rPr lang="pt-BR" sz="1100"/>
              <a:t>: 010 – TEL: 912341234</a:t>
            </a:r>
          </a:p>
        </p:txBody>
      </p:sp>
      <p:sp>
        <p:nvSpPr>
          <p:cNvPr id="17" name="Texto Explicativo: Linha com Borda e Ênfase 16">
            <a:extLst>
              <a:ext uri="{FF2B5EF4-FFF2-40B4-BE49-F238E27FC236}">
                <a16:creationId xmlns:a16="http://schemas.microsoft.com/office/drawing/2014/main" id="{F1F0E45A-BE22-464A-B5FE-C401071B9FBD}"/>
              </a:ext>
            </a:extLst>
          </p:cNvPr>
          <p:cNvSpPr/>
          <p:nvPr/>
        </p:nvSpPr>
        <p:spPr>
          <a:xfrm>
            <a:off x="3903633" y="4276555"/>
            <a:ext cx="5173105" cy="153183"/>
          </a:xfrm>
          <a:prstGeom prst="accentBorderCallout1">
            <a:avLst>
              <a:gd name="adj1" fmla="val 67356"/>
              <a:gd name="adj2" fmla="val -1322"/>
              <a:gd name="adj3" fmla="val 113033"/>
              <a:gd name="adj4" fmla="val -61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Reg2 – CPF: 12345678901212 – </a:t>
            </a:r>
            <a:r>
              <a:rPr lang="pt-BR" sz="1100" err="1"/>
              <a:t>CodProd</a:t>
            </a:r>
            <a:r>
              <a:rPr lang="pt-BR" sz="1100"/>
              <a:t>: 020 – TEL: 912341234</a:t>
            </a:r>
          </a:p>
        </p:txBody>
      </p:sp>
      <p:sp>
        <p:nvSpPr>
          <p:cNvPr id="19" name="Texto Explicativo: Linha com Borda e Ênfase 18">
            <a:extLst>
              <a:ext uri="{FF2B5EF4-FFF2-40B4-BE49-F238E27FC236}">
                <a16:creationId xmlns:a16="http://schemas.microsoft.com/office/drawing/2014/main" id="{883A93A6-7919-430B-8972-E311EBDA9720}"/>
              </a:ext>
            </a:extLst>
          </p:cNvPr>
          <p:cNvSpPr/>
          <p:nvPr/>
        </p:nvSpPr>
        <p:spPr>
          <a:xfrm>
            <a:off x="3903632" y="4496856"/>
            <a:ext cx="5173105" cy="153183"/>
          </a:xfrm>
          <a:prstGeom prst="accentBorderCallout1">
            <a:avLst>
              <a:gd name="adj1" fmla="val 67356"/>
              <a:gd name="adj2" fmla="val -1322"/>
              <a:gd name="adj3" fmla="val -32889"/>
              <a:gd name="adj4" fmla="val -62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Reg3 – CPF: 12345678901212 – </a:t>
            </a:r>
            <a:r>
              <a:rPr lang="pt-BR" sz="1100" err="1"/>
              <a:t>CodProd</a:t>
            </a:r>
            <a:r>
              <a:rPr lang="pt-BR" sz="1100"/>
              <a:t>: 020 – TEL: 45456565</a:t>
            </a:r>
          </a:p>
        </p:txBody>
      </p:sp>
      <p:sp>
        <p:nvSpPr>
          <p:cNvPr id="21" name="Texto Explicativo: Linha com Borda e Ênfase 20">
            <a:extLst>
              <a:ext uri="{FF2B5EF4-FFF2-40B4-BE49-F238E27FC236}">
                <a16:creationId xmlns:a16="http://schemas.microsoft.com/office/drawing/2014/main" id="{D7A1FADF-8472-424A-813F-0C4A11549CB0}"/>
              </a:ext>
            </a:extLst>
          </p:cNvPr>
          <p:cNvSpPr/>
          <p:nvPr/>
        </p:nvSpPr>
        <p:spPr>
          <a:xfrm>
            <a:off x="3903631" y="4728040"/>
            <a:ext cx="5173105" cy="153183"/>
          </a:xfrm>
          <a:prstGeom prst="accentBorderCallout1">
            <a:avLst>
              <a:gd name="adj1" fmla="val 67356"/>
              <a:gd name="adj2" fmla="val -1322"/>
              <a:gd name="adj3" fmla="val -178521"/>
              <a:gd name="adj4" fmla="val -61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Reg4 – CPF: 12345678901212 – </a:t>
            </a:r>
            <a:r>
              <a:rPr lang="pt-BR" sz="1100" err="1"/>
              <a:t>CodProd</a:t>
            </a:r>
            <a:r>
              <a:rPr lang="pt-BR" sz="1100"/>
              <a:t>: 020 – TEL: 111111111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71FE88B-FBD2-494E-8590-D923CD464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986" y="5229650"/>
            <a:ext cx="864097" cy="965927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A98A18C2-EEDE-438C-AF9A-5D794F7A08A0}"/>
              </a:ext>
            </a:extLst>
          </p:cNvPr>
          <p:cNvSpPr txBox="1"/>
          <p:nvPr/>
        </p:nvSpPr>
        <p:spPr>
          <a:xfrm>
            <a:off x="2699477" y="5001986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/>
              <a:t>Endereço</a:t>
            </a:r>
          </a:p>
        </p:txBody>
      </p:sp>
      <p:sp>
        <p:nvSpPr>
          <p:cNvPr id="24" name="Texto Explicativo: Linha com Borda e Ênfase 23">
            <a:extLst>
              <a:ext uri="{FF2B5EF4-FFF2-40B4-BE49-F238E27FC236}">
                <a16:creationId xmlns:a16="http://schemas.microsoft.com/office/drawing/2014/main" id="{085AAF8A-D480-4E86-96B9-00FC033D627E}"/>
              </a:ext>
            </a:extLst>
          </p:cNvPr>
          <p:cNvSpPr/>
          <p:nvPr/>
        </p:nvSpPr>
        <p:spPr>
          <a:xfrm>
            <a:off x="3903633" y="5202763"/>
            <a:ext cx="6786872" cy="153183"/>
          </a:xfrm>
          <a:prstGeom prst="accentBorderCallout1">
            <a:avLst>
              <a:gd name="adj1" fmla="val 67356"/>
              <a:gd name="adj2" fmla="val -1322"/>
              <a:gd name="adj3" fmla="val 267122"/>
              <a:gd name="adj4" fmla="val -63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Reg1 – CPF: 12345678901212 – </a:t>
            </a:r>
            <a:r>
              <a:rPr lang="pt-BR" sz="1100" err="1"/>
              <a:t>CodProd</a:t>
            </a:r>
            <a:r>
              <a:rPr lang="pt-BR" sz="1100"/>
              <a:t>: 010 – R. das Palmeiras   – n      – CEP 07022000</a:t>
            </a:r>
          </a:p>
        </p:txBody>
      </p:sp>
      <p:sp>
        <p:nvSpPr>
          <p:cNvPr id="25" name="Texto Explicativo: Linha com Borda e Ênfase 24">
            <a:extLst>
              <a:ext uri="{FF2B5EF4-FFF2-40B4-BE49-F238E27FC236}">
                <a16:creationId xmlns:a16="http://schemas.microsoft.com/office/drawing/2014/main" id="{708993B8-6106-4FBB-B14C-DD8C84D64EAF}"/>
              </a:ext>
            </a:extLst>
          </p:cNvPr>
          <p:cNvSpPr/>
          <p:nvPr/>
        </p:nvSpPr>
        <p:spPr>
          <a:xfrm>
            <a:off x="3903633" y="5433947"/>
            <a:ext cx="6786870" cy="153183"/>
          </a:xfrm>
          <a:prstGeom prst="accentBorderCallout1">
            <a:avLst>
              <a:gd name="adj1" fmla="val 67356"/>
              <a:gd name="adj2" fmla="val -1322"/>
              <a:gd name="adj3" fmla="val 113033"/>
              <a:gd name="adj4" fmla="val -61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Reg2 – CPF: 12345678901212 – </a:t>
            </a:r>
            <a:r>
              <a:rPr lang="pt-BR" sz="1100" err="1"/>
              <a:t>CodProd</a:t>
            </a:r>
            <a:r>
              <a:rPr lang="pt-BR" sz="1100"/>
              <a:t>: 020 – Rua das Palmeiras – n     – CEP 07022000</a:t>
            </a:r>
          </a:p>
        </p:txBody>
      </p:sp>
      <p:sp>
        <p:nvSpPr>
          <p:cNvPr id="26" name="Texto Explicativo: Linha com Borda e Ênfase 25">
            <a:extLst>
              <a:ext uri="{FF2B5EF4-FFF2-40B4-BE49-F238E27FC236}">
                <a16:creationId xmlns:a16="http://schemas.microsoft.com/office/drawing/2014/main" id="{706A64E1-BEC8-47B6-BE85-38BC0ED7E254}"/>
              </a:ext>
            </a:extLst>
          </p:cNvPr>
          <p:cNvSpPr/>
          <p:nvPr/>
        </p:nvSpPr>
        <p:spPr>
          <a:xfrm>
            <a:off x="3903632" y="5654248"/>
            <a:ext cx="6786870" cy="153183"/>
          </a:xfrm>
          <a:prstGeom prst="accentBorderCallout1">
            <a:avLst>
              <a:gd name="adj1" fmla="val 67356"/>
              <a:gd name="adj2" fmla="val -1322"/>
              <a:gd name="adj3" fmla="val -32889"/>
              <a:gd name="adj4" fmla="val -62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Reg3 – CPF: 12345678901212 – </a:t>
            </a:r>
            <a:r>
              <a:rPr lang="pt-BR" sz="1100" err="1"/>
              <a:t>CodProd</a:t>
            </a:r>
            <a:r>
              <a:rPr lang="pt-BR" sz="1100"/>
              <a:t>: 030 – Rua das Palmeiras – n10  – CEP 07022000</a:t>
            </a:r>
          </a:p>
        </p:txBody>
      </p:sp>
      <p:sp>
        <p:nvSpPr>
          <p:cNvPr id="27" name="Texto Explicativo: Linha com Borda e Ênfase 26">
            <a:extLst>
              <a:ext uri="{FF2B5EF4-FFF2-40B4-BE49-F238E27FC236}">
                <a16:creationId xmlns:a16="http://schemas.microsoft.com/office/drawing/2014/main" id="{12FFBD49-EED1-4A79-BE44-4F29EA1675F8}"/>
              </a:ext>
            </a:extLst>
          </p:cNvPr>
          <p:cNvSpPr/>
          <p:nvPr/>
        </p:nvSpPr>
        <p:spPr>
          <a:xfrm>
            <a:off x="3903631" y="5885432"/>
            <a:ext cx="6786872" cy="153183"/>
          </a:xfrm>
          <a:prstGeom prst="accentBorderCallout1">
            <a:avLst>
              <a:gd name="adj1" fmla="val 67356"/>
              <a:gd name="adj2" fmla="val -1322"/>
              <a:gd name="adj3" fmla="val -178521"/>
              <a:gd name="adj4" fmla="val -61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Reg4 – CPF: 12345678901212 – </a:t>
            </a:r>
            <a:r>
              <a:rPr lang="pt-BR" sz="1100" err="1"/>
              <a:t>CodProd</a:t>
            </a:r>
            <a:r>
              <a:rPr lang="pt-BR" sz="1100"/>
              <a:t>: 040 – Rua dos Coqueiros – n      – CEP 0812002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092097A-A6E7-4224-B7FC-B7C4210BD742}"/>
              </a:ext>
            </a:extLst>
          </p:cNvPr>
          <p:cNvSpPr txBox="1"/>
          <p:nvPr/>
        </p:nvSpPr>
        <p:spPr>
          <a:xfrm>
            <a:off x="2599534" y="6291158"/>
            <a:ext cx="778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Esta visão “</a:t>
            </a:r>
            <a:r>
              <a:rPr lang="pt-BR" err="1"/>
              <a:t>produtizada</a:t>
            </a:r>
            <a:r>
              <a:rPr lang="pt-BR"/>
              <a:t>” é aplicada em todos os dados do cliente</a:t>
            </a: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288B7454-43D0-4B0A-B681-F16E3F9B7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48" y="2219035"/>
            <a:ext cx="864097" cy="965927"/>
          </a:xfrm>
          <a:prstGeom prst="rect">
            <a:avLst/>
          </a:prstGeom>
        </p:spPr>
      </p:pic>
      <p:sp>
        <p:nvSpPr>
          <p:cNvPr id="46" name="Texto Explicativo: Linha com Borda e Ênfase 45">
            <a:extLst>
              <a:ext uri="{FF2B5EF4-FFF2-40B4-BE49-F238E27FC236}">
                <a16:creationId xmlns:a16="http://schemas.microsoft.com/office/drawing/2014/main" id="{9112269B-7E75-47E3-915B-96FCD8B93C52}"/>
              </a:ext>
            </a:extLst>
          </p:cNvPr>
          <p:cNvSpPr/>
          <p:nvPr/>
        </p:nvSpPr>
        <p:spPr>
          <a:xfrm>
            <a:off x="3088606" y="1708054"/>
            <a:ext cx="7650092" cy="369333"/>
          </a:xfrm>
          <a:prstGeom prst="accentBorderCallout1">
            <a:avLst>
              <a:gd name="adj1" fmla="val 67356"/>
              <a:gd name="adj2" fmla="val -1322"/>
              <a:gd name="adj3" fmla="val 238135"/>
              <a:gd name="adj4" fmla="val -2003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Reg1 – CPF: 12345678901212 – Nome: Rafael R Lucchini – Nasc:01/01/1990 - ...... – </a:t>
            </a:r>
            <a:r>
              <a:rPr lang="pt-BR" sz="1100" err="1"/>
              <a:t>CodProd</a:t>
            </a:r>
            <a:r>
              <a:rPr lang="pt-BR" sz="1100"/>
              <a:t>: 010</a:t>
            </a:r>
          </a:p>
        </p:txBody>
      </p:sp>
      <p:sp>
        <p:nvSpPr>
          <p:cNvPr id="47" name="Texto Explicativo: Linha com Borda e Ênfase 46">
            <a:extLst>
              <a:ext uri="{FF2B5EF4-FFF2-40B4-BE49-F238E27FC236}">
                <a16:creationId xmlns:a16="http://schemas.microsoft.com/office/drawing/2014/main" id="{C8D5FB65-F446-49ED-8041-A7ADF5198459}"/>
              </a:ext>
            </a:extLst>
          </p:cNvPr>
          <p:cNvSpPr/>
          <p:nvPr/>
        </p:nvSpPr>
        <p:spPr>
          <a:xfrm>
            <a:off x="3088606" y="2215756"/>
            <a:ext cx="7650092" cy="369333"/>
          </a:xfrm>
          <a:prstGeom prst="accentBorderCallout1">
            <a:avLst>
              <a:gd name="adj1" fmla="val 67356"/>
              <a:gd name="adj2" fmla="val -1322"/>
              <a:gd name="adj3" fmla="val 103314"/>
              <a:gd name="adj4" fmla="val -19953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Reg2 – CPF: 12345678901212 – Nome: Rafael R Lucchini - Nasc:01/01/1990 - ....... – </a:t>
            </a:r>
            <a:r>
              <a:rPr lang="pt-BR" sz="1100" err="1"/>
              <a:t>CodProd</a:t>
            </a:r>
            <a:r>
              <a:rPr lang="pt-BR" sz="1100"/>
              <a:t>: 020</a:t>
            </a:r>
          </a:p>
        </p:txBody>
      </p:sp>
      <p:sp>
        <p:nvSpPr>
          <p:cNvPr id="48" name="Texto Explicativo: Linha com Borda e Ênfase 47">
            <a:extLst>
              <a:ext uri="{FF2B5EF4-FFF2-40B4-BE49-F238E27FC236}">
                <a16:creationId xmlns:a16="http://schemas.microsoft.com/office/drawing/2014/main" id="{8F1D5C2F-0289-4E96-A79D-12B902D3925F}"/>
              </a:ext>
            </a:extLst>
          </p:cNvPr>
          <p:cNvSpPr/>
          <p:nvPr/>
        </p:nvSpPr>
        <p:spPr>
          <a:xfrm>
            <a:off x="3088606" y="2714523"/>
            <a:ext cx="7650092" cy="369333"/>
          </a:xfrm>
          <a:prstGeom prst="accentBorderCallout1">
            <a:avLst>
              <a:gd name="adj1" fmla="val 67356"/>
              <a:gd name="adj2" fmla="val -1322"/>
              <a:gd name="adj3" fmla="val -31415"/>
              <a:gd name="adj4" fmla="val -19978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Reg3 – CPF: 12345678901212 – Nome: </a:t>
            </a:r>
            <a:r>
              <a:rPr lang="pt-BR" sz="1100">
                <a:solidFill>
                  <a:srgbClr val="FF0000"/>
                </a:solidFill>
              </a:rPr>
              <a:t>Mailson</a:t>
            </a:r>
            <a:r>
              <a:rPr lang="pt-BR" sz="1100"/>
              <a:t>  </a:t>
            </a:r>
            <a:r>
              <a:rPr lang="pt-BR" sz="1100" err="1">
                <a:solidFill>
                  <a:srgbClr val="FF0000"/>
                </a:solidFill>
              </a:rPr>
              <a:t>Luqquini</a:t>
            </a:r>
            <a:r>
              <a:rPr lang="pt-BR" sz="1100"/>
              <a:t> - Nasc:01/01/1990 - ....... – </a:t>
            </a:r>
            <a:r>
              <a:rPr lang="pt-BR" sz="1100" err="1"/>
              <a:t>CodProd</a:t>
            </a:r>
            <a:r>
              <a:rPr lang="pt-BR" sz="1100"/>
              <a:t>: 030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CE16FFF-F6FC-484D-9FA6-A893EA12D650}"/>
              </a:ext>
            </a:extLst>
          </p:cNvPr>
          <p:cNvSpPr txBox="1"/>
          <p:nvPr/>
        </p:nvSpPr>
        <p:spPr>
          <a:xfrm>
            <a:off x="745482" y="202402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/>
              <a:t>Cli360</a:t>
            </a:r>
          </a:p>
        </p:txBody>
      </p:sp>
      <p:sp>
        <p:nvSpPr>
          <p:cNvPr id="50" name="Texto Explicativo: Linha com Borda e Ênfase 49">
            <a:extLst>
              <a:ext uri="{FF2B5EF4-FFF2-40B4-BE49-F238E27FC236}">
                <a16:creationId xmlns:a16="http://schemas.microsoft.com/office/drawing/2014/main" id="{E9ED5C4C-EA62-4571-93EE-E20B3DF95637}"/>
              </a:ext>
            </a:extLst>
          </p:cNvPr>
          <p:cNvSpPr/>
          <p:nvPr/>
        </p:nvSpPr>
        <p:spPr>
          <a:xfrm>
            <a:off x="3088606" y="3213290"/>
            <a:ext cx="7650092" cy="369333"/>
          </a:xfrm>
          <a:prstGeom prst="accentBorderCallout1">
            <a:avLst>
              <a:gd name="adj1" fmla="val 67356"/>
              <a:gd name="adj2" fmla="val -1322"/>
              <a:gd name="adj3" fmla="val -164108"/>
              <a:gd name="adj4" fmla="val -20099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/>
              <a:t>Reg4 – CPF: 12345678901212 – Nome: Rafael R Lucchini - Nasc:</a:t>
            </a:r>
            <a:r>
              <a:rPr lang="pt-BR" sz="1100">
                <a:solidFill>
                  <a:srgbClr val="FF0000"/>
                </a:solidFill>
              </a:rPr>
              <a:t>10/10/1990</a:t>
            </a:r>
            <a:r>
              <a:rPr lang="pt-BR" sz="1100"/>
              <a:t>  - ...... – </a:t>
            </a:r>
            <a:r>
              <a:rPr lang="pt-BR" sz="1100" err="1"/>
              <a:t>CodProd</a:t>
            </a:r>
            <a:r>
              <a:rPr lang="pt-BR" sz="1100"/>
              <a:t>: 040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2A0F0C-4EEF-4EE5-A3C0-428CCED59A9F}"/>
              </a:ext>
            </a:extLst>
          </p:cNvPr>
          <p:cNvSpPr/>
          <p:nvPr/>
        </p:nvSpPr>
        <p:spPr>
          <a:xfrm>
            <a:off x="4032058" y="1578807"/>
            <a:ext cx="1363436" cy="2114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D7971A-29B8-40E6-B01E-0516CA47A671}"/>
              </a:ext>
            </a:extLst>
          </p:cNvPr>
          <p:cNvSpPr/>
          <p:nvPr/>
        </p:nvSpPr>
        <p:spPr>
          <a:xfrm>
            <a:off x="9294981" y="1581310"/>
            <a:ext cx="1085850" cy="2114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912127A-BEFC-47C5-9F53-C7EA56E7BE38}"/>
              </a:ext>
            </a:extLst>
          </p:cNvPr>
          <p:cNvSpPr txBox="1"/>
          <p:nvPr/>
        </p:nvSpPr>
        <p:spPr>
          <a:xfrm>
            <a:off x="11088364" y="1765762"/>
            <a:ext cx="753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/>
              <a:t>Ref. C/C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5CF8E90-DCA1-4855-9C0A-AFCEDD1F4C3F}"/>
              </a:ext>
            </a:extLst>
          </p:cNvPr>
          <p:cNvSpPr txBox="1"/>
          <p:nvPr/>
        </p:nvSpPr>
        <p:spPr>
          <a:xfrm>
            <a:off x="11061113" y="2273464"/>
            <a:ext cx="950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/>
              <a:t>Ref. Cartão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F827CE5-18F8-4009-8313-F06A5EFA0F51}"/>
              </a:ext>
            </a:extLst>
          </p:cNvPr>
          <p:cNvSpPr txBox="1"/>
          <p:nvPr/>
        </p:nvSpPr>
        <p:spPr>
          <a:xfrm>
            <a:off x="11088364" y="2772231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/>
              <a:t>Ref. </a:t>
            </a:r>
            <a:r>
              <a:rPr lang="pt-BR" sz="1050" err="1"/>
              <a:t>Consig</a:t>
            </a:r>
            <a:r>
              <a:rPr lang="pt-BR" sz="1050"/>
              <a:t>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D466C7C-9B75-4EFC-A7E2-DEACD93C1D13}"/>
              </a:ext>
            </a:extLst>
          </p:cNvPr>
          <p:cNvSpPr txBox="1"/>
          <p:nvPr/>
        </p:nvSpPr>
        <p:spPr>
          <a:xfrm>
            <a:off x="11061113" y="3270998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/>
              <a:t>Ref. Veículos.</a:t>
            </a:r>
          </a:p>
        </p:txBody>
      </p:sp>
    </p:spTree>
    <p:extLst>
      <p:ext uri="{BB962C8B-B14F-4D97-AF65-F5344CB8AC3E}">
        <p14:creationId xmlns:p14="http://schemas.microsoft.com/office/powerpoint/2010/main" val="203248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AE7C3B-9E1C-4FC5-9E4F-6B865AEDDB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Visão Cliente 360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C2DB08-1481-4CD2-9507-C0C79B9E5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2716" y="962678"/>
            <a:ext cx="7242217" cy="245465"/>
          </a:xfrm>
        </p:spPr>
        <p:txBody>
          <a:bodyPr/>
          <a:lstStyle/>
          <a:p>
            <a:r>
              <a:rPr lang="pt-BR" b="1"/>
              <a:t>Cenário Proposto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92B918-9D49-4B95-87DC-CFEB75E89A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Free Icon | Debit card">
            <a:extLst>
              <a:ext uri="{FF2B5EF4-FFF2-40B4-BE49-F238E27FC236}">
                <a16:creationId xmlns:a16="http://schemas.microsoft.com/office/drawing/2014/main" id="{09975601-7088-434C-B397-3E3AEB6E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206" y="2270837"/>
            <a:ext cx="493402" cy="49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nk Account Icons - Download Free Vector Icons | Noun Project">
            <a:extLst>
              <a:ext uri="{FF2B5EF4-FFF2-40B4-BE49-F238E27FC236}">
                <a16:creationId xmlns:a16="http://schemas.microsoft.com/office/drawing/2014/main" id="{968758F1-2151-48A0-8D9B-AA1D0018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30" y="3318165"/>
            <a:ext cx="485154" cy="4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Car Icon, Symbol. PNG, SVG Download.">
            <a:extLst>
              <a:ext uri="{FF2B5EF4-FFF2-40B4-BE49-F238E27FC236}">
                <a16:creationId xmlns:a16="http://schemas.microsoft.com/office/drawing/2014/main" id="{FB7738DB-A5C8-4C24-8C75-FAAD2753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87" y="4198218"/>
            <a:ext cx="707640" cy="7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an Icon Vector Art, Icons, and Graphics for Free Download">
            <a:extLst>
              <a:ext uri="{FF2B5EF4-FFF2-40B4-BE49-F238E27FC236}">
                <a16:creationId xmlns:a16="http://schemas.microsoft.com/office/drawing/2014/main" id="{5DFC93E6-F0FB-4E5E-891C-160E6F3E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87" y="5201370"/>
            <a:ext cx="707640" cy="7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CBF962-1715-406E-A207-59CE174BC81A}"/>
              </a:ext>
            </a:extLst>
          </p:cNvPr>
          <p:cNvSpPr txBox="1"/>
          <p:nvPr/>
        </p:nvSpPr>
        <p:spPr>
          <a:xfrm>
            <a:off x="3041117" y="6080594"/>
            <a:ext cx="1307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/>
              <a:t>Contratação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EC0CDE4-D089-42C7-9D9D-01C3FA95F58B}"/>
              </a:ext>
            </a:extLst>
          </p:cNvPr>
          <p:cNvSpPr txBox="1"/>
          <p:nvPr/>
        </p:nvSpPr>
        <p:spPr>
          <a:xfrm>
            <a:off x="1390190" y="6080594"/>
            <a:ext cx="1041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/>
              <a:t>Proposta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E37D724-08EB-4C83-85F5-2AA691881C62}"/>
              </a:ext>
            </a:extLst>
          </p:cNvPr>
          <p:cNvSpPr txBox="1"/>
          <p:nvPr/>
        </p:nvSpPr>
        <p:spPr>
          <a:xfrm>
            <a:off x="2287494" y="6080594"/>
            <a:ext cx="933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/>
              <a:t>Analise</a:t>
            </a:r>
          </a:p>
        </p:txBody>
      </p:sp>
      <p:pic>
        <p:nvPicPr>
          <p:cNvPr id="1036" name="Picture 12" descr="Breifing Form Icon - Icon - Free Transparent PNG Download - PNGkey">
            <a:extLst>
              <a:ext uri="{FF2B5EF4-FFF2-40B4-BE49-F238E27FC236}">
                <a16:creationId xmlns:a16="http://schemas.microsoft.com/office/drawing/2014/main" id="{6DF0C693-2D7F-429E-8191-0966D4843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82" y="2262657"/>
            <a:ext cx="707640" cy="4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Breifing Form Icon - Icon - Free Transparent PNG Download - PNGkey">
            <a:extLst>
              <a:ext uri="{FF2B5EF4-FFF2-40B4-BE49-F238E27FC236}">
                <a16:creationId xmlns:a16="http://schemas.microsoft.com/office/drawing/2014/main" id="{CD5774C4-6194-4235-8472-A3A33AC9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31" y="3198505"/>
            <a:ext cx="707640" cy="4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Breifing Form Icon - Icon - Free Transparent PNG Download - PNGkey">
            <a:extLst>
              <a:ext uri="{FF2B5EF4-FFF2-40B4-BE49-F238E27FC236}">
                <a16:creationId xmlns:a16="http://schemas.microsoft.com/office/drawing/2014/main" id="{464352E1-C9C7-40BC-84E4-36C86AB9F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34" y="4323199"/>
            <a:ext cx="707640" cy="4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Breifing Form Icon - Icon - Free Transparent PNG Download - PNGkey">
            <a:extLst>
              <a:ext uri="{FF2B5EF4-FFF2-40B4-BE49-F238E27FC236}">
                <a16:creationId xmlns:a16="http://schemas.microsoft.com/office/drawing/2014/main" id="{D0A3ED1F-726D-40A9-99FE-2D2BEA8F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880" y="5398196"/>
            <a:ext cx="707640" cy="4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ee Icon | Analyze">
            <a:extLst>
              <a:ext uri="{FF2B5EF4-FFF2-40B4-BE49-F238E27FC236}">
                <a16:creationId xmlns:a16="http://schemas.microsoft.com/office/drawing/2014/main" id="{FFF5DA1F-9B69-4908-968D-AD95DA520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54" y="2311375"/>
            <a:ext cx="506987" cy="5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Free Icon | Analyze">
            <a:extLst>
              <a:ext uri="{FF2B5EF4-FFF2-40B4-BE49-F238E27FC236}">
                <a16:creationId xmlns:a16="http://schemas.microsoft.com/office/drawing/2014/main" id="{728BCB35-AC01-4359-B177-022E485F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54" y="3247557"/>
            <a:ext cx="506987" cy="5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Free Icon | Analyze">
            <a:extLst>
              <a:ext uri="{FF2B5EF4-FFF2-40B4-BE49-F238E27FC236}">
                <a16:creationId xmlns:a16="http://schemas.microsoft.com/office/drawing/2014/main" id="{04FDCE61-ECC0-4CC6-BBB4-BE069821F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54" y="4342768"/>
            <a:ext cx="506987" cy="5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Free Icon | Analyze">
            <a:extLst>
              <a:ext uri="{FF2B5EF4-FFF2-40B4-BE49-F238E27FC236}">
                <a16:creationId xmlns:a16="http://schemas.microsoft.com/office/drawing/2014/main" id="{99539D6E-ED48-4A4E-9A15-42D7B5FE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54" y="5388282"/>
            <a:ext cx="506987" cy="5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ser icon female person symbol profile avatar sign">
            <a:extLst>
              <a:ext uri="{FF2B5EF4-FFF2-40B4-BE49-F238E27FC236}">
                <a16:creationId xmlns:a16="http://schemas.microsoft.com/office/drawing/2014/main" id="{097393A2-D534-498D-8D59-63ABA5AEF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6032" r="5041" b="14166"/>
          <a:stretch/>
        </p:blipFill>
        <p:spPr bwMode="auto">
          <a:xfrm>
            <a:off x="322217" y="3494283"/>
            <a:ext cx="707639" cy="69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272A0F9-D355-4367-8A9D-5602DE5A67E0}"/>
              </a:ext>
            </a:extLst>
          </p:cNvPr>
          <p:cNvSpPr txBox="1"/>
          <p:nvPr/>
        </p:nvSpPr>
        <p:spPr>
          <a:xfrm>
            <a:off x="265507" y="4216654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/>
              <a:t>Pamela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5399C408-BF3D-4608-809E-014D27FD0993}"/>
              </a:ext>
            </a:extLst>
          </p:cNvPr>
          <p:cNvSpPr/>
          <p:nvPr/>
        </p:nvSpPr>
        <p:spPr>
          <a:xfrm>
            <a:off x="607115" y="2135508"/>
            <a:ext cx="707639" cy="120627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5" name="Seta: Dobrada 44">
            <a:extLst>
              <a:ext uri="{FF2B5EF4-FFF2-40B4-BE49-F238E27FC236}">
                <a16:creationId xmlns:a16="http://schemas.microsoft.com/office/drawing/2014/main" id="{ED8E44C1-7464-45B4-92D2-CC6DBA6194EC}"/>
              </a:ext>
            </a:extLst>
          </p:cNvPr>
          <p:cNvSpPr/>
          <p:nvPr/>
        </p:nvSpPr>
        <p:spPr>
          <a:xfrm flipV="1">
            <a:off x="548896" y="4507237"/>
            <a:ext cx="707639" cy="1413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6" name="Picture 16" descr="User icon female person symbol profile avatar sign">
            <a:extLst>
              <a:ext uri="{FF2B5EF4-FFF2-40B4-BE49-F238E27FC236}">
                <a16:creationId xmlns:a16="http://schemas.microsoft.com/office/drawing/2014/main" id="{3A928720-9B00-422D-975F-82B54569C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6032" r="5041" b="14166"/>
          <a:stretch/>
        </p:blipFill>
        <p:spPr bwMode="auto">
          <a:xfrm>
            <a:off x="5815657" y="2524007"/>
            <a:ext cx="446987" cy="43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Free Icon | Debit card">
            <a:extLst>
              <a:ext uri="{FF2B5EF4-FFF2-40B4-BE49-F238E27FC236}">
                <a16:creationId xmlns:a16="http://schemas.microsoft.com/office/drawing/2014/main" id="{F6913452-D737-4351-8FA0-AB2B8553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45" y="2229757"/>
            <a:ext cx="585479" cy="5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Bank Account Icons - Download Free Vector Icons | Noun Project">
            <a:extLst>
              <a:ext uri="{FF2B5EF4-FFF2-40B4-BE49-F238E27FC236}">
                <a16:creationId xmlns:a16="http://schemas.microsoft.com/office/drawing/2014/main" id="{A3BBEDEF-0CF5-4EDB-9DD2-14349437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43" y="3364905"/>
            <a:ext cx="562871" cy="56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 descr="User icon female person symbol profile avatar sign">
            <a:extLst>
              <a:ext uri="{FF2B5EF4-FFF2-40B4-BE49-F238E27FC236}">
                <a16:creationId xmlns:a16="http://schemas.microsoft.com/office/drawing/2014/main" id="{BA80CC31-DCEF-4748-9520-32DD7CBA2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6032" r="5041" b="14166"/>
          <a:stretch/>
        </p:blipFill>
        <p:spPr bwMode="auto">
          <a:xfrm>
            <a:off x="5815657" y="3461791"/>
            <a:ext cx="446987" cy="43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Free Car Icon, Symbol. PNG, SVG Download.">
            <a:extLst>
              <a:ext uri="{FF2B5EF4-FFF2-40B4-BE49-F238E27FC236}">
                <a16:creationId xmlns:a16="http://schemas.microsoft.com/office/drawing/2014/main" id="{76124636-8202-4983-8500-47A091882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13" y="4331320"/>
            <a:ext cx="706230" cy="7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6" descr="User icon female person symbol profile avatar sign">
            <a:extLst>
              <a:ext uri="{FF2B5EF4-FFF2-40B4-BE49-F238E27FC236}">
                <a16:creationId xmlns:a16="http://schemas.microsoft.com/office/drawing/2014/main" id="{D36D4147-7740-49C0-A96D-81421DF4E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6032" r="5041" b="14166"/>
          <a:stretch/>
        </p:blipFill>
        <p:spPr bwMode="auto">
          <a:xfrm>
            <a:off x="5805800" y="4481794"/>
            <a:ext cx="446987" cy="43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Loan Icon Vector Art, Icons, and Graphics for Free Download">
            <a:extLst>
              <a:ext uri="{FF2B5EF4-FFF2-40B4-BE49-F238E27FC236}">
                <a16:creationId xmlns:a16="http://schemas.microsoft.com/office/drawing/2014/main" id="{26F21456-DBAE-496C-AC8A-E568509FE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91" y="5348317"/>
            <a:ext cx="706230" cy="7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C0B93C9B-3BBB-434C-BDEB-8816B8E30D4A}"/>
              </a:ext>
            </a:extLst>
          </p:cNvPr>
          <p:cNvSpPr/>
          <p:nvPr/>
        </p:nvSpPr>
        <p:spPr>
          <a:xfrm>
            <a:off x="4579419" y="3679804"/>
            <a:ext cx="566336" cy="635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Picture 4" descr="Email Message Envelope Icon Vector.mail Message Inbox.E-Mail Web Inbox  Stock Vector - Illustration of deliver, background: 158449848">
            <a:extLst>
              <a:ext uri="{FF2B5EF4-FFF2-40B4-BE49-F238E27FC236}">
                <a16:creationId xmlns:a16="http://schemas.microsoft.com/office/drawing/2014/main" id="{EDA32A48-3320-43F9-9CED-A07D6FB79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 b="10293"/>
          <a:stretch/>
        </p:blipFill>
        <p:spPr bwMode="auto">
          <a:xfrm>
            <a:off x="7565727" y="2308206"/>
            <a:ext cx="503101" cy="4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Mobile phone multimedia phone smartphone icon - Free Multimedia Line">
            <a:extLst>
              <a:ext uri="{FF2B5EF4-FFF2-40B4-BE49-F238E27FC236}">
                <a16:creationId xmlns:a16="http://schemas.microsoft.com/office/drawing/2014/main" id="{016C2E2F-4E04-4455-9531-02A9DFA89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494" y="2266805"/>
            <a:ext cx="503101" cy="5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6" descr="User icon female person symbol profile avatar sign">
            <a:extLst>
              <a:ext uri="{FF2B5EF4-FFF2-40B4-BE49-F238E27FC236}">
                <a16:creationId xmlns:a16="http://schemas.microsoft.com/office/drawing/2014/main" id="{812678DD-54C5-440D-B519-96F34FF84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6032" r="5041" b="14166"/>
          <a:stretch/>
        </p:blipFill>
        <p:spPr bwMode="auto">
          <a:xfrm>
            <a:off x="5817401" y="5495601"/>
            <a:ext cx="446987" cy="43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Free icon &amp;quot;Dollar icon&amp;quot;">
            <a:extLst>
              <a:ext uri="{FF2B5EF4-FFF2-40B4-BE49-F238E27FC236}">
                <a16:creationId xmlns:a16="http://schemas.microsoft.com/office/drawing/2014/main" id="{481A7A16-FD9B-407D-B314-FCC7B956A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351" y="2342852"/>
            <a:ext cx="401104" cy="4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832D6ED9-87E5-4A09-8B9F-D61ECA634082}"/>
              </a:ext>
            </a:extLst>
          </p:cNvPr>
          <p:cNvGrpSpPr/>
          <p:nvPr/>
        </p:nvGrpSpPr>
        <p:grpSpPr>
          <a:xfrm>
            <a:off x="10452041" y="3417553"/>
            <a:ext cx="1359439" cy="1359439"/>
            <a:chOff x="10399538" y="3249770"/>
            <a:chExt cx="1359439" cy="1359439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6A63F78-68FA-49A7-8312-1FCECE5110BE}"/>
                </a:ext>
              </a:extLst>
            </p:cNvPr>
            <p:cNvGrpSpPr/>
            <p:nvPr/>
          </p:nvGrpSpPr>
          <p:grpSpPr>
            <a:xfrm>
              <a:off x="10399538" y="3249770"/>
              <a:ext cx="1359439" cy="1359439"/>
              <a:chOff x="10399538" y="3249770"/>
              <a:chExt cx="1359439" cy="1359439"/>
            </a:xfrm>
          </p:grpSpPr>
          <p:pic>
            <p:nvPicPr>
              <p:cNvPr id="64" name="Imagem 63">
                <a:extLst>
                  <a:ext uri="{FF2B5EF4-FFF2-40B4-BE49-F238E27FC236}">
                    <a16:creationId xmlns:a16="http://schemas.microsoft.com/office/drawing/2014/main" id="{FB16FB94-F305-49DB-B995-7BBED8125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99538" y="3249770"/>
                <a:ext cx="1359439" cy="1359439"/>
              </a:xfrm>
              <a:prstGeom prst="rect">
                <a:avLst/>
              </a:prstGeom>
            </p:spPr>
          </p:pic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B87AC6AD-1AD1-49B0-9CC0-784FD9687C1B}"/>
                  </a:ext>
                </a:extLst>
              </p:cNvPr>
              <p:cNvSpPr/>
              <p:nvPr/>
            </p:nvSpPr>
            <p:spPr>
              <a:xfrm>
                <a:off x="10552108" y="3371738"/>
                <a:ext cx="674366" cy="74541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9BC2B418-2510-4795-921B-2E736B65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76808" y="3447607"/>
              <a:ext cx="649666" cy="649666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15D643-AD51-4C13-8720-3DDA251E7337}"/>
              </a:ext>
            </a:extLst>
          </p:cNvPr>
          <p:cNvSpPr txBox="1"/>
          <p:nvPr/>
        </p:nvSpPr>
        <p:spPr>
          <a:xfrm>
            <a:off x="961057" y="1469554"/>
            <a:ext cx="407449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 b="1"/>
              <a:t>Originação (Esteiras de Produto)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4F3B77A7-B963-4C8B-8750-165894DB16CA}"/>
              </a:ext>
            </a:extLst>
          </p:cNvPr>
          <p:cNvSpPr txBox="1"/>
          <p:nvPr/>
        </p:nvSpPr>
        <p:spPr>
          <a:xfrm>
            <a:off x="5633093" y="1470392"/>
            <a:ext cx="330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/>
              <a:t>Armazenamento Cadastral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666AEE45-8084-4C1A-A832-885D6F47EAC3}"/>
              </a:ext>
            </a:extLst>
          </p:cNvPr>
          <p:cNvSpPr txBox="1"/>
          <p:nvPr/>
        </p:nvSpPr>
        <p:spPr>
          <a:xfrm>
            <a:off x="9912186" y="1469554"/>
            <a:ext cx="214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/>
              <a:t>Consulta</a:t>
            </a:r>
          </a:p>
        </p:txBody>
      </p:sp>
      <p:pic>
        <p:nvPicPr>
          <p:cNvPr id="62" name="Picture 4" descr="Email Message Envelope Icon Vector.mail Message Inbox.E-Mail Web Inbox  Stock Vector - Illustration of deliver, background: 158449848">
            <a:extLst>
              <a:ext uri="{FF2B5EF4-FFF2-40B4-BE49-F238E27FC236}">
                <a16:creationId xmlns:a16="http://schemas.microsoft.com/office/drawing/2014/main" id="{F6DD8975-B839-402D-911A-CE535DAC8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 b="10293"/>
          <a:stretch/>
        </p:blipFill>
        <p:spPr bwMode="auto">
          <a:xfrm>
            <a:off x="7544985" y="3330259"/>
            <a:ext cx="503101" cy="4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Mobile phone multimedia phone smartphone icon - Free Multimedia Line">
            <a:extLst>
              <a:ext uri="{FF2B5EF4-FFF2-40B4-BE49-F238E27FC236}">
                <a16:creationId xmlns:a16="http://schemas.microsoft.com/office/drawing/2014/main" id="{6CFC15CA-0E67-4F04-977C-A6C9B29F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752" y="3288858"/>
            <a:ext cx="503101" cy="5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Free icon &amp;quot;Dollar icon&amp;quot;">
            <a:extLst>
              <a:ext uri="{FF2B5EF4-FFF2-40B4-BE49-F238E27FC236}">
                <a16:creationId xmlns:a16="http://schemas.microsoft.com/office/drawing/2014/main" id="{536285E9-4D2A-4800-AFA7-6BE15F38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609" y="3364905"/>
            <a:ext cx="401104" cy="4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Email Message Envelope Icon Vector.mail Message Inbox.E-Mail Web Inbox  Stock Vector - Illustration of deliver, background: 158449848">
            <a:extLst>
              <a:ext uri="{FF2B5EF4-FFF2-40B4-BE49-F238E27FC236}">
                <a16:creationId xmlns:a16="http://schemas.microsoft.com/office/drawing/2014/main" id="{2A6780D8-B236-4DFF-A4B5-4075BFFFF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 b="10293"/>
          <a:stretch/>
        </p:blipFill>
        <p:spPr bwMode="auto">
          <a:xfrm>
            <a:off x="7575650" y="4409092"/>
            <a:ext cx="503101" cy="4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Mobile phone multimedia phone smartphone icon - Free Multimedia Line">
            <a:extLst>
              <a:ext uri="{FF2B5EF4-FFF2-40B4-BE49-F238E27FC236}">
                <a16:creationId xmlns:a16="http://schemas.microsoft.com/office/drawing/2014/main" id="{90192D84-8FC9-44D5-95FE-A18EED529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17" y="4367691"/>
            <a:ext cx="503101" cy="5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Free icon &amp;quot;Dollar icon&amp;quot;">
            <a:extLst>
              <a:ext uri="{FF2B5EF4-FFF2-40B4-BE49-F238E27FC236}">
                <a16:creationId xmlns:a16="http://schemas.microsoft.com/office/drawing/2014/main" id="{C52BCCFD-E07D-497E-93A6-3C233426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274" y="4443738"/>
            <a:ext cx="401104" cy="4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Email Message Envelope Icon Vector.mail Message Inbox.E-Mail Web Inbox  Stock Vector - Illustration of deliver, background: 158449848">
            <a:extLst>
              <a:ext uri="{FF2B5EF4-FFF2-40B4-BE49-F238E27FC236}">
                <a16:creationId xmlns:a16="http://schemas.microsoft.com/office/drawing/2014/main" id="{8DAC4978-10CA-4BE4-A223-76D354304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 b="10293"/>
          <a:stretch/>
        </p:blipFill>
        <p:spPr bwMode="auto">
          <a:xfrm>
            <a:off x="7556586" y="5469815"/>
            <a:ext cx="503101" cy="4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Mobile phone multimedia phone smartphone icon - Free Multimedia Line">
            <a:extLst>
              <a:ext uri="{FF2B5EF4-FFF2-40B4-BE49-F238E27FC236}">
                <a16:creationId xmlns:a16="http://schemas.microsoft.com/office/drawing/2014/main" id="{08C18E69-CCBE-4A1E-9605-F6046DD32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53" y="5428414"/>
            <a:ext cx="503101" cy="5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Free icon &amp;quot;Dollar icon&amp;quot;">
            <a:extLst>
              <a:ext uri="{FF2B5EF4-FFF2-40B4-BE49-F238E27FC236}">
                <a16:creationId xmlns:a16="http://schemas.microsoft.com/office/drawing/2014/main" id="{33A971FB-57E6-4BD2-AB56-899B2E717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10" y="5504461"/>
            <a:ext cx="401104" cy="4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Seta: para a Direita 74">
            <a:extLst>
              <a:ext uri="{FF2B5EF4-FFF2-40B4-BE49-F238E27FC236}">
                <a16:creationId xmlns:a16="http://schemas.microsoft.com/office/drawing/2014/main" id="{7199CA18-EFB4-4F76-8AAA-6A442CF45F90}"/>
              </a:ext>
            </a:extLst>
          </p:cNvPr>
          <p:cNvSpPr/>
          <p:nvPr/>
        </p:nvSpPr>
        <p:spPr>
          <a:xfrm>
            <a:off x="4600826" y="3679804"/>
            <a:ext cx="566336" cy="635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: para a Direita 75">
            <a:extLst>
              <a:ext uri="{FF2B5EF4-FFF2-40B4-BE49-F238E27FC236}">
                <a16:creationId xmlns:a16="http://schemas.microsoft.com/office/drawing/2014/main" id="{4B5816CA-331E-4BD5-9501-3B573FFCC080}"/>
              </a:ext>
            </a:extLst>
          </p:cNvPr>
          <p:cNvSpPr/>
          <p:nvPr/>
        </p:nvSpPr>
        <p:spPr>
          <a:xfrm>
            <a:off x="9309033" y="3641217"/>
            <a:ext cx="566336" cy="635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0171AF-9414-480D-AD9C-F3D8E2D61EC3}"/>
              </a:ext>
            </a:extLst>
          </p:cNvPr>
          <p:cNvSpPr txBox="1"/>
          <p:nvPr/>
        </p:nvSpPr>
        <p:spPr>
          <a:xfrm>
            <a:off x="6280665" y="2355173"/>
            <a:ext cx="16295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4775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AE7C3B-9E1C-4FC5-9E4F-6B865AEDDB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Visão Cliente 360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C2DB08-1481-4CD2-9507-C0C79B9E5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2716" y="962678"/>
            <a:ext cx="7242217" cy="245465"/>
          </a:xfrm>
        </p:spPr>
        <p:txBody>
          <a:bodyPr/>
          <a:lstStyle/>
          <a:p>
            <a:r>
              <a:rPr lang="pt-BR" b="1"/>
              <a:t>Nosso alvo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92B918-9D49-4B95-87DC-CFEB75E89A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9ACF5FA-4FF2-4D3E-8345-73222DDB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686" y="3410922"/>
            <a:ext cx="1117654" cy="1117654"/>
          </a:xfrm>
          <a:prstGeom prst="rect">
            <a:avLst/>
          </a:prstGeom>
        </p:spPr>
      </p:pic>
      <p:pic>
        <p:nvPicPr>
          <p:cNvPr id="47" name="Picture 2" descr="Free Icon | Debit card">
            <a:extLst>
              <a:ext uri="{FF2B5EF4-FFF2-40B4-BE49-F238E27FC236}">
                <a16:creationId xmlns:a16="http://schemas.microsoft.com/office/drawing/2014/main" id="{F6913452-D737-4351-8FA0-AB2B8553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74" y="2410441"/>
            <a:ext cx="585479" cy="5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Bank Account Icons - Download Free Vector Icons | Noun Project">
            <a:extLst>
              <a:ext uri="{FF2B5EF4-FFF2-40B4-BE49-F238E27FC236}">
                <a16:creationId xmlns:a16="http://schemas.microsoft.com/office/drawing/2014/main" id="{A3BBEDEF-0CF5-4EDB-9DD2-14349437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636" y="3113782"/>
            <a:ext cx="516327" cy="51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Free Car Icon, Symbol. PNG, SVG Download.">
            <a:extLst>
              <a:ext uri="{FF2B5EF4-FFF2-40B4-BE49-F238E27FC236}">
                <a16:creationId xmlns:a16="http://schemas.microsoft.com/office/drawing/2014/main" id="{76124636-8202-4983-8500-47A091882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907" y="3892383"/>
            <a:ext cx="706230" cy="7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Loan Icon Vector Art, Icons, and Graphics for Free Download">
            <a:extLst>
              <a:ext uri="{FF2B5EF4-FFF2-40B4-BE49-F238E27FC236}">
                <a16:creationId xmlns:a16="http://schemas.microsoft.com/office/drawing/2014/main" id="{26F21456-DBAE-496C-AC8A-E568509FE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255" y="4791171"/>
            <a:ext cx="706230" cy="7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Email Message Envelope Icon Vector.mail Message Inbox.E-Mail Web Inbox  Stock Vector - Illustration of deliver, background: 158449848">
            <a:extLst>
              <a:ext uri="{FF2B5EF4-FFF2-40B4-BE49-F238E27FC236}">
                <a16:creationId xmlns:a16="http://schemas.microsoft.com/office/drawing/2014/main" id="{EDA32A48-3320-43F9-9CED-A07D6FB79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 b="10293"/>
          <a:stretch/>
        </p:blipFill>
        <p:spPr bwMode="auto">
          <a:xfrm>
            <a:off x="5476737" y="3950570"/>
            <a:ext cx="647624" cy="5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Mobile phone multimedia phone smartphone icon - Free Multimedia Line">
            <a:extLst>
              <a:ext uri="{FF2B5EF4-FFF2-40B4-BE49-F238E27FC236}">
                <a16:creationId xmlns:a16="http://schemas.microsoft.com/office/drawing/2014/main" id="{016C2E2F-4E04-4455-9531-02A9DFA89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33" y="4883666"/>
            <a:ext cx="613735" cy="6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Free icon &amp;quot;Dollar icon&amp;quot;">
            <a:extLst>
              <a:ext uri="{FF2B5EF4-FFF2-40B4-BE49-F238E27FC236}">
                <a16:creationId xmlns:a16="http://schemas.microsoft.com/office/drawing/2014/main" id="{481A7A16-FD9B-407D-B314-FCC7B956A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27" y="3033676"/>
            <a:ext cx="516327" cy="51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6" descr="User icon female person symbol profile avatar sign">
            <a:extLst>
              <a:ext uri="{FF2B5EF4-FFF2-40B4-BE49-F238E27FC236}">
                <a16:creationId xmlns:a16="http://schemas.microsoft.com/office/drawing/2014/main" id="{486DC026-9F10-46FD-82CE-7AA0ABD8B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6032" r="5041" b="14166"/>
          <a:stretch/>
        </p:blipFill>
        <p:spPr bwMode="auto">
          <a:xfrm>
            <a:off x="10884333" y="3627695"/>
            <a:ext cx="414835" cy="39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D903B904-EA38-4FB6-A84C-9E002B115008}"/>
              </a:ext>
            </a:extLst>
          </p:cNvPr>
          <p:cNvSpPr/>
          <p:nvPr/>
        </p:nvSpPr>
        <p:spPr>
          <a:xfrm>
            <a:off x="9428731" y="3569818"/>
            <a:ext cx="889094" cy="64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09BDC67-CE66-4D04-ABFB-0D412134AB6F}"/>
              </a:ext>
            </a:extLst>
          </p:cNvPr>
          <p:cNvGrpSpPr/>
          <p:nvPr/>
        </p:nvGrpSpPr>
        <p:grpSpPr>
          <a:xfrm>
            <a:off x="6907808" y="3420757"/>
            <a:ext cx="835308" cy="1059625"/>
            <a:chOff x="6979774" y="3667827"/>
            <a:chExt cx="707639" cy="978043"/>
          </a:xfrm>
        </p:grpSpPr>
        <p:pic>
          <p:nvPicPr>
            <p:cNvPr id="55" name="Picture 16" descr="User icon female person symbol profile avatar sign">
              <a:extLst>
                <a:ext uri="{FF2B5EF4-FFF2-40B4-BE49-F238E27FC236}">
                  <a16:creationId xmlns:a16="http://schemas.microsoft.com/office/drawing/2014/main" id="{76D1EC71-39C5-471C-B468-73D3DF544F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3" t="6032" r="5041" b="14166"/>
            <a:stretch/>
          </p:blipFill>
          <p:spPr bwMode="auto">
            <a:xfrm>
              <a:off x="6979774" y="3667827"/>
              <a:ext cx="707639" cy="690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9686CC9-AF2F-40FB-BA9C-FB97159FFDF5}"/>
                </a:ext>
              </a:extLst>
            </p:cNvPr>
            <p:cNvSpPr txBox="1"/>
            <p:nvPr/>
          </p:nvSpPr>
          <p:spPr>
            <a:xfrm>
              <a:off x="6985810" y="4390198"/>
              <a:ext cx="695567" cy="255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/>
                <a:t>Pamela</a:t>
              </a:r>
            </a:p>
          </p:txBody>
        </p: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4DFFB4F8-4254-47B9-95BA-5ECE876511E2}"/>
              </a:ext>
            </a:extLst>
          </p:cNvPr>
          <p:cNvSpPr txBox="1"/>
          <p:nvPr/>
        </p:nvSpPr>
        <p:spPr>
          <a:xfrm>
            <a:off x="9912186" y="1469554"/>
            <a:ext cx="214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/>
              <a:t>Consulta</a:t>
            </a:r>
          </a:p>
        </p:txBody>
      </p:sp>
      <p:sp>
        <p:nvSpPr>
          <p:cNvPr id="6" name="Seta: da Esquerda para a Direita 5">
            <a:extLst>
              <a:ext uri="{FF2B5EF4-FFF2-40B4-BE49-F238E27FC236}">
                <a16:creationId xmlns:a16="http://schemas.microsoft.com/office/drawing/2014/main" id="{DB6A8B52-C5BF-4DE7-9666-EA09159F6821}"/>
              </a:ext>
            </a:extLst>
          </p:cNvPr>
          <p:cNvSpPr/>
          <p:nvPr/>
        </p:nvSpPr>
        <p:spPr>
          <a:xfrm>
            <a:off x="4337279" y="3655576"/>
            <a:ext cx="904271" cy="613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Picture 2" descr="Free Icon | Debit card">
            <a:extLst>
              <a:ext uri="{FF2B5EF4-FFF2-40B4-BE49-F238E27FC236}">
                <a16:creationId xmlns:a16="http://schemas.microsoft.com/office/drawing/2014/main" id="{77E5D02C-8798-4D7F-BAEA-95CC88DC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206" y="2270837"/>
            <a:ext cx="493402" cy="49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ank Account Icons - Download Free Vector Icons | Noun Project">
            <a:extLst>
              <a:ext uri="{FF2B5EF4-FFF2-40B4-BE49-F238E27FC236}">
                <a16:creationId xmlns:a16="http://schemas.microsoft.com/office/drawing/2014/main" id="{6A95D344-2543-4E7B-A8D1-F368ECBA0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30" y="3318165"/>
            <a:ext cx="485154" cy="4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Free Car Icon, Symbol. PNG, SVG Download.">
            <a:extLst>
              <a:ext uri="{FF2B5EF4-FFF2-40B4-BE49-F238E27FC236}">
                <a16:creationId xmlns:a16="http://schemas.microsoft.com/office/drawing/2014/main" id="{C20B4536-9F1B-4C20-91F8-925EEA5C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87" y="4198218"/>
            <a:ext cx="707640" cy="7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 descr="Loan Icon Vector Art, Icons, and Graphics for Free Download">
            <a:extLst>
              <a:ext uri="{FF2B5EF4-FFF2-40B4-BE49-F238E27FC236}">
                <a16:creationId xmlns:a16="http://schemas.microsoft.com/office/drawing/2014/main" id="{99A71064-0065-45A8-A049-D6849FBB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87" y="5201370"/>
            <a:ext cx="707640" cy="7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BE7D256B-37A4-4725-8502-A5772518D783}"/>
              </a:ext>
            </a:extLst>
          </p:cNvPr>
          <p:cNvSpPr txBox="1"/>
          <p:nvPr/>
        </p:nvSpPr>
        <p:spPr>
          <a:xfrm>
            <a:off x="3041117" y="6080594"/>
            <a:ext cx="1307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/>
              <a:t>Contratação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9DE56FD-D335-4D3F-800C-F1166B462DBF}"/>
              </a:ext>
            </a:extLst>
          </p:cNvPr>
          <p:cNvSpPr txBox="1"/>
          <p:nvPr/>
        </p:nvSpPr>
        <p:spPr>
          <a:xfrm>
            <a:off x="1390190" y="6080594"/>
            <a:ext cx="1041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/>
              <a:t>Proposta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B80D1759-7AF2-483B-89F8-D40835245F96}"/>
              </a:ext>
            </a:extLst>
          </p:cNvPr>
          <p:cNvSpPr txBox="1"/>
          <p:nvPr/>
        </p:nvSpPr>
        <p:spPr>
          <a:xfrm>
            <a:off x="2287494" y="6080594"/>
            <a:ext cx="933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/>
              <a:t>Analise</a:t>
            </a:r>
          </a:p>
        </p:txBody>
      </p:sp>
      <p:pic>
        <p:nvPicPr>
          <p:cNvPr id="60" name="Picture 12" descr="Breifing Form Icon - Icon - Free Transparent PNG Download - PNGkey">
            <a:extLst>
              <a:ext uri="{FF2B5EF4-FFF2-40B4-BE49-F238E27FC236}">
                <a16:creationId xmlns:a16="http://schemas.microsoft.com/office/drawing/2014/main" id="{D986CA74-C96D-4B91-8640-3BFCDBA3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82" y="2262657"/>
            <a:ext cx="707640" cy="4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Breifing Form Icon - Icon - Free Transparent PNG Download - PNGkey">
            <a:extLst>
              <a:ext uri="{FF2B5EF4-FFF2-40B4-BE49-F238E27FC236}">
                <a16:creationId xmlns:a16="http://schemas.microsoft.com/office/drawing/2014/main" id="{D593DA59-D61A-4550-BD41-8014054E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31" y="3198505"/>
            <a:ext cx="707640" cy="4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2" descr="Breifing Form Icon - Icon - Free Transparent PNG Download - PNGkey">
            <a:extLst>
              <a:ext uri="{FF2B5EF4-FFF2-40B4-BE49-F238E27FC236}">
                <a16:creationId xmlns:a16="http://schemas.microsoft.com/office/drawing/2014/main" id="{66B084A4-D674-494F-A821-35A4C526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34" y="4323199"/>
            <a:ext cx="707640" cy="4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2" descr="Breifing Form Icon - Icon - Free Transparent PNG Download - PNGkey">
            <a:extLst>
              <a:ext uri="{FF2B5EF4-FFF2-40B4-BE49-F238E27FC236}">
                <a16:creationId xmlns:a16="http://schemas.microsoft.com/office/drawing/2014/main" id="{5FE41D9E-8791-434E-8C3E-46583441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880" y="5398196"/>
            <a:ext cx="707640" cy="4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Free Icon | Analyze">
            <a:extLst>
              <a:ext uri="{FF2B5EF4-FFF2-40B4-BE49-F238E27FC236}">
                <a16:creationId xmlns:a16="http://schemas.microsoft.com/office/drawing/2014/main" id="{19E2565C-2D39-46E8-B484-EE6396E81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54" y="2311375"/>
            <a:ext cx="506987" cy="5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4" descr="Free Icon | Analyze">
            <a:extLst>
              <a:ext uri="{FF2B5EF4-FFF2-40B4-BE49-F238E27FC236}">
                <a16:creationId xmlns:a16="http://schemas.microsoft.com/office/drawing/2014/main" id="{AA9F5C66-4EEC-4575-B8B1-CA8E750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54" y="3247557"/>
            <a:ext cx="506987" cy="5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4" descr="Free Icon | Analyze">
            <a:extLst>
              <a:ext uri="{FF2B5EF4-FFF2-40B4-BE49-F238E27FC236}">
                <a16:creationId xmlns:a16="http://schemas.microsoft.com/office/drawing/2014/main" id="{E3FAA48D-58EC-4F9C-BFE4-60C33B17C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54" y="4342768"/>
            <a:ext cx="506987" cy="5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4" descr="Free Icon | Analyze">
            <a:extLst>
              <a:ext uri="{FF2B5EF4-FFF2-40B4-BE49-F238E27FC236}">
                <a16:creationId xmlns:a16="http://schemas.microsoft.com/office/drawing/2014/main" id="{B3325783-A976-42D0-BB59-321489BD5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54" y="5388282"/>
            <a:ext cx="506987" cy="5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6" descr="User icon female person symbol profile avatar sign">
            <a:extLst>
              <a:ext uri="{FF2B5EF4-FFF2-40B4-BE49-F238E27FC236}">
                <a16:creationId xmlns:a16="http://schemas.microsoft.com/office/drawing/2014/main" id="{AA5FE177-F238-4DB8-A500-897157EE8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6032" r="5041" b="14166"/>
          <a:stretch/>
        </p:blipFill>
        <p:spPr bwMode="auto">
          <a:xfrm>
            <a:off x="322217" y="3494283"/>
            <a:ext cx="707639" cy="69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621DC2CB-192A-431C-B678-7ADF74AB0EE3}"/>
              </a:ext>
            </a:extLst>
          </p:cNvPr>
          <p:cNvSpPr txBox="1"/>
          <p:nvPr/>
        </p:nvSpPr>
        <p:spPr>
          <a:xfrm>
            <a:off x="265507" y="4216654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/>
              <a:t>Pamela</a:t>
            </a:r>
          </a:p>
        </p:txBody>
      </p:sp>
      <p:sp>
        <p:nvSpPr>
          <p:cNvPr id="74" name="Seta: Dobrada 73">
            <a:extLst>
              <a:ext uri="{FF2B5EF4-FFF2-40B4-BE49-F238E27FC236}">
                <a16:creationId xmlns:a16="http://schemas.microsoft.com/office/drawing/2014/main" id="{3B1C6A46-F85F-47A5-AC26-F15197BC7C95}"/>
              </a:ext>
            </a:extLst>
          </p:cNvPr>
          <p:cNvSpPr/>
          <p:nvPr/>
        </p:nvSpPr>
        <p:spPr>
          <a:xfrm>
            <a:off x="607115" y="2135508"/>
            <a:ext cx="707639" cy="120627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5" name="Seta: Dobrada 74">
            <a:extLst>
              <a:ext uri="{FF2B5EF4-FFF2-40B4-BE49-F238E27FC236}">
                <a16:creationId xmlns:a16="http://schemas.microsoft.com/office/drawing/2014/main" id="{14A1BEA3-AFAC-49E3-948C-6E6C0C6517AE}"/>
              </a:ext>
            </a:extLst>
          </p:cNvPr>
          <p:cNvSpPr/>
          <p:nvPr/>
        </p:nvSpPr>
        <p:spPr>
          <a:xfrm flipV="1">
            <a:off x="548896" y="4507237"/>
            <a:ext cx="707639" cy="1413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E413D27-CF37-48AF-919B-75E3B44CDFBC}"/>
              </a:ext>
            </a:extLst>
          </p:cNvPr>
          <p:cNvSpPr txBox="1"/>
          <p:nvPr/>
        </p:nvSpPr>
        <p:spPr>
          <a:xfrm>
            <a:off x="961057" y="1469554"/>
            <a:ext cx="407449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 b="1"/>
              <a:t>Originação (Esteiras de Produto)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3CBFF0B-E10B-4482-965D-B14508BBD9CB}"/>
              </a:ext>
            </a:extLst>
          </p:cNvPr>
          <p:cNvSpPr txBox="1"/>
          <p:nvPr/>
        </p:nvSpPr>
        <p:spPr>
          <a:xfrm>
            <a:off x="5633093" y="1470392"/>
            <a:ext cx="330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/>
              <a:t>Armazenamento Cadastral</a:t>
            </a:r>
          </a:p>
        </p:txBody>
      </p:sp>
    </p:spTree>
    <p:extLst>
      <p:ext uri="{BB962C8B-B14F-4D97-AF65-F5344CB8AC3E}">
        <p14:creationId xmlns:p14="http://schemas.microsoft.com/office/powerpoint/2010/main" val="214737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AE7C3B-9E1C-4FC5-9E4F-6B865AEDDB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Visão Cliente 360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C2DB08-1481-4CD2-9507-C0C79B9E5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2716" y="962678"/>
            <a:ext cx="7242217" cy="245465"/>
          </a:xfrm>
        </p:spPr>
        <p:txBody>
          <a:bodyPr/>
          <a:lstStyle/>
          <a:p>
            <a:r>
              <a:rPr lang="pt-BR" b="1"/>
              <a:t>Nosso alvo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92B918-9D49-4B95-87DC-CFEB75E89A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46E7C6-16AF-4889-BEAC-7E47EA02B797}"/>
              </a:ext>
            </a:extLst>
          </p:cNvPr>
          <p:cNvSpPr txBox="1"/>
          <p:nvPr/>
        </p:nvSpPr>
        <p:spPr>
          <a:xfrm>
            <a:off x="2075921" y="2801442"/>
            <a:ext cx="8639763" cy="237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você modelaria o banco de dados para atender aos requisitos descritos acima?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seria a tecnologia usada e por quê?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você garantiria que a informação estaria disponível?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você estruturaria os serviços para receber as inclusões e/ou alterações dos dados?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você estruturaria os serviços para receber as consultas dos dados?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i="1" u="sng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Extra-mile</a:t>
            </a:r>
            <a:r>
              <a:rPr lang="pt-BR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Como vocês classificaria a qualidade do dado e definiria o melhor dado?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3402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Banco Pan">
      <a:dk1>
        <a:srgbClr val="414141"/>
      </a:dk1>
      <a:lt1>
        <a:srgbClr val="FFFFFF"/>
      </a:lt1>
      <a:dk2>
        <a:srgbClr val="414141"/>
      </a:dk2>
      <a:lt2>
        <a:srgbClr val="FFFFFF"/>
      </a:lt2>
      <a:accent1>
        <a:srgbClr val="616161"/>
      </a:accent1>
      <a:accent2>
        <a:srgbClr val="00C5FF"/>
      </a:accent2>
      <a:accent3>
        <a:srgbClr val="FF5630"/>
      </a:accent3>
      <a:accent4>
        <a:srgbClr val="616161"/>
      </a:accent4>
      <a:accent5>
        <a:srgbClr val="00C5FF"/>
      </a:accent5>
      <a:accent6>
        <a:srgbClr val="FF5630"/>
      </a:accent6>
      <a:hlink>
        <a:srgbClr val="00C5FF"/>
      </a:hlink>
      <a:folHlink>
        <a:srgbClr val="616161"/>
      </a:folHlink>
    </a:clrScheme>
    <a:fontScheme name="Banco P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0A965446884BC4D9974278FF047A0CA" ma:contentTypeVersion="6" ma:contentTypeDescription="Crie um novo documento." ma:contentTypeScope="" ma:versionID="eb7a83d74cb3262b58107a79ee3e0604">
  <xsd:schema xmlns:xsd="http://www.w3.org/2001/XMLSchema" xmlns:xs="http://www.w3.org/2001/XMLSchema" xmlns:p="http://schemas.microsoft.com/office/2006/metadata/properties" xmlns:ns2="cbbe65cf-3c9d-4e1e-868c-8d6568e47527" xmlns:ns3="02de72c9-8aae-4769-b325-7947e0334630" targetNamespace="http://schemas.microsoft.com/office/2006/metadata/properties" ma:root="true" ma:fieldsID="08430f17b1b7e187eb95b7140347c035" ns2:_="" ns3:_="">
    <xsd:import namespace="cbbe65cf-3c9d-4e1e-868c-8d6568e47527"/>
    <xsd:import namespace="02de72c9-8aae-4769-b325-7947e03346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e65cf-3c9d-4e1e-868c-8d6568e475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de72c9-8aae-4769-b325-7947e03346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D0B327-7C74-45D3-8523-7DCA7F300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4741C4-CEB5-4FD8-9592-34C05858B6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be65cf-3c9d-4e1e-868c-8d6568e47527"/>
    <ds:schemaRef ds:uri="02de72c9-8aae-4769-b325-7947e03346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338B98-E026-481A-BDE6-A131278F9261}">
  <ds:schemaRefs>
    <ds:schemaRef ds:uri="4a077445-3f26-4112-b582-75aae80870f5"/>
    <ds:schemaRef ds:uri="c709a9e0-1ebe-4d39-91b1-fda63449958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Lais Vaneima Dos Santos Silva Nakamura</dc:creator>
  <cp:revision>12</cp:revision>
  <dcterms:created xsi:type="dcterms:W3CDTF">2021-06-17T19:40:24Z</dcterms:created>
  <dcterms:modified xsi:type="dcterms:W3CDTF">2022-10-11T21:56:33Z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0x01010050A965446884BC4D9974278FF047A0CA</vt:lpwstr>
  </property>
  <property fmtid="{D5CDD505-2E9C-101B-9397-08002B2CF9AE}" pid="3" name="MSIP_Label_26e511ab-8615-4fc5-97d8-c1ec7d519c75_Enabled">
    <vt:lpwstr>true</vt:lpwstr>
  </property>
  <property fmtid="{D5CDD505-2E9C-101B-9397-08002B2CF9AE}" pid="4" name="MSIP_Label_26e511ab-8615-4fc5-97d8-c1ec7d519c75_SetDate">
    <vt:lpwstr>2022-04-05T23:39:34Z</vt:lpwstr>
  </property>
  <property fmtid="{D5CDD505-2E9C-101B-9397-08002B2CF9AE}" pid="5" name="MSIP_Label_26e511ab-8615-4fc5-97d8-c1ec7d519c75_Method">
    <vt:lpwstr>Privileged</vt:lpwstr>
  </property>
  <property fmtid="{D5CDD505-2E9C-101B-9397-08002B2CF9AE}" pid="6" name="MSIP_Label_26e511ab-8615-4fc5-97d8-c1ec7d519c75_Name">
    <vt:lpwstr>26e511ab-8615-4fc5-97d8-c1ec7d519c75</vt:lpwstr>
  </property>
  <property fmtid="{D5CDD505-2E9C-101B-9397-08002B2CF9AE}" pid="7" name="MSIP_Label_26e511ab-8615-4fc5-97d8-c1ec7d519c75_SiteId">
    <vt:lpwstr>de89e620-b2ae-4c38-891c-d370c876b2e6</vt:lpwstr>
  </property>
  <property fmtid="{D5CDD505-2E9C-101B-9397-08002B2CF9AE}" pid="8" name="MSIP_Label_26e511ab-8615-4fc5-97d8-c1ec7d519c75_ActionId">
    <vt:lpwstr>478ccbc6-17c4-49dc-b260-d53eabd25cd8</vt:lpwstr>
  </property>
  <property fmtid="{D5CDD505-2E9C-101B-9397-08002B2CF9AE}" pid="9" name="MSIP_Label_26e511ab-8615-4fc5-97d8-c1ec7d519c75_ContentBits">
    <vt:lpwstr>1</vt:lpwstr>
  </property>
</Properties>
</file>