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64" r:id="rId4"/>
    <p:sldId id="319" r:id="rId5"/>
    <p:sldId id="320" r:id="rId6"/>
    <p:sldId id="321" r:id="rId7"/>
    <p:sldId id="322" r:id="rId8"/>
    <p:sldId id="312" r:id="rId9"/>
    <p:sldId id="268" r:id="rId10"/>
    <p:sldId id="263" r:id="rId11"/>
    <p:sldId id="298" r:id="rId12"/>
    <p:sldId id="295" r:id="rId13"/>
    <p:sldId id="277" r:id="rId14"/>
    <p:sldId id="276" r:id="rId15"/>
    <p:sldId id="296" r:id="rId16"/>
    <p:sldId id="280" r:id="rId17"/>
    <p:sldId id="297" r:id="rId18"/>
    <p:sldId id="278" r:id="rId19"/>
    <p:sldId id="299" r:id="rId20"/>
    <p:sldId id="284" r:id="rId21"/>
    <p:sldId id="300" r:id="rId22"/>
    <p:sldId id="301" r:id="rId23"/>
    <p:sldId id="289" r:id="rId24"/>
    <p:sldId id="290" r:id="rId25"/>
    <p:sldId id="302" r:id="rId26"/>
    <p:sldId id="303" r:id="rId27"/>
    <p:sldId id="288" r:id="rId28"/>
    <p:sldId id="287" r:id="rId29"/>
    <p:sldId id="305" r:id="rId30"/>
    <p:sldId id="306" r:id="rId31"/>
    <p:sldId id="307" r:id="rId32"/>
    <p:sldId id="293" r:id="rId33"/>
    <p:sldId id="309" r:id="rId34"/>
    <p:sldId id="310" r:id="rId35"/>
    <p:sldId id="311" r:id="rId36"/>
    <p:sldId id="313" r:id="rId37"/>
    <p:sldId id="314" r:id="rId38"/>
    <p:sldId id="317" r:id="rId39"/>
    <p:sldId id="315" r:id="rId40"/>
    <p:sldId id="318" r:id="rId41"/>
    <p:sldId id="29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00"/>
    <a:srgbClr val="0183AD"/>
    <a:srgbClr val="02BEDE"/>
    <a:srgbClr val="014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8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B917-2D06-48AC-8BB6-B4A407477BB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77AA-F090-4223-99E5-2023B6743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8080" y="950644"/>
            <a:ext cx="4947920" cy="128492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4"/>
            <a:ext cx="12192000" cy="685364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6080" y="1067345"/>
            <a:ext cx="4947920" cy="1071563"/>
          </a:xfrm>
        </p:spPr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03120" y="1858985"/>
            <a:ext cx="7985760" cy="1876742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         </a:t>
            </a:r>
            <a:r>
              <a:rPr lang="ru-RU" sz="3600" dirty="0" smtClean="0">
                <a:latin typeface="Century Gothic" panose="020B0502020202020204" pitchFamily="34" charset="0"/>
              </a:rPr>
              <a:t>      </a:t>
            </a:r>
            <a:r>
              <a:rPr lang="en-US" sz="4000" b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Project</a:t>
            </a:r>
          </a:p>
          <a:p>
            <a:r>
              <a:rPr lang="en-US" sz="4000" b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  HOSPITAL DATABASE</a:t>
            </a:r>
            <a:endParaRPr lang="ru-RU" sz="4000" b="1" dirty="0">
              <a:solidFill>
                <a:srgbClr val="01465B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723414" y="2087229"/>
            <a:ext cx="0" cy="1371600"/>
          </a:xfrm>
          <a:prstGeom prst="line">
            <a:avLst/>
          </a:prstGeom>
          <a:ln w="28575">
            <a:solidFill>
              <a:srgbClr val="0146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34" y="2135882"/>
            <a:ext cx="2517866" cy="132294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03120" y="3735727"/>
            <a:ext cx="5620294" cy="1442084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EDUCATIONAL PRACTICE</a:t>
            </a:r>
          </a:p>
          <a:p>
            <a:pPr algn="just"/>
            <a:r>
              <a:rPr lang="en-US" b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Student</a:t>
            </a:r>
            <a:r>
              <a:rPr lang="en-US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: </a:t>
            </a:r>
            <a:r>
              <a:rPr lang="en-US" dirty="0" err="1" smtClean="0">
                <a:solidFill>
                  <a:srgbClr val="01465B"/>
                </a:solidFill>
                <a:latin typeface="Century Gothic" panose="020B0502020202020204" pitchFamily="34" charset="0"/>
              </a:rPr>
              <a:t>Yasmina</a:t>
            </a:r>
            <a:r>
              <a:rPr lang="en-US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rgbClr val="01465B"/>
                </a:solidFill>
                <a:latin typeface="Century Gothic" panose="020B0502020202020204" pitchFamily="34" charset="0"/>
              </a:rPr>
              <a:t>Abenova</a:t>
            </a:r>
            <a:endParaRPr lang="en-US" dirty="0" smtClean="0">
              <a:solidFill>
                <a:srgbClr val="01465B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b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Group</a:t>
            </a:r>
            <a:r>
              <a:rPr lang="en-US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: SE-2016</a:t>
            </a:r>
          </a:p>
          <a:p>
            <a:pPr algn="just"/>
            <a:r>
              <a:rPr lang="en-US" b="1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Teacher</a:t>
            </a:r>
            <a:r>
              <a:rPr lang="en-US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: </a:t>
            </a:r>
            <a:r>
              <a:rPr lang="en-US" dirty="0" err="1" smtClean="0">
                <a:solidFill>
                  <a:srgbClr val="01465B"/>
                </a:solidFill>
                <a:latin typeface="Century Gothic" panose="020B0502020202020204" pitchFamily="34" charset="0"/>
              </a:rPr>
              <a:t>Aidana</a:t>
            </a:r>
            <a:r>
              <a:rPr lang="en-US" dirty="0" smtClean="0">
                <a:solidFill>
                  <a:srgbClr val="01465B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rgbClr val="01465B"/>
                </a:solidFill>
                <a:latin typeface="Century Gothic" panose="020B0502020202020204" pitchFamily="34" charset="0"/>
              </a:rPr>
              <a:t>Kalakova</a:t>
            </a:r>
            <a:endParaRPr lang="ru-RU" dirty="0">
              <a:solidFill>
                <a:srgbClr val="01465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ENTITY RELATION DIAGRAM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46" y="1578544"/>
            <a:ext cx="4950307" cy="4950307"/>
          </a:xfrm>
        </p:spPr>
      </p:pic>
    </p:spTree>
    <p:extLst>
      <p:ext uri="{BB962C8B-B14F-4D97-AF65-F5344CB8AC3E}">
        <p14:creationId xmlns:p14="http://schemas.microsoft.com/office/powerpoint/2010/main" val="61716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52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3.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b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Hospital and Departments.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643" y="4051233"/>
            <a:ext cx="8284782" cy="1838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96" y="2108243"/>
            <a:ext cx="5778168" cy="15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Doctors.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57" y="2029936"/>
            <a:ext cx="8003485" cy="38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Treatment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960" y="2559856"/>
            <a:ext cx="7628760" cy="24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Bill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239" y="2685822"/>
            <a:ext cx="7542475" cy="21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Rooms.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93" y="2708694"/>
            <a:ext cx="5199214" cy="22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Patients.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617" y="1823879"/>
            <a:ext cx="6344766" cy="43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CREATING 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Appointments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79" y="2029936"/>
            <a:ext cx="8582641" cy="35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52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4.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88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</a:t>
            </a:r>
            <a:r>
              <a:rPr lang="ru-RU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Project and its Purpose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Hospital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919" y="2933642"/>
            <a:ext cx="10246162" cy="1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Departments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73" y="2098948"/>
            <a:ext cx="7326054" cy="37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Doctors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69" y="1675790"/>
            <a:ext cx="7939061" cy="47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Treatment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587" y="1618535"/>
            <a:ext cx="4344826" cy="48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Bill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36" y="1655821"/>
            <a:ext cx="4408328" cy="4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Rooms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236" y="2029936"/>
            <a:ext cx="7203460" cy="3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Patients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295" y="2029936"/>
            <a:ext cx="1025740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INSERTING DATA.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Appointments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885" y="1905371"/>
            <a:ext cx="6096230" cy="46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Hospital &amp; Departments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96" y="3742955"/>
            <a:ext cx="3945354" cy="7579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55" y="2398419"/>
            <a:ext cx="5712477" cy="34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Doctors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620" y="1896745"/>
            <a:ext cx="854276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IDENTIFY PROJECT TOPIC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6740" b="21630"/>
          <a:stretch/>
        </p:blipFill>
        <p:spPr>
          <a:xfrm>
            <a:off x="1699846" y="1823879"/>
            <a:ext cx="8792308" cy="4226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6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Treatment &amp; Bill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24" y="1690688"/>
            <a:ext cx="2938914" cy="45434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34" y="1690688"/>
            <a:ext cx="3134218" cy="45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Rooms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07" y="2029936"/>
            <a:ext cx="5525986" cy="36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Patients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523"/>
            <a:ext cx="10515600" cy="3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52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5.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‘Alter’ Statements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7" y="2662568"/>
            <a:ext cx="4581724" cy="3312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‘ALTER’.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7938" y="1051677"/>
            <a:ext cx="4962883" cy="339889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4563376" y="1595887"/>
            <a:ext cx="1897809" cy="3408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461185" y="1518249"/>
            <a:ext cx="23981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2188028"/>
            <a:ext cx="11887200" cy="4368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6.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381" y="1896745"/>
            <a:ext cx="6515237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005" y="1690688"/>
            <a:ext cx="7423366" cy="45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19" y="1896745"/>
            <a:ext cx="2670896" cy="4277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12" y="2541859"/>
            <a:ext cx="506011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70" y="1690688"/>
            <a:ext cx="5411660" cy="46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PURPOSE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9162" y="1740948"/>
            <a:ext cx="5003320" cy="333512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purpose of this project is to make DBMS for a hospital with all the information about medical staff and patients. 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43" y="1740948"/>
            <a:ext cx="3734404" cy="37344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60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Condition Statements.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39" y="2029936"/>
            <a:ext cx="7815121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20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YOUR ATTENTION!</a:t>
            </a:r>
            <a:endParaRPr lang="ru-RU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WHAT IS A DBMS?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66520" y="2321554"/>
            <a:ext cx="438729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 </a:t>
            </a:r>
            <a:r>
              <a:rPr 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Database Management System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(DBMS) is software designed to store, retrieve, define, and manage data in a database</a:t>
            </a: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5361"/>
          <a:stretch/>
        </p:blipFill>
        <p:spPr>
          <a:xfrm>
            <a:off x="5662718" y="2206115"/>
            <a:ext cx="5881952" cy="35724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56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METHODOLOGY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4260" y="1825625"/>
            <a:ext cx="51413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 order to create hospital’s database and achieve successful result for the project, It was decided to 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use </a:t>
            </a:r>
            <a:r>
              <a:rPr lang="en-US" sz="28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Structured Query Language (SQL)</a:t>
            </a:r>
            <a:r>
              <a:rPr lang="en-US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ore 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precisely, I will </a:t>
            </a:r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develop my project in PostgreSQL (pgAdmin4)</a:t>
            </a:r>
            <a:endParaRPr lang="en-US" b="1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8" name="Picture 14" descr="PostgreSQL — Национальная библиотека им. Н. Э. Баума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80" y="1972845"/>
            <a:ext cx="4457700" cy="395287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STAGES AND PROGRESS. </a:t>
            </a:r>
            <a:b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Gannt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Chart.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2" y="2658816"/>
            <a:ext cx="11484476" cy="26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831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52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STAGE </a:t>
            </a:r>
            <a:r>
              <a:rPr lang="ru-RU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 and ERD.</a:t>
            </a:r>
            <a:endParaRPr lang="ru-RU" sz="8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льцо 7"/>
          <p:cNvSpPr/>
          <p:nvPr/>
        </p:nvSpPr>
        <p:spPr>
          <a:xfrm>
            <a:off x="-716280" y="5392420"/>
            <a:ext cx="2082800" cy="20828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622280" y="4500880"/>
            <a:ext cx="1244600" cy="1244600"/>
          </a:xfrm>
          <a:prstGeom prst="ellipse">
            <a:avLst/>
          </a:prstGeom>
          <a:solidFill>
            <a:srgbClr val="FE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904480" y="498316"/>
            <a:ext cx="1398429" cy="1398429"/>
          </a:xfrm>
          <a:prstGeom prst="ellipse">
            <a:avLst/>
          </a:prstGeom>
          <a:solidFill>
            <a:srgbClr val="01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TABLES.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Hospital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Departments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Doctors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Treatment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Bill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Rooms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Patients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Appointments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306</Words>
  <Application>Microsoft Office PowerPoint</Application>
  <PresentationFormat>Широкоэкранный</PresentationFormat>
  <Paragraphs>73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 </vt:lpstr>
      <vt:lpstr>IDENTIFY PROJECT TOPIC</vt:lpstr>
      <vt:lpstr>THE PURPOSE</vt:lpstr>
      <vt:lpstr>WHAT IS A DBMS?</vt:lpstr>
      <vt:lpstr>METHODOLOGY</vt:lpstr>
      <vt:lpstr>THE STAGES AND PROGRESS.  The Gannt Chart.</vt:lpstr>
      <vt:lpstr> </vt:lpstr>
      <vt:lpstr>TABLES.</vt:lpstr>
      <vt:lpstr>ENTITY RELATION DIAGRAM</vt:lpstr>
      <vt:lpstr> </vt:lpstr>
      <vt:lpstr>CREATING TABLES.  Hospital and Departments.</vt:lpstr>
      <vt:lpstr>CREATING TABLES. Doctors.</vt:lpstr>
      <vt:lpstr>CREATING TABLES. Treatment.</vt:lpstr>
      <vt:lpstr>CREATING TABLES. Bill.</vt:lpstr>
      <vt:lpstr>CREATING TABLES. Rooms.</vt:lpstr>
      <vt:lpstr>CREATING TABLES. Patients.</vt:lpstr>
      <vt:lpstr>CREATING TABLES. Appointments.</vt:lpstr>
      <vt:lpstr> </vt:lpstr>
      <vt:lpstr>INSERTING DATA. Hospital.</vt:lpstr>
      <vt:lpstr>INSERTING DATA. Departments.</vt:lpstr>
      <vt:lpstr>INSERTING DATA. Doctors.</vt:lpstr>
      <vt:lpstr>INSERTING DATA. Treatment.</vt:lpstr>
      <vt:lpstr>INSERTING DATA. Bill.</vt:lpstr>
      <vt:lpstr>INSERTING DATA. Rooms.</vt:lpstr>
      <vt:lpstr>INSERTING DATA. Patients.</vt:lpstr>
      <vt:lpstr>INSERTING DATA. Appointments.</vt:lpstr>
      <vt:lpstr>TABLES. Hospital &amp; Departments.</vt:lpstr>
      <vt:lpstr>TABLES. Doctors.</vt:lpstr>
      <vt:lpstr>TABLES. Treatment &amp; Bill.</vt:lpstr>
      <vt:lpstr>TABLES. Rooms.</vt:lpstr>
      <vt:lpstr>TABLES. Patients.</vt:lpstr>
      <vt:lpstr> </vt:lpstr>
      <vt:lpstr>‘ALTER’.</vt:lpstr>
      <vt:lpstr> </vt:lpstr>
      <vt:lpstr>Condition Statements.</vt:lpstr>
      <vt:lpstr>Condition Statements.</vt:lpstr>
      <vt:lpstr>Condition Statements.</vt:lpstr>
      <vt:lpstr>Condition Statements.</vt:lpstr>
      <vt:lpstr>Condition Statements.</vt:lpstr>
      <vt:lpstr>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36</cp:revision>
  <dcterms:created xsi:type="dcterms:W3CDTF">2020-11-17T05:55:21Z</dcterms:created>
  <dcterms:modified xsi:type="dcterms:W3CDTF">2020-11-22T17:58:34Z</dcterms:modified>
</cp:coreProperties>
</file>