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TvcnBMXSwiwZOErhMUxkwtUrA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08fb42c5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f08fb42c5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1a88503c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f01a88503c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01a88503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f01a88503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08fb42c5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08fb42c5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209006"/>
            <a:ext cx="10515600" cy="101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crosoft JhengHei"/>
              <a:buNone/>
              <a:defRPr b="1" sz="320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445624"/>
            <a:ext cx="10515600" cy="5225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2260600" y="1458920"/>
            <a:ext cx="7772400" cy="172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報名序號：110070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團隊名稱：HEY</a:t>
            </a:r>
            <a:endParaRPr b="1"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293411" y="4692961"/>
            <a:ext cx="770677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註1：請用本PowerPoint 文件撰寫團隊程式說明，</a:t>
            </a:r>
            <a:r>
              <a:rPr b="0" i="0" lang="zh-TW" sz="1800" u="sng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請轉成PDF檔案繳交</a:t>
            </a:r>
            <a:r>
              <a:rPr b="0" i="0" lang="zh-TW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註2：</a:t>
            </a:r>
            <a:r>
              <a:rPr lang="zh-TW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本文件格式及安裝內容僅供參考，</a:t>
            </a:r>
            <a:r>
              <a:rPr b="1" lang="zh-TW" sz="18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請依實際需求安裝並撰寫即可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註3：依據競賽須知第七條，第4項規定：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1" marL="57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b="0" i="0" sz="1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465320" y="0"/>
            <a:ext cx="33629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 u="sng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團隊程式說明</a:t>
            </a:r>
            <a:endParaRPr/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209006"/>
            <a:ext cx="10515600" cy="101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crosoft JhengHei"/>
              <a:buNone/>
            </a:pPr>
            <a:r>
              <a:rPr b="1" lang="zh-TW" sz="3200">
                <a:solidFill>
                  <a:srgbClr val="2E75B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</a:t>
            </a:r>
            <a:r>
              <a:rPr lang="zh-TW"/>
              <a:t>程式執行的安裝環境說明</a:t>
            </a:r>
            <a:endParaRPr sz="3200">
              <a:solidFill>
                <a:srgbClr val="2E75B5"/>
              </a:solidFill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445624"/>
            <a:ext cx="10515600" cy="5225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❖"/>
            </a:pPr>
            <a:r>
              <a:rPr lang="zh-TW"/>
              <a:t>作業系統：Linux-Ubuntu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zh-TW"/>
              <a:t>程式語言：Python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zh-TW"/>
              <a:t>工具軟體：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zh-TW"/>
              <a:t>Sklearn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zh-TW"/>
              <a:t>GPyBCM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zh-TW"/>
              <a:t>Seaborn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zh-TW" sz="2800"/>
              <a:t>Matplotlib</a:t>
            </a:r>
            <a:endParaRPr/>
          </a:p>
        </p:txBody>
      </p:sp>
      <p:sp>
        <p:nvSpPr>
          <p:cNvPr id="96" name="Google Shape;96;p2"/>
          <p:cNvSpPr txBox="1"/>
          <p:nvPr>
            <p:ph idx="4294967295" type="sldNum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209006"/>
            <a:ext cx="10515600" cy="101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crosoft JhengHei"/>
              <a:buNone/>
            </a:pPr>
            <a:r>
              <a:rPr lang="zh-TW"/>
              <a:t>二、程式執行步驟說明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328000" y="1445625"/>
            <a:ext cx="11025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zh-TW"/>
              <a:t>將訓練資料與測試資料中的’SeqNo’去除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825" y="2062625"/>
            <a:ext cx="7063399" cy="437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08fb42c5b_0_8"/>
          <p:cNvSpPr txBox="1"/>
          <p:nvPr>
            <p:ph type="title"/>
          </p:nvPr>
        </p:nvSpPr>
        <p:spPr>
          <a:xfrm>
            <a:off x="838200" y="209006"/>
            <a:ext cx="10515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crosoft JhengHei"/>
              <a:buNone/>
            </a:pPr>
            <a:r>
              <a:rPr lang="zh-TW"/>
              <a:t>二、程式執行步驟說明</a:t>
            </a:r>
            <a:endParaRPr/>
          </a:p>
        </p:txBody>
      </p:sp>
      <p:sp>
        <p:nvSpPr>
          <p:cNvPr id="109" name="Google Shape;109;gf08fb42c5b_0_8"/>
          <p:cNvSpPr txBox="1"/>
          <p:nvPr>
            <p:ph idx="1" type="body"/>
          </p:nvPr>
        </p:nvSpPr>
        <p:spPr>
          <a:xfrm>
            <a:off x="328000" y="1445625"/>
            <a:ext cx="112047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/>
          </a:bodyPr>
          <a:lstStyle/>
          <a:p>
            <a:pPr indent="-34210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 sz="5500"/>
              <a:t>將訓練資料</a:t>
            </a:r>
            <a:r>
              <a:rPr lang="zh-TW" sz="5500"/>
              <a:t>中一模一樣的資料使用drop_duplicate去除</a:t>
            </a:r>
            <a:endParaRPr sz="5500"/>
          </a:p>
          <a:p>
            <a:pPr indent="-34210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 sz="5500"/>
              <a:t>以"F_1","F_2","F_3","F_4","F_5","F_6","F_7","F_8","F_9","F_10","F_11","F_12","F_13"作為group by之基準</a:t>
            </a:r>
            <a:endParaRPr sz="5500"/>
          </a:p>
          <a:p>
            <a:pPr indent="-34210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 sz="5500"/>
              <a:t>在每一個group中，取出O的中位數</a:t>
            </a:r>
            <a:endParaRPr sz="55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f08fb42c5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875" y="2696351"/>
            <a:ext cx="6893649" cy="39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01a88503c_0_2"/>
          <p:cNvSpPr txBox="1"/>
          <p:nvPr>
            <p:ph type="title"/>
          </p:nvPr>
        </p:nvSpPr>
        <p:spPr>
          <a:xfrm>
            <a:off x="838200" y="209006"/>
            <a:ext cx="10515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crosoft JhengHei"/>
              <a:buNone/>
            </a:pPr>
            <a:r>
              <a:rPr lang="zh-TW"/>
              <a:t>二、程式執行步驟說明</a:t>
            </a:r>
            <a:endParaRPr/>
          </a:p>
        </p:txBody>
      </p:sp>
      <p:sp>
        <p:nvSpPr>
          <p:cNvPr id="116" name="Google Shape;116;gf01a88503c_0_2"/>
          <p:cNvSpPr txBox="1"/>
          <p:nvPr>
            <p:ph idx="1" type="body"/>
          </p:nvPr>
        </p:nvSpPr>
        <p:spPr>
          <a:xfrm>
            <a:off x="328000" y="1445625"/>
            <a:ext cx="5711400" cy="5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zh-TW" sz="2200"/>
              <a:t>將訓練資料的F_1至F_13設為X，O為y</a:t>
            </a:r>
            <a:endParaRPr sz="2200"/>
          </a:p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zh-TW" sz="2200"/>
              <a:t>對訓練資料的Ｘ、y與測試資料做Z-Score正規化</a:t>
            </a:r>
            <a:endParaRPr sz="2200"/>
          </a:p>
        </p:txBody>
      </p:sp>
      <p:pic>
        <p:nvPicPr>
          <p:cNvPr id="117" name="Google Shape;117;gf01a88503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950" y="1622284"/>
            <a:ext cx="5996050" cy="487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f01a88503c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850" y="3465150"/>
            <a:ext cx="4501700" cy="20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01a88503c_0_15"/>
          <p:cNvSpPr txBox="1"/>
          <p:nvPr>
            <p:ph type="title"/>
          </p:nvPr>
        </p:nvSpPr>
        <p:spPr>
          <a:xfrm>
            <a:off x="838200" y="209006"/>
            <a:ext cx="10515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crosoft JhengHei"/>
              <a:buNone/>
            </a:pPr>
            <a:r>
              <a:rPr lang="zh-TW"/>
              <a:t>二、程式執行步驟說</a:t>
            </a:r>
            <a:r>
              <a:rPr lang="zh-TW"/>
              <a:t>明</a:t>
            </a:r>
            <a:endParaRPr/>
          </a:p>
        </p:txBody>
      </p:sp>
      <p:sp>
        <p:nvSpPr>
          <p:cNvPr id="124" name="Google Shape;124;gf01a88503c_0_15"/>
          <p:cNvSpPr txBox="1"/>
          <p:nvPr>
            <p:ph idx="1" type="body"/>
          </p:nvPr>
        </p:nvSpPr>
        <p:spPr>
          <a:xfrm>
            <a:off x="328000" y="1445625"/>
            <a:ext cx="113352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zh-TW" sz="2200"/>
              <a:t>將</a:t>
            </a:r>
            <a:r>
              <a:rPr lang="zh-TW" sz="2200"/>
              <a:t>訓練資料的Ｘ與測試資料concat</a:t>
            </a:r>
            <a:endParaRPr sz="2200"/>
          </a:p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zh-TW" sz="2200"/>
              <a:t>利用HDBSCAN將他們分群</a:t>
            </a:r>
            <a:endParaRPr sz="2200"/>
          </a:p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zh-TW" sz="2200"/>
              <a:t>發現測試資料都在class 0當中，所以我們將class 0中訓練資料的X抽出來，並與它相對應的y做合併，作為我們最終的訓練資料</a:t>
            </a:r>
            <a:endParaRPr sz="2200"/>
          </a:p>
        </p:txBody>
      </p:sp>
      <p:pic>
        <p:nvPicPr>
          <p:cNvPr id="125" name="Google Shape;125;gf01a88503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100" y="3979150"/>
            <a:ext cx="3316800" cy="3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f01a88503c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100" y="4499308"/>
            <a:ext cx="3316800" cy="932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08fb42c5b_0_18"/>
          <p:cNvSpPr txBox="1"/>
          <p:nvPr>
            <p:ph type="title"/>
          </p:nvPr>
        </p:nvSpPr>
        <p:spPr>
          <a:xfrm>
            <a:off x="838200" y="209006"/>
            <a:ext cx="10515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crosoft JhengHei"/>
              <a:buNone/>
            </a:pPr>
            <a:r>
              <a:rPr lang="zh-TW"/>
              <a:t>二、程式執行步驟說明</a:t>
            </a:r>
            <a:endParaRPr/>
          </a:p>
        </p:txBody>
      </p:sp>
      <p:sp>
        <p:nvSpPr>
          <p:cNvPr id="132" name="Google Shape;132;gf08fb42c5b_0_18"/>
          <p:cNvSpPr txBox="1"/>
          <p:nvPr>
            <p:ph idx="1" type="body"/>
          </p:nvPr>
        </p:nvSpPr>
        <p:spPr>
          <a:xfrm>
            <a:off x="328000" y="1445625"/>
            <a:ext cx="113352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zh-TW" sz="2200"/>
              <a:t>將最終的訓練資料切成80%的訓練資料與20%的驗證資料（利用train_test_split切割）</a:t>
            </a:r>
            <a:endParaRPr sz="2200"/>
          </a:p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zh-TW" sz="2200"/>
              <a:t>利用GPyBCM模型，（M=80, N=600）作為參數去模擬</a:t>
            </a:r>
            <a:endParaRPr sz="2200"/>
          </a:p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zh-TW" sz="2200"/>
              <a:t>以下為預測驗證資料的三維圖（F_1, F_2, O）、預測驗證資料的O值以及正確O值得分佈對比圖</a:t>
            </a:r>
            <a:endParaRPr sz="2200"/>
          </a:p>
        </p:txBody>
      </p:sp>
      <p:pic>
        <p:nvPicPr>
          <p:cNvPr id="133" name="Google Shape;133;gf08fb42c5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00" y="4737660"/>
            <a:ext cx="4699274" cy="2052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f08fb42c5b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4450" y="3761325"/>
            <a:ext cx="4010226" cy="2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f08fb42c5b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400" y="3353025"/>
            <a:ext cx="4699275" cy="13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838200" y="209006"/>
            <a:ext cx="10515600" cy="101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Microsoft JhengHei"/>
              <a:buNone/>
            </a:pPr>
            <a:r>
              <a:rPr lang="zh-TW"/>
              <a:t>三、補充說明(其他或自行定義項目)</a:t>
            </a:r>
            <a:endParaRPr/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838200" y="1445624"/>
            <a:ext cx="10515600" cy="5225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2021-08-30T01:22:19Z</dcterms:created>
</cp:coreProperties>
</file>