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jW54CcKNhkiJH9i0uB+W2BQqkc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1b93002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11" name="Google Shape;111;gcb1b93002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b1b930024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cb1b930024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838200" y="226423"/>
            <a:ext cx="10515600" cy="1045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Microsoft JhengHei"/>
              <a:buNone/>
              <a:defRPr b="1" sz="3200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838200" y="1506583"/>
            <a:ext cx="10515600" cy="4670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2260600" y="1458920"/>
            <a:ext cx="7772400" cy="1722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JhengHei"/>
              <a:buNone/>
            </a:pPr>
            <a:r>
              <a:rPr b="1"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報名序號：110070</a:t>
            </a:r>
            <a:b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團隊名稱：HEY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2293411" y="5131873"/>
            <a:ext cx="770677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註1：請用本PowerPoint 文件撰寫團隊程式說明，</a:t>
            </a:r>
            <a:r>
              <a:rPr b="1" i="0" lang="zh-TW" sz="1800" u="sng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請轉成PDF檔案繳交</a:t>
            </a:r>
            <a:r>
              <a:rPr b="0" i="0" lang="zh-TW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註2：依據競賽須知第七條，第4項規定：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1" marL="576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測試報告之簡報資料不得出現企業、學校系所標誌、提及企業名稱、學校系所、教授姓名及任何可供辨識參賽團隊組織或個人身分的資料或資訊，違者取消參賽資格或由評審會議決議處理方式。</a:t>
            </a:r>
            <a:endParaRPr b="0" i="0" sz="14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4465320" y="-529"/>
            <a:ext cx="336296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 u="sng">
                <a:solidFill>
                  <a:srgbClr val="C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團隊測驗報告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838200" y="226423"/>
            <a:ext cx="10515600" cy="1045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Microsoft JhengHei"/>
              <a:buNone/>
            </a:pPr>
            <a:r>
              <a:rPr lang="zh-TW"/>
              <a:t>一、資料前處理(說明資料前處理過程)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838200" y="1110600"/>
            <a:ext cx="10515600" cy="56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4945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70"/>
              <a:buChar char="•"/>
            </a:pPr>
            <a:r>
              <a:rPr lang="zh-TW" sz="2270"/>
              <a:t>步驟一: 在觀察資料時，發現有幾筆一模一樣的資料，所以我們先把重複的資料(使用drop_duplicate)</a:t>
            </a:r>
            <a:endParaRPr sz="2270"/>
          </a:p>
          <a:p>
            <a:pPr indent="-194945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70"/>
              <a:buChar char="•"/>
            </a:pPr>
            <a:r>
              <a:rPr lang="zh-TW" sz="2270"/>
              <a:t>步驟二: 由於相同的F_1至F_13具有不同的output值，因此將資料以F_1至F_13做Group_by</a:t>
            </a:r>
            <a:endParaRPr sz="2270"/>
          </a:p>
          <a:p>
            <a:pPr indent="-194945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70"/>
              <a:buChar char="•"/>
            </a:pPr>
            <a:r>
              <a:rPr lang="zh-TW" sz="2270"/>
              <a:t>步驟三: 將Group_by後的結果，依照不同的群組將O欄位取中位數</a:t>
            </a:r>
            <a:endParaRPr sz="2270"/>
          </a:p>
          <a:p>
            <a:pPr indent="-194945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70"/>
              <a:buChar char="•"/>
            </a:pPr>
            <a:r>
              <a:rPr lang="zh-TW" sz="2270"/>
              <a:t>步驟四:正規化(z-score)所有欄位</a:t>
            </a:r>
            <a:endParaRPr sz="2270"/>
          </a:p>
          <a:p>
            <a:pPr indent="-194945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70"/>
              <a:buChar char="•"/>
            </a:pPr>
            <a:r>
              <a:rPr lang="zh-TW" sz="2270"/>
              <a:t>步驟五: 將訓練資料(X)與測試資料(X_test)的F_1~F_13正規化後的欄位進行合併(X_com)</a:t>
            </a:r>
            <a:endParaRPr sz="2270"/>
          </a:p>
          <a:p>
            <a:pPr indent="-194945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70"/>
              <a:buChar char="•"/>
            </a:pPr>
            <a:r>
              <a:rPr lang="zh-TW" sz="2270"/>
              <a:t>步驟六:利用HDBSCAN將合併的資料(X_com)進行分群，找出與測試資料比較像的訓練資料</a:t>
            </a:r>
            <a:endParaRPr sz="2270"/>
          </a:p>
          <a:p>
            <a:pPr indent="-194945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70"/>
              <a:buChar char="•"/>
            </a:pPr>
            <a:r>
              <a:rPr lang="zh-TW" sz="2270"/>
              <a:t>步驟七: 找出與測試資料最接近的訓練資料當做訓練集(X_sub)，將其切割成訓練(X_train)與驗證資料(X_val)</a:t>
            </a:r>
            <a:endParaRPr sz="2270"/>
          </a:p>
          <a:p>
            <a:pPr indent="-194945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70"/>
              <a:buChar char="•"/>
            </a:pPr>
            <a:r>
              <a:rPr lang="zh-TW" sz="2270"/>
              <a:t>步驟八: 將訓練資料(X_train)放入GPyBCM進行訓練並預測驗證資料集(X_val)，使模型達到較高的R分數以及較低的誤差(MSE)</a:t>
            </a:r>
            <a:endParaRPr sz="2270"/>
          </a:p>
          <a:p>
            <a:pPr indent="-194945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70"/>
              <a:buChar char="•"/>
            </a:pPr>
            <a:r>
              <a:rPr lang="zh-TW" sz="2270"/>
              <a:t>步驟九:將模型去預測測試資料(X_test)</a:t>
            </a:r>
            <a:endParaRPr sz="2270"/>
          </a:p>
          <a:p>
            <a:pPr indent="-194945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70"/>
              <a:buChar char="•"/>
            </a:pPr>
            <a:r>
              <a:rPr lang="zh-TW" sz="2270"/>
              <a:t>步驟十: 將預測的出的值(y_pred)乃是正規化後的數值，因此將其還原成原始數值</a:t>
            </a:r>
            <a:endParaRPr sz="2270"/>
          </a:p>
        </p:txBody>
      </p:sp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838200" y="226423"/>
            <a:ext cx="10515600" cy="1045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Microsoft JhengHei"/>
              <a:buNone/>
            </a:pPr>
            <a:r>
              <a:rPr lang="zh-TW"/>
              <a:t>二、演算法和模型介紹(介紹方法細節)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522850" y="1271450"/>
            <a:ext cx="11193900" cy="54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1. 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利用HDBSCAN進行分群找出與測試資料最接近的訓練資料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200">
                <a:latin typeface="Microsoft JhengHei"/>
                <a:ea typeface="Microsoft JhengHei"/>
                <a:cs typeface="Microsoft JhengHei"/>
                <a:sym typeface="Microsoft JhengHei"/>
              </a:rPr>
              <a:t>HDBSCAN為一種分群的方法，優化了「Kmeans無法自行設置最適合的分群數」及「DBSCAN會預設所有的cluster密度為類似」的缺點。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6" name="Google Shape;10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7" name="Google Shape;10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925" y="2833975"/>
            <a:ext cx="4329412" cy="3773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8" name="Google Shape;10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8793" y="2833975"/>
            <a:ext cx="4231708" cy="37734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b1b930024_0_0"/>
          <p:cNvSpPr txBox="1"/>
          <p:nvPr>
            <p:ph type="title"/>
          </p:nvPr>
        </p:nvSpPr>
        <p:spPr>
          <a:xfrm>
            <a:off x="838200" y="226423"/>
            <a:ext cx="105156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Microsoft JhengHei"/>
              <a:buNone/>
            </a:pPr>
            <a:r>
              <a:rPr lang="zh-TW"/>
              <a:t>二、演算法和模型介紹(介紹方法細節)</a:t>
            </a:r>
            <a:endParaRPr/>
          </a:p>
        </p:txBody>
      </p:sp>
      <p:sp>
        <p:nvSpPr>
          <p:cNvPr id="114" name="Google Shape;114;gcb1b930024_0_0"/>
          <p:cNvSpPr txBox="1"/>
          <p:nvPr>
            <p:ph idx="1" type="body"/>
          </p:nvPr>
        </p:nvSpPr>
        <p:spPr>
          <a:xfrm>
            <a:off x="838200" y="1506583"/>
            <a:ext cx="10515600" cy="46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2. 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GPyBCM進行訓練與預測(</a:t>
            </a:r>
            <a:r>
              <a:rPr b="1" lang="zh-TW">
                <a:latin typeface="Arial"/>
                <a:ea typeface="Arial"/>
                <a:cs typeface="Arial"/>
                <a:sym typeface="Arial"/>
              </a:rPr>
              <a:t>Bayesian Committee Machines for large-scale Gaussian Process regression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GPy是想辦法去模擬出資料的分布，訓練資料集的大小會影響GPy的速度，所以我們用的是類似隨機森林的方式。GPyBCM是把GPy分給m個人，且每個人拿到的資料不同其採用亂數取資料集，而每個人針對所拿到的不同資料集去模擬猜測出分布，再把所有m個人的模擬合併起來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5" name="Google Shape;115;gcb1b930024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b1b930024_0_6"/>
          <p:cNvSpPr txBox="1"/>
          <p:nvPr>
            <p:ph type="title"/>
          </p:nvPr>
        </p:nvSpPr>
        <p:spPr>
          <a:xfrm>
            <a:off x="838200" y="226423"/>
            <a:ext cx="105156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Microsoft JhengHei"/>
              <a:buNone/>
            </a:pPr>
            <a:r>
              <a:rPr lang="zh-TW"/>
              <a:t>二、演算法和模型介紹(介紹方法細節)-GPyBCM</a:t>
            </a:r>
            <a:endParaRPr/>
          </a:p>
        </p:txBody>
      </p:sp>
      <p:sp>
        <p:nvSpPr>
          <p:cNvPr id="121" name="Google Shape;121;gcb1b930024_0_6"/>
          <p:cNvSpPr txBox="1"/>
          <p:nvPr>
            <p:ph idx="1" type="body"/>
          </p:nvPr>
        </p:nvSpPr>
        <p:spPr>
          <a:xfrm>
            <a:off x="838200" y="1506575"/>
            <a:ext cx="10447200" cy="1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GPyBCM是把GPy分給m個人，而這m</a:t>
            </a:r>
            <a:r>
              <a:rPr lang="zh-TW"/>
              <a:t>個人其擁有的分布模型可能是以下圖示，從資料中去學習不同分布利用不同的權重分配組合起來。</a:t>
            </a:r>
            <a:endParaRPr/>
          </a:p>
        </p:txBody>
      </p:sp>
      <p:sp>
        <p:nvSpPr>
          <p:cNvPr id="122" name="Google Shape;122;gcb1b930024_0_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23" name="Google Shape;123;gcb1b930024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913" y="2713724"/>
            <a:ext cx="6177512" cy="40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>
            <p:ph type="title"/>
          </p:nvPr>
        </p:nvSpPr>
        <p:spPr>
          <a:xfrm>
            <a:off x="838199" y="226423"/>
            <a:ext cx="10794023" cy="1045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Microsoft JhengHei"/>
              <a:buNone/>
            </a:pPr>
            <a:r>
              <a:rPr lang="zh-TW"/>
              <a:t>三、預測結果</a:t>
            </a:r>
            <a:endParaRPr/>
          </a:p>
        </p:txBody>
      </p:sp>
      <p:sp>
        <p:nvSpPr>
          <p:cNvPr id="129" name="Google Shape;1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3">
            <a:alphaModFix/>
          </a:blip>
          <a:srcRect b="0" l="0" r="56161" t="0"/>
          <a:stretch/>
        </p:blipFill>
        <p:spPr>
          <a:xfrm>
            <a:off x="443625" y="1184075"/>
            <a:ext cx="3014475" cy="300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5851" y="1343576"/>
            <a:ext cx="4651430" cy="300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/>
          <p:cNvPicPr preferRelativeResize="0"/>
          <p:nvPr/>
        </p:nvPicPr>
        <p:blipFill rotWithShape="1">
          <a:blip r:embed="rId3">
            <a:alphaModFix/>
          </a:blip>
          <a:srcRect b="0" l="56161" r="0" t="0"/>
          <a:stretch/>
        </p:blipFill>
        <p:spPr>
          <a:xfrm>
            <a:off x="3458099" y="1184075"/>
            <a:ext cx="3014475" cy="300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4"/>
          <p:cNvSpPr txBox="1"/>
          <p:nvPr/>
        </p:nvSpPr>
        <p:spPr>
          <a:xfrm>
            <a:off x="503000" y="4419525"/>
            <a:ext cx="6023700" cy="21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94945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70"/>
              <a:buChar char="•"/>
            </a:pPr>
            <a:r>
              <a:rPr lang="zh-TW" sz="22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將訓練資料(X_train)放入GPyBCM進行訓練並預測驗證資料集(X_val)，</a:t>
            </a:r>
            <a:r>
              <a:rPr lang="zh-TW" sz="22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左圖為F1, F2與O值得3D分布圖，我們可以左邊為其數值的真正分布，右邊為經由模型訓練預測所得出來的3D分布圖。</a:t>
            </a:r>
            <a:endParaRPr sz="227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6686250" y="4419525"/>
            <a:ext cx="5280600" cy="13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94945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70"/>
              <a:buChar char="•"/>
            </a:pPr>
            <a:r>
              <a:rPr lang="zh-TW" sz="22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藍色的線為</a:t>
            </a:r>
            <a:r>
              <a:rPr lang="zh-TW" sz="22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驗證資料集(X_val)的</a:t>
            </a:r>
            <a:r>
              <a:rPr lang="zh-TW" sz="22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O值</a:t>
            </a:r>
            <a:r>
              <a:rPr lang="zh-TW" sz="22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分布狀態，而橘色的線表達著經由模型所預測出來的</a:t>
            </a:r>
            <a:r>
              <a:rPr lang="zh-TW" sz="22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分布，</a:t>
            </a:r>
            <a:r>
              <a:rPr lang="zh-TW" sz="22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兩者相當接近</a:t>
            </a:r>
            <a:r>
              <a:rPr lang="zh-TW" sz="22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 sz="227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2021-08-30T01:21:15Z</dcterms:created>
</cp:coreProperties>
</file>