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CjSxnnkyWUjBN9TUqM/Ogox1i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373a1080_0_102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04373a1080_0_102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c827fd1d_0_0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02c827fd1d_0_0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373a1080_0_109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04373a1080_0_109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373a1080_0_117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04373a1080_0_117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373a1080_0_23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04373a1080_0_23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Microsoft JhengHei"/>
              <a:buNone/>
              <a:defRPr b="1" sz="4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838200" y="1690688"/>
            <a:ext cx="10515600" cy="494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2299507" y="1802423"/>
            <a:ext cx="7772400" cy="19782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rosoft JhengHei"/>
              <a:buNone/>
            </a:pP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報名序號：110</a:t>
            </a:r>
            <a:r>
              <a:rPr b="1"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070</a:t>
            </a:r>
            <a:b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團隊名稱：</a:t>
            </a:r>
            <a:r>
              <a:rPr b="1"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HEY</a:t>
            </a:r>
            <a:b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2021全國智慧製造大數據分析競賽決賽</a:t>
            </a:r>
            <a:endParaRPr b="1" sz="3200" u="sng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團隊測驗報告</a:t>
            </a: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1977090" y="5103674"/>
            <a:ext cx="86909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註1：請用本PowerPoint 文件撰寫團隊測驗報告，</a:t>
            </a: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請轉成PDF檔案繳交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註2：依據競賽須知第八條，第5項規定：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5302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決賽簡報之書面及口頭報告、服裝，均不得使用學校系所標誌、提及學校系所、教授姓名及任何可供辨識參賽者身分的資料，違者取消參賽資格，或由主辦單位及評審會議決定處理方式</a:t>
            </a:r>
            <a:endParaRPr b="0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註3：請於11/27 12:41前繳交團隊測驗報告及測驗結果，至主辦單位指定網站。</a:t>
            </a:r>
            <a:endParaRPr b="0" i="0" sz="1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823076" y="1320730"/>
            <a:ext cx="10545848" cy="421653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【提醒】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11/27(六)請繳交兩個檔案：</a:t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b="1" lang="zh-TW" sz="20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簡報檔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，檔名命名規則如下，使用英文命名：</a:t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- ProjectA：報名序號_ projectA _report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.pdf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，例如：110999_projectA_report.pdf</a:t>
            </a:r>
            <a:endParaRPr b="1"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- ProjectB：報名序號_ projectB _report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.pdf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，例如：110999_projectB_report.pdf</a:t>
            </a:r>
            <a:endParaRPr b="1"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b="1"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b="1" lang="zh-TW" sz="20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決賽測驗結果檔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，檔名命名規則如下，使用英文命名：</a:t>
            </a:r>
            <a:endParaRPr/>
          </a:p>
          <a:p>
            <a:pPr indent="0" lvl="0" marL="36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ProjectA：報名序號_projectA_ans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.csv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，例如：110999_projectA_ans.csv</a:t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36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ProjectB：報名序號_projectB_ans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.csv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，例如：110999_projectB_ans.csv      </a:t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Microsoft JhengHei"/>
              <a:buNone/>
            </a:pPr>
            <a:r>
              <a:rPr b="1" lang="zh-TW">
                <a:solidFill>
                  <a:srgbClr val="C00000"/>
                </a:solidFill>
              </a:rPr>
              <a:t>一、資料前處理</a:t>
            </a:r>
            <a:r>
              <a:rPr lang="zh-TW"/>
              <a:t>(說明資料前處理過程)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38200" y="1443038"/>
            <a:ext cx="10515600" cy="4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尋找train1的欄位空值數量大於80%，將欄位刪除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用train1的現有欄位讀取train2, test資料，將test資料的y補0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合併train1, train2, test，以防止類別型資料進行獨熱編碼的不一致現象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將特徵欄位(X)與結果(y)分開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利用KNN Impute方法填補缺失值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將特徵欄位(X)做正規化(Z-Score</a:t>
            </a:r>
            <a:r>
              <a:rPr lang="zh-TW"/>
              <a:t>)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最後將test資料分離出來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500" y="3597700"/>
            <a:ext cx="4116298" cy="27884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7472400" y="6295875"/>
            <a:ext cx="36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https://www.uj5u.com/qita/2249.html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373a1080_0_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二、演算法和模型介紹(介紹方法細節)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104373a1080_0_102"/>
          <p:cNvSpPr txBox="1"/>
          <p:nvPr>
            <p:ph idx="1" type="body"/>
          </p:nvPr>
        </p:nvSpPr>
        <p:spPr>
          <a:xfrm>
            <a:off x="838200" y="1690723"/>
            <a:ext cx="10515600" cy="4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利用Variational AutoEncoder（VAE）進行訓練與預測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zh-TW" sz="2400"/>
              <a:t>首先，介紹AutoEncoder的基本架構</a:t>
            </a:r>
            <a:endParaRPr sz="2400"/>
          </a:p>
        </p:txBody>
      </p:sp>
      <p:pic>
        <p:nvPicPr>
          <p:cNvPr id="104" name="Google Shape;104;g104373a1080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625" y="2750825"/>
            <a:ext cx="6002251" cy="3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04373a1080_0_102"/>
          <p:cNvSpPr txBox="1"/>
          <p:nvPr/>
        </p:nvSpPr>
        <p:spPr>
          <a:xfrm>
            <a:off x="838200" y="6233600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https://ithelp.ithome.com.tw/m/articles/10226549</a:t>
            </a:r>
            <a:endParaRPr sz="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c827fd1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二、演算法和模型介紹(介紹方法細節)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102c827fd1d_0_0"/>
          <p:cNvSpPr txBox="1"/>
          <p:nvPr/>
        </p:nvSpPr>
        <p:spPr>
          <a:xfrm>
            <a:off x="3853650" y="6233600"/>
            <a:ext cx="44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https://blog.csdn.net/a312863063/article/details/87953517</a:t>
            </a:r>
            <a:endParaRPr sz="400"/>
          </a:p>
        </p:txBody>
      </p:sp>
      <p:pic>
        <p:nvPicPr>
          <p:cNvPr id="112" name="Google Shape;112;g102c827fd1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13" y="1450975"/>
            <a:ext cx="4981575" cy="46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373a1080_0_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二、演算法和模型介紹(介紹方法細節)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104373a1080_0_109"/>
          <p:cNvSpPr txBox="1"/>
          <p:nvPr>
            <p:ph idx="1" type="body"/>
          </p:nvPr>
        </p:nvSpPr>
        <p:spPr>
          <a:xfrm>
            <a:off x="838200" y="1690688"/>
            <a:ext cx="10515600" cy="4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	談論AutoEncoder與其進化版VAE的差異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0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加入Noise，Normal Distribution的抽樣，KL Divergence（用以衡量相同事件空間裡兩個概率分佈的情況）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g104373a1080_0_109"/>
          <p:cNvPicPr preferRelativeResize="0"/>
          <p:nvPr/>
        </p:nvPicPr>
        <p:blipFill rotWithShape="1">
          <a:blip r:embed="rId3">
            <a:alphaModFix/>
          </a:blip>
          <a:srcRect b="68963" l="0" r="15697" t="0"/>
          <a:stretch/>
        </p:blipFill>
        <p:spPr>
          <a:xfrm>
            <a:off x="238125" y="3838850"/>
            <a:ext cx="5703975" cy="153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04373a1080_0_109"/>
          <p:cNvPicPr preferRelativeResize="0"/>
          <p:nvPr/>
        </p:nvPicPr>
        <p:blipFill rotWithShape="1">
          <a:blip r:embed="rId4">
            <a:alphaModFix/>
          </a:blip>
          <a:srcRect b="0" l="0" r="0" t="30371"/>
          <a:stretch/>
        </p:blipFill>
        <p:spPr>
          <a:xfrm>
            <a:off x="5646825" y="3210875"/>
            <a:ext cx="6765701" cy="344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04373a1080_0_109"/>
          <p:cNvSpPr txBox="1"/>
          <p:nvPr/>
        </p:nvSpPr>
        <p:spPr>
          <a:xfrm>
            <a:off x="838200" y="6233600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https://ithelp.ithome.com.tw/m/articles/10226549</a:t>
            </a:r>
            <a:endParaRPr sz="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373a1080_0_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二、演算法和模型介紹(介紹方法細節)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7" name="Google Shape;127;g104373a1080_0_117"/>
          <p:cNvGrpSpPr/>
          <p:nvPr/>
        </p:nvGrpSpPr>
        <p:grpSpPr>
          <a:xfrm>
            <a:off x="3056391" y="1816674"/>
            <a:ext cx="6079213" cy="4588174"/>
            <a:chOff x="7289950" y="2544125"/>
            <a:chExt cx="4644876" cy="3790000"/>
          </a:xfrm>
        </p:grpSpPr>
        <p:pic>
          <p:nvPicPr>
            <p:cNvPr id="128" name="Google Shape;128;g104373a1080_0_1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89950" y="2544125"/>
              <a:ext cx="4644876" cy="37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g104373a1080_0_117"/>
            <p:cNvSpPr/>
            <p:nvPr/>
          </p:nvSpPr>
          <p:spPr>
            <a:xfrm>
              <a:off x="7566000" y="3401225"/>
              <a:ext cx="1721400" cy="1068900"/>
            </a:xfrm>
            <a:prstGeom prst="ellipse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104373a1080_0_117"/>
            <p:cNvSpPr txBox="1"/>
            <p:nvPr/>
          </p:nvSpPr>
          <p:spPr>
            <a:xfrm>
              <a:off x="8120550" y="3109700"/>
              <a:ext cx="61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VAE</a:t>
              </a: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g104373a1080_0_117"/>
          <p:cNvSpPr/>
          <p:nvPr/>
        </p:nvSpPr>
        <p:spPr>
          <a:xfrm>
            <a:off x="2880450" y="1973713"/>
            <a:ext cx="6431100" cy="427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4373a1080_0_117"/>
          <p:cNvSpPr txBox="1"/>
          <p:nvPr/>
        </p:nvSpPr>
        <p:spPr>
          <a:xfrm>
            <a:off x="5667439" y="1623613"/>
            <a:ext cx="85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CVAE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04373a1080_0_117"/>
          <p:cNvSpPr txBox="1"/>
          <p:nvPr/>
        </p:nvSpPr>
        <p:spPr>
          <a:xfrm>
            <a:off x="8048625" y="6324600"/>
            <a:ext cx="363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https://www.gushiciku.cn/pl/patp/zh-tw</a:t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373a1080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三、執行環境/套裝選擇/執行方式 </a:t>
            </a:r>
            <a:endParaRPr/>
          </a:p>
        </p:txBody>
      </p:sp>
      <p:sp>
        <p:nvSpPr>
          <p:cNvPr id="139" name="Google Shape;139;g104373a1080_0_23"/>
          <p:cNvSpPr txBox="1"/>
          <p:nvPr>
            <p:ph idx="1" type="body"/>
          </p:nvPr>
        </p:nvSpPr>
        <p:spPr>
          <a:xfrm>
            <a:off x="838200" y="1690688"/>
            <a:ext cx="10515600" cy="4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作業系統：Linux-Ubuntu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程式語言：Python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工具軟體：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2018-07-31T03:49:54Z</dcterms:created>
  <dc:creator>Windows 使用者</dc:creator>
</cp:coreProperties>
</file>