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73" r:id="rId3"/>
    <p:sldId id="263" r:id="rId4"/>
    <p:sldId id="260" r:id="rId5"/>
    <p:sldId id="270" r:id="rId6"/>
    <p:sldId id="271" r:id="rId7"/>
  </p:sldIdLst>
  <p:sldSz cx="12192000" cy="6858000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Abadi Extra Light" panose="02020500000000000000" charset="0"/>
      <p:regular r:id="rId9"/>
    </p:embeddedFont>
    <p:embeddedFont>
      <p:font typeface="微軟正黑體" panose="020B0604030504040204" pitchFamily="34" charset="-12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Bahnschrift Condensed" panose="020B0502040204020203" pitchFamily="34" charset="0"/>
      <p:regular r:id="rId18"/>
      <p:bold r:id="rId19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8DA"/>
    <a:srgbClr val="6F12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812-B1EA-467D-9E7D-1039DDE84D01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EC88-2289-4879-9EA4-42AE77BF2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64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812-B1EA-467D-9E7D-1039DDE84D01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EC88-2289-4879-9EA4-42AE77BF2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34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812-B1EA-467D-9E7D-1039DDE84D01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EC88-2289-4879-9EA4-42AE77BF2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5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812-B1EA-467D-9E7D-1039DDE84D01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EC88-2289-4879-9EA4-42AE77BF2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35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812-B1EA-467D-9E7D-1039DDE84D01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EC88-2289-4879-9EA4-42AE77BF2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25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812-B1EA-467D-9E7D-1039DDE84D01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EC88-2289-4879-9EA4-42AE77BF2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63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812-B1EA-467D-9E7D-1039DDE84D01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EC88-2289-4879-9EA4-42AE77BF2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25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812-B1EA-467D-9E7D-1039DDE84D01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EC88-2289-4879-9EA4-42AE77BF2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44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812-B1EA-467D-9E7D-1039DDE84D01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EC88-2289-4879-9EA4-42AE77BF2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8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812-B1EA-467D-9E7D-1039DDE84D01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EC88-2289-4879-9EA4-42AE77BF2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99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812-B1EA-467D-9E7D-1039DDE84D01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EC88-2289-4879-9EA4-42AE77BF2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39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0D812-B1EA-467D-9E7D-1039DDE84D01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EC88-2289-4879-9EA4-42AE77BF2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14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107.22.144.223/Slido2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DD6097D-CDA9-4ACD-B129-1742D127F661}"/>
              </a:ext>
            </a:extLst>
          </p:cNvPr>
          <p:cNvSpPr txBox="1"/>
          <p:nvPr/>
        </p:nvSpPr>
        <p:spPr>
          <a:xfrm>
            <a:off x="3222812" y="762469"/>
            <a:ext cx="5746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b="1" spc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604020202020204" pitchFamily="34" charset="0"/>
              </a:rPr>
              <a:t>Slido2</a:t>
            </a:r>
            <a:endParaRPr lang="zh-TW" altLang="en-US" sz="8000" b="1" spc="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199BAF-AC37-40BC-8400-80F3AD89D3F9}"/>
              </a:ext>
            </a:extLst>
          </p:cNvPr>
          <p:cNvSpPr txBox="1"/>
          <p:nvPr/>
        </p:nvSpPr>
        <p:spPr>
          <a:xfrm>
            <a:off x="3478305" y="4121465"/>
            <a:ext cx="5235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組長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鄭雅綿     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楊若彤    吳東儒       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林    澤    張智淵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FC75DB-BCB2-4B88-910E-B2D35DCE05D5}"/>
              </a:ext>
            </a:extLst>
          </p:cNvPr>
          <p:cNvSpPr txBox="1"/>
          <p:nvPr/>
        </p:nvSpPr>
        <p:spPr>
          <a:xfrm>
            <a:off x="717176" y="6457890"/>
            <a:ext cx="1075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Bahnschrift Condensed" panose="020B0502040204020203" pitchFamily="34" charset="0"/>
              </a:rPr>
              <a:t>-</a:t>
            </a:r>
            <a:r>
              <a:rPr lang="en-US" altLang="zh-TW" dirty="0" err="1">
                <a:latin typeface="Bahnschrift Condensed" panose="020B0502040204020203" pitchFamily="34" charset="0"/>
              </a:rPr>
              <a:t>Slido</a:t>
            </a:r>
            <a:r>
              <a:rPr lang="en-US" altLang="zh-TW" dirty="0">
                <a:latin typeface="Bahnschrift Condensed" panose="020B0502040204020203" pitchFamily="34" charset="0"/>
              </a:rPr>
              <a:t> connects the world. We’re committed to bring the world close together with our easy-to-use slido2.-</a:t>
            </a:r>
            <a:endParaRPr lang="zh-TW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199BAF-AC37-40BC-8400-80F3AD89D3F9}"/>
              </a:ext>
            </a:extLst>
          </p:cNvPr>
          <p:cNvSpPr txBox="1"/>
          <p:nvPr/>
        </p:nvSpPr>
        <p:spPr>
          <a:xfrm>
            <a:off x="3478305" y="3539369"/>
            <a:ext cx="5235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組名 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網路資料科技應用第十組貳點零</a:t>
            </a:r>
          </a:p>
        </p:txBody>
      </p:sp>
    </p:spTree>
    <p:extLst>
      <p:ext uri="{BB962C8B-B14F-4D97-AF65-F5344CB8AC3E}">
        <p14:creationId xmlns:p14="http://schemas.microsoft.com/office/powerpoint/2010/main" val="354697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A78209A5-0FA3-4DEB-B910-7C1ACED1CA4E}"/>
              </a:ext>
            </a:extLst>
          </p:cNvPr>
          <p:cNvSpPr txBox="1"/>
          <p:nvPr/>
        </p:nvSpPr>
        <p:spPr>
          <a:xfrm>
            <a:off x="2059045" y="984080"/>
            <a:ext cx="807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工作分配名單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7457E8C7-0D79-4AB6-8864-3C0149FAC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13081"/>
              </p:ext>
            </p:extLst>
          </p:nvPr>
        </p:nvGraphicFramePr>
        <p:xfrm>
          <a:off x="2348753" y="2205318"/>
          <a:ext cx="7494494" cy="3101788"/>
        </p:xfrm>
        <a:graphic>
          <a:graphicData uri="http://schemas.openxmlformats.org/drawingml/2006/table">
            <a:tbl>
              <a:tblPr/>
              <a:tblGrid>
                <a:gridCol w="7494494">
                  <a:extLst>
                    <a:ext uri="{9D8B030D-6E8A-4147-A177-3AD203B41FA5}">
                      <a16:colId xmlns:a16="http://schemas.microsoft.com/office/drawing/2014/main" val="1469187079"/>
                    </a:ext>
                  </a:extLst>
                </a:gridCol>
              </a:tblGrid>
              <a:tr h="310178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279994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F6875D9A-E5B0-4C68-AD71-D1F8AD521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33275"/>
              </p:ext>
            </p:extLst>
          </p:nvPr>
        </p:nvGraphicFramePr>
        <p:xfrm>
          <a:off x="2348753" y="3281082"/>
          <a:ext cx="7494494" cy="1030942"/>
        </p:xfrm>
        <a:graphic>
          <a:graphicData uri="http://schemas.openxmlformats.org/drawingml/2006/table">
            <a:tbl>
              <a:tblPr/>
              <a:tblGrid>
                <a:gridCol w="7494494">
                  <a:extLst>
                    <a:ext uri="{9D8B030D-6E8A-4147-A177-3AD203B41FA5}">
                      <a16:colId xmlns:a16="http://schemas.microsoft.com/office/drawing/2014/main" val="2471844845"/>
                    </a:ext>
                  </a:extLst>
                </a:gridCol>
              </a:tblGrid>
              <a:tr h="103094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689877"/>
                  </a:ext>
                </a:extLst>
              </a:tr>
            </a:tbl>
          </a:graphicData>
        </a:graphic>
      </p:graphicFrame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8BA7D1D-7B1C-46EA-99B6-C78C5313268B}"/>
              </a:ext>
            </a:extLst>
          </p:cNvPr>
          <p:cNvCxnSpPr>
            <a:cxnSpLocks/>
          </p:cNvCxnSpPr>
          <p:nvPr/>
        </p:nvCxnSpPr>
        <p:spPr>
          <a:xfrm>
            <a:off x="7593106" y="2205318"/>
            <a:ext cx="0" cy="31017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5768171-4D39-453A-955F-287270EB3BD0}"/>
              </a:ext>
            </a:extLst>
          </p:cNvPr>
          <p:cNvSpPr txBox="1"/>
          <p:nvPr/>
        </p:nvSpPr>
        <p:spPr>
          <a:xfrm>
            <a:off x="2545981" y="2512368"/>
            <a:ext cx="484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頁面設計製作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內容套版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需求規劃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E63F31D-4710-4EBD-A64E-EBC154E98A81}"/>
              </a:ext>
            </a:extLst>
          </p:cNvPr>
          <p:cNvSpPr txBox="1"/>
          <p:nvPr/>
        </p:nvSpPr>
        <p:spPr>
          <a:xfrm>
            <a:off x="2545981" y="3588132"/>
            <a:ext cx="484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動態程式開發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9504A70-C88A-43D5-A0FB-4E734B64A337}"/>
              </a:ext>
            </a:extLst>
          </p:cNvPr>
          <p:cNvSpPr txBox="1"/>
          <p:nvPr/>
        </p:nvSpPr>
        <p:spPr>
          <a:xfrm>
            <a:off x="2545981" y="4578732"/>
            <a:ext cx="484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75BEF05-621B-4EEF-9F9D-60941633ED21}"/>
              </a:ext>
            </a:extLst>
          </p:cNvPr>
          <p:cNvSpPr txBox="1"/>
          <p:nvPr/>
        </p:nvSpPr>
        <p:spPr>
          <a:xfrm>
            <a:off x="7727600" y="2333545"/>
            <a:ext cx="198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鄭雅綿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楊若彤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559FA44-129E-48EB-AB8C-1990C931E978}"/>
              </a:ext>
            </a:extLst>
          </p:cNvPr>
          <p:cNvSpPr txBox="1"/>
          <p:nvPr/>
        </p:nvSpPr>
        <p:spPr>
          <a:xfrm>
            <a:off x="7727600" y="3409309"/>
            <a:ext cx="198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吳東儒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林    澤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647A680-7BCC-4FEE-A7A2-FA1632DDA8F6}"/>
              </a:ext>
            </a:extLst>
          </p:cNvPr>
          <p:cNvSpPr txBox="1"/>
          <p:nvPr/>
        </p:nvSpPr>
        <p:spPr>
          <a:xfrm>
            <a:off x="7727600" y="4578731"/>
            <a:ext cx="198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張智淵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673219F-FF24-4050-AD67-32644B1DE9F1}"/>
              </a:ext>
            </a:extLst>
          </p:cNvPr>
          <p:cNvSpPr txBox="1"/>
          <p:nvPr/>
        </p:nvSpPr>
        <p:spPr>
          <a:xfrm>
            <a:off x="717176" y="6457890"/>
            <a:ext cx="1075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Bahnschrift Condensed" panose="020B0502040204020203" pitchFamily="34" charset="0"/>
              </a:rPr>
              <a:t>-</a:t>
            </a:r>
            <a:r>
              <a:rPr lang="en-US" altLang="zh-TW" dirty="0" err="1">
                <a:latin typeface="Bahnschrift Condensed" panose="020B0502040204020203" pitchFamily="34" charset="0"/>
              </a:rPr>
              <a:t>Slido</a:t>
            </a:r>
            <a:r>
              <a:rPr lang="en-US" altLang="zh-TW" dirty="0">
                <a:latin typeface="Bahnschrift Condensed" panose="020B0502040204020203" pitchFamily="34" charset="0"/>
              </a:rPr>
              <a:t> connects the world. We’re committed to bring the world close together with our easy-to-use slido2.-</a:t>
            </a:r>
            <a:endParaRPr lang="zh-TW" alt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32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A78209A5-0FA3-4DEB-B910-7C1ACED1CA4E}"/>
              </a:ext>
            </a:extLst>
          </p:cNvPr>
          <p:cNvSpPr txBox="1"/>
          <p:nvPr/>
        </p:nvSpPr>
        <p:spPr>
          <a:xfrm>
            <a:off x="2059045" y="984080"/>
            <a:ext cx="807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pc="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設計動機和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991FE40-A59E-49E8-9430-1DE847D3BA44}"/>
              </a:ext>
            </a:extLst>
          </p:cNvPr>
          <p:cNvSpPr txBox="1"/>
          <p:nvPr/>
        </p:nvSpPr>
        <p:spPr>
          <a:xfrm>
            <a:off x="7431741" y="2115671"/>
            <a:ext cx="3558988" cy="219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輸入聊天室代碼頁面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操作說明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創作者介面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E4ED14-FA40-41EF-B7B9-DED14187396F}"/>
              </a:ext>
            </a:extLst>
          </p:cNvPr>
          <p:cNvSpPr txBox="1"/>
          <p:nvPr/>
        </p:nvSpPr>
        <p:spPr>
          <a:xfrm>
            <a:off x="717176" y="6457890"/>
            <a:ext cx="1075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Bahnschrift Condensed" panose="020B0502040204020203" pitchFamily="34" charset="0"/>
              </a:rPr>
              <a:t>-</a:t>
            </a:r>
            <a:r>
              <a:rPr lang="en-US" altLang="zh-TW" dirty="0" err="1">
                <a:latin typeface="Bahnschrift Condensed" panose="020B0502040204020203" pitchFamily="34" charset="0"/>
              </a:rPr>
              <a:t>Slido</a:t>
            </a:r>
            <a:r>
              <a:rPr lang="en-US" altLang="zh-TW" dirty="0">
                <a:latin typeface="Bahnschrift Condensed" panose="020B0502040204020203" pitchFamily="34" charset="0"/>
              </a:rPr>
              <a:t> connects the world. We’re committed to bring the world close together with our easy-to-use slido2.-</a:t>
            </a:r>
            <a:endParaRPr lang="zh-TW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76" y="2115671"/>
            <a:ext cx="5797925" cy="395423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76" y="1727685"/>
            <a:ext cx="5865434" cy="43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4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螢幕擷取畫面 的圖片&#10;&#10;自動產生的描述">
            <a:extLst>
              <a:ext uri="{FF2B5EF4-FFF2-40B4-BE49-F238E27FC236}">
                <a16:creationId xmlns:a16="http://schemas.microsoft.com/office/drawing/2014/main" id="{01EE01EC-D764-450E-8A97-836CF872B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997" y="1153725"/>
            <a:ext cx="3256478" cy="5136776"/>
          </a:xfrm>
          <a:prstGeom prst="rect">
            <a:avLst/>
          </a:prstGeom>
        </p:spPr>
      </p:pic>
      <p:pic>
        <p:nvPicPr>
          <p:cNvPr id="9" name="圖片 8" descr="一張含有 盤, 畫畫 的圖片&#10;&#10;自動產生的描述">
            <a:extLst>
              <a:ext uri="{FF2B5EF4-FFF2-40B4-BE49-F238E27FC236}">
                <a16:creationId xmlns:a16="http://schemas.microsoft.com/office/drawing/2014/main" id="{A6462958-9283-46EB-A18D-F098F4EF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1" y="5325036"/>
            <a:ext cx="2460812" cy="609600"/>
          </a:xfrm>
          <a:prstGeom prst="rect">
            <a:avLst/>
          </a:prstGeom>
          <a:ln w="28575">
            <a:noFill/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9FFF271-1AA1-4FBD-AF3A-66EA2D22647E}"/>
              </a:ext>
            </a:extLst>
          </p:cNvPr>
          <p:cNvSpPr txBox="1"/>
          <p:nvPr/>
        </p:nvSpPr>
        <p:spPr>
          <a:xfrm>
            <a:off x="2451847" y="322729"/>
            <a:ext cx="728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聊天室</a:t>
            </a:r>
            <a:r>
              <a:rPr lang="en-US" altLang="zh-TW" sz="4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文字輸入框</a:t>
            </a:r>
          </a:p>
        </p:txBody>
      </p:sp>
      <p:pic>
        <p:nvPicPr>
          <p:cNvPr id="22" name="圖片 21" descr="一張含有 螢幕擷取畫面 的圖片&#10;&#10;自動產生的描述">
            <a:extLst>
              <a:ext uri="{FF2B5EF4-FFF2-40B4-BE49-F238E27FC236}">
                <a16:creationId xmlns:a16="http://schemas.microsoft.com/office/drawing/2014/main" id="{205D0377-20F9-4B49-8FBB-1B2293EDB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01" y="1153725"/>
            <a:ext cx="3256478" cy="5136777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03DAAC14-F8A0-4399-97F0-9F507F4CEE9E}"/>
              </a:ext>
            </a:extLst>
          </p:cNvPr>
          <p:cNvSpPr txBox="1"/>
          <p:nvPr/>
        </p:nvSpPr>
        <p:spPr>
          <a:xfrm>
            <a:off x="2548023" y="5704275"/>
            <a:ext cx="181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BEFORE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FF9447-45E2-4DA8-84D6-7C799A4A39F4}"/>
              </a:ext>
            </a:extLst>
          </p:cNvPr>
          <p:cNvSpPr txBox="1"/>
          <p:nvPr/>
        </p:nvSpPr>
        <p:spPr>
          <a:xfrm>
            <a:off x="8085141" y="5704275"/>
            <a:ext cx="149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AFTER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2C70380-BC5F-4FD0-BC84-7C07EB2167E9}"/>
              </a:ext>
            </a:extLst>
          </p:cNvPr>
          <p:cNvSpPr txBox="1"/>
          <p:nvPr/>
        </p:nvSpPr>
        <p:spPr>
          <a:xfrm>
            <a:off x="717176" y="6457890"/>
            <a:ext cx="1075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Bahnschrift Condensed" panose="020B0502040204020203" pitchFamily="34" charset="0"/>
              </a:rPr>
              <a:t>-</a:t>
            </a:r>
            <a:r>
              <a:rPr lang="en-US" altLang="zh-TW" dirty="0" err="1">
                <a:latin typeface="Bahnschrift Condensed" panose="020B0502040204020203" pitchFamily="34" charset="0"/>
              </a:rPr>
              <a:t>Slido</a:t>
            </a:r>
            <a:r>
              <a:rPr lang="en-US" altLang="zh-TW" dirty="0">
                <a:latin typeface="Bahnschrift Condensed" panose="020B0502040204020203" pitchFamily="34" charset="0"/>
              </a:rPr>
              <a:t> connects the world. We’re committed to bring the world close together with our easy-to-use slido2.-</a:t>
            </a:r>
            <a:endParaRPr lang="zh-TW" alt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28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A4520D5-EE35-4848-8AAA-783EACDDBBBF}"/>
              </a:ext>
            </a:extLst>
          </p:cNvPr>
          <p:cNvSpPr txBox="1"/>
          <p:nvPr/>
        </p:nvSpPr>
        <p:spPr>
          <a:xfrm>
            <a:off x="1461246" y="1114344"/>
            <a:ext cx="361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pc="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遇到的難題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25B909E-9E5B-407B-95CA-B9EDD52FBE1C}"/>
              </a:ext>
            </a:extLst>
          </p:cNvPr>
          <p:cNvSpPr txBox="1"/>
          <p:nvPr/>
        </p:nvSpPr>
        <p:spPr>
          <a:xfrm>
            <a:off x="2059045" y="1945341"/>
            <a:ext cx="807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E8404-F7C5-49EB-85D8-4A51FA7FE3F0}"/>
              </a:ext>
            </a:extLst>
          </p:cNvPr>
          <p:cNvSpPr txBox="1"/>
          <p:nvPr/>
        </p:nvSpPr>
        <p:spPr>
          <a:xfrm>
            <a:off x="1051717" y="2176173"/>
            <a:ext cx="4435093" cy="334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版面設計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聊天室版面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的設計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訊息框的格式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響應式網頁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輪播功能  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 descr="一張含有 文字 的圖片&#10;&#10;自動產生的描述">
            <a:extLst>
              <a:ext uri="{FF2B5EF4-FFF2-40B4-BE49-F238E27FC236}">
                <a16:creationId xmlns:a16="http://schemas.microsoft.com/office/drawing/2014/main" id="{7A6606F1-0F75-49CF-BDE4-8E1AA2B0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10" y="311972"/>
            <a:ext cx="4643344" cy="2716306"/>
          </a:xfrm>
          <a:prstGeom prst="rect">
            <a:avLst/>
          </a:prstGeom>
        </p:spPr>
      </p:pic>
      <p:pic>
        <p:nvPicPr>
          <p:cNvPr id="26" name="圖片 25" descr="一張含有 文字, 白板 的圖片&#10;&#10;自動產生的描述">
            <a:extLst>
              <a:ext uri="{FF2B5EF4-FFF2-40B4-BE49-F238E27FC236}">
                <a16:creationId xmlns:a16="http://schemas.microsoft.com/office/drawing/2014/main" id="{E039D7B6-9240-4648-B2BB-C64D7AF6D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10" y="3429000"/>
            <a:ext cx="4639276" cy="2695819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41E8700A-1FBA-4862-AAAA-A81A220A5C0A}"/>
              </a:ext>
            </a:extLst>
          </p:cNvPr>
          <p:cNvSpPr txBox="1"/>
          <p:nvPr/>
        </p:nvSpPr>
        <p:spPr>
          <a:xfrm>
            <a:off x="717176" y="6457890"/>
            <a:ext cx="1075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Bahnschrift Condensed" panose="020B0502040204020203" pitchFamily="34" charset="0"/>
              </a:rPr>
              <a:t>-</a:t>
            </a:r>
            <a:r>
              <a:rPr lang="en-US" altLang="zh-TW" dirty="0" err="1">
                <a:latin typeface="Bahnschrift Condensed" panose="020B0502040204020203" pitchFamily="34" charset="0"/>
              </a:rPr>
              <a:t>Slido</a:t>
            </a:r>
            <a:r>
              <a:rPr lang="en-US" altLang="zh-TW" dirty="0">
                <a:latin typeface="Bahnschrift Condensed" panose="020B0502040204020203" pitchFamily="34" charset="0"/>
              </a:rPr>
              <a:t> connects the world. We’re committed to bring the world close together with our easy-to-use slido2.-</a:t>
            </a:r>
            <a:endParaRPr lang="zh-TW" alt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2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A4520D5-EE35-4848-8AAA-783EACDDBBBF}"/>
              </a:ext>
            </a:extLst>
          </p:cNvPr>
          <p:cNvSpPr txBox="1"/>
          <p:nvPr/>
        </p:nvSpPr>
        <p:spPr>
          <a:xfrm>
            <a:off x="2059045" y="984080"/>
            <a:ext cx="807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pc="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實際操作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hlinkClick r:id="rId2"/>
            <a:extLst>
              <a:ext uri="{FF2B5EF4-FFF2-40B4-BE49-F238E27FC236}">
                <a16:creationId xmlns:a16="http://schemas.microsoft.com/office/drawing/2014/main" id="{6D80760E-90AC-4365-80DF-CBBD18BE2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94603"/>
            <a:ext cx="5486400" cy="397764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9CF91A-E334-472B-A88C-6ED6656FC75C}"/>
              </a:ext>
            </a:extLst>
          </p:cNvPr>
          <p:cNvSpPr txBox="1"/>
          <p:nvPr/>
        </p:nvSpPr>
        <p:spPr>
          <a:xfrm>
            <a:off x="717176" y="6457890"/>
            <a:ext cx="1075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Bahnschrift Condensed" panose="020B0502040204020203" pitchFamily="34" charset="0"/>
              </a:rPr>
              <a:t>-</a:t>
            </a:r>
            <a:r>
              <a:rPr lang="en-US" altLang="zh-TW" dirty="0" err="1">
                <a:latin typeface="Bahnschrift Condensed" panose="020B0502040204020203" pitchFamily="34" charset="0"/>
              </a:rPr>
              <a:t>Slido</a:t>
            </a:r>
            <a:r>
              <a:rPr lang="en-US" altLang="zh-TW" dirty="0">
                <a:latin typeface="Bahnschrift Condensed" panose="020B0502040204020203" pitchFamily="34" charset="0"/>
              </a:rPr>
              <a:t> connects the world. We’re committed to bring the world close together with our easy-to-use slido2.-</a:t>
            </a:r>
            <a:endParaRPr lang="zh-TW" alt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646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1883</TotalTime>
  <Words>220</Words>
  <Application>Microsoft Office PowerPoint</Application>
  <PresentationFormat>寬螢幕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Arial Black</vt:lpstr>
      <vt:lpstr>Abadi Extra Light</vt:lpstr>
      <vt:lpstr>微軟正黑體</vt:lpstr>
      <vt:lpstr>新細明體</vt:lpstr>
      <vt:lpstr>Arial</vt:lpstr>
      <vt:lpstr>Wingdings</vt:lpstr>
      <vt:lpstr>Calibri</vt:lpstr>
      <vt:lpstr>Calibri Light</vt:lpstr>
      <vt:lpstr>Bahnschrift Condensed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張智淵</dc:creator>
  <cp:lastModifiedBy>user</cp:lastModifiedBy>
  <cp:revision>53</cp:revision>
  <dcterms:created xsi:type="dcterms:W3CDTF">2020-06-03T13:30:38Z</dcterms:created>
  <dcterms:modified xsi:type="dcterms:W3CDTF">2020-06-29T14:12:53Z</dcterms:modified>
</cp:coreProperties>
</file>