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6"/>
  </p:notesMasterIdLst>
  <p:sldIdLst>
    <p:sldId id="256" r:id="rId2"/>
    <p:sldId id="298" r:id="rId3"/>
    <p:sldId id="258" r:id="rId4"/>
    <p:sldId id="299" r:id="rId5"/>
  </p:sldIdLst>
  <p:sldSz cx="9144000" cy="5143500" type="screen16x9"/>
  <p:notesSz cx="6858000" cy="9144000"/>
  <p:embeddedFontLst>
    <p:embeddedFont>
      <p:font typeface="Cabin" panose="020B0604020202020204" charset="0"/>
      <p:regular r:id="rId7"/>
      <p:bold r:id="rId8"/>
      <p:italic r:id="rId9"/>
      <p:boldItalic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D25D82-A5D0-4B82-9BAE-4F9AF45CF0B3}" v="8" dt="2024-12-12T13:46:00.597"/>
    <p1510:client id="{85937DA1-9C35-6427-A45B-599EEB180314}" v="8" dt="2024-12-13T07:14:24.373"/>
    <p1510:client id="{FFA58656-66C7-4F67-9069-0EAB9672A9B7}" v="46" dt="2024-12-12T23:24:34.926"/>
  </p1510:revLst>
</p1510:revInfo>
</file>

<file path=ppt/tableStyles.xml><?xml version="1.0" encoding="utf-8"?>
<a:tblStyleLst xmlns:a="http://schemas.openxmlformats.org/drawingml/2006/main" def="{9D532EFE-611B-4BE6-A9E2-002DB5366196}">
  <a:tblStyle styleId="{9D532EFE-611B-4BE6-A9E2-002DB53661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5D98DE-6DD8-4F00-B43E-8BC8365D72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EE8A85-F4C8-4345-AA63-5541E3E36C1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CFF58C4-ACAF-4567-AF13-BB01B8F61748}">
      <dgm:prSet/>
      <dgm:spPr/>
      <dgm:t>
        <a:bodyPr/>
        <a:lstStyle/>
        <a:p>
          <a:pPr>
            <a:defRPr b="1"/>
          </a:pPr>
          <a:r>
            <a:rPr lang="en-GB" b="1"/>
            <a:t>Evolution des </a:t>
          </a:r>
          <a:r>
            <a:rPr lang="en-GB" b="1" err="1"/>
            <a:t>émissions</a:t>
          </a:r>
          <a:r>
            <a:rPr lang="en-GB" b="1"/>
            <a:t> par marque </a:t>
          </a:r>
          <a:r>
            <a:rPr lang="en-GB" b="1" err="1"/>
            <a:t>en</a:t>
          </a:r>
          <a:r>
            <a:rPr lang="en-GB" b="1"/>
            <a:t> </a:t>
          </a:r>
          <a:r>
            <a:rPr lang="fr-FR" b="1"/>
            <a:t>fonction</a:t>
          </a:r>
          <a:r>
            <a:rPr lang="en-GB" b="1"/>
            <a:t> des </a:t>
          </a:r>
          <a:r>
            <a:rPr lang="en-GB" b="1" err="1"/>
            <a:t>spécificités</a:t>
          </a:r>
          <a:r>
            <a:rPr lang="en-GB" b="1"/>
            <a:t> des </a:t>
          </a:r>
          <a:r>
            <a:rPr lang="en-GB" b="1" err="1"/>
            <a:t>véhicules</a:t>
          </a:r>
          <a:endParaRPr lang="en-US"/>
        </a:p>
      </dgm:t>
    </dgm:pt>
    <dgm:pt modelId="{38A6C3BB-E7FB-4396-8343-5CA379EF59CE}" type="parTrans" cxnId="{1D8A4E3F-8537-4A29-9021-85A31966A084}">
      <dgm:prSet/>
      <dgm:spPr/>
      <dgm:t>
        <a:bodyPr/>
        <a:lstStyle/>
        <a:p>
          <a:endParaRPr lang="en-US"/>
        </a:p>
      </dgm:t>
    </dgm:pt>
    <dgm:pt modelId="{D73F368B-6EE4-4091-B546-C2E05F5373AA}" type="sibTrans" cxnId="{1D8A4E3F-8537-4A29-9021-85A31966A084}">
      <dgm:prSet/>
      <dgm:spPr/>
      <dgm:t>
        <a:bodyPr/>
        <a:lstStyle/>
        <a:p>
          <a:endParaRPr lang="en-US"/>
        </a:p>
      </dgm:t>
    </dgm:pt>
    <dgm:pt modelId="{AEB1C283-51A8-48B1-B510-95C39DF54F25}">
      <dgm:prSet/>
      <dgm:spPr/>
      <dgm:t>
        <a:bodyPr/>
        <a:lstStyle/>
        <a:p>
          <a:pPr>
            <a:defRPr b="1"/>
          </a:pPr>
          <a:r>
            <a:rPr lang="en-GB" b="1" err="1"/>
            <a:t>Statistiques</a:t>
          </a:r>
          <a:r>
            <a:rPr lang="en-GB" b="1"/>
            <a:t> sur les </a:t>
          </a:r>
          <a:r>
            <a:rPr lang="en-GB" b="1" err="1"/>
            <a:t>véhicules</a:t>
          </a:r>
          <a:r>
            <a:rPr lang="en-GB" b="1"/>
            <a:t> de </a:t>
          </a:r>
          <a:r>
            <a:rPr lang="en-GB" b="1" err="1"/>
            <a:t>chaque</a:t>
          </a:r>
          <a:r>
            <a:rPr lang="en-GB" b="1"/>
            <a:t> marque</a:t>
          </a:r>
          <a:endParaRPr lang="en-US"/>
        </a:p>
      </dgm:t>
    </dgm:pt>
    <dgm:pt modelId="{EBA23977-4A0D-4B8B-AE93-293526A55C4D}" type="parTrans" cxnId="{C4851FA0-30C3-4884-9992-5F90A02762F1}">
      <dgm:prSet/>
      <dgm:spPr/>
      <dgm:t>
        <a:bodyPr/>
        <a:lstStyle/>
        <a:p>
          <a:endParaRPr lang="en-US"/>
        </a:p>
      </dgm:t>
    </dgm:pt>
    <dgm:pt modelId="{AB846917-E80D-430D-9C04-98337959E276}" type="sibTrans" cxnId="{C4851FA0-30C3-4884-9992-5F90A02762F1}">
      <dgm:prSet/>
      <dgm:spPr/>
      <dgm:t>
        <a:bodyPr/>
        <a:lstStyle/>
        <a:p>
          <a:endParaRPr lang="en-US"/>
        </a:p>
      </dgm:t>
    </dgm:pt>
    <dgm:pt modelId="{C9CA07B4-C7FA-4D0C-AB3B-F6A5BD2123D5}">
      <dgm:prSet/>
      <dgm:spPr/>
      <dgm:t>
        <a:bodyPr/>
        <a:lstStyle/>
        <a:p>
          <a:pPr>
            <a:defRPr b="1"/>
          </a:pPr>
          <a:r>
            <a:rPr lang="en-GB" b="1"/>
            <a:t>Evolution des </a:t>
          </a:r>
          <a:r>
            <a:rPr lang="en-GB" b="1" err="1"/>
            <a:t>émission</a:t>
          </a:r>
          <a:r>
            <a:rPr lang="en-GB" b="1"/>
            <a:t> au </a:t>
          </a:r>
          <a:r>
            <a:rPr lang="en-GB" b="1" err="1"/>
            <a:t>cours</a:t>
          </a:r>
          <a:r>
            <a:rPr lang="en-GB" b="1"/>
            <a:t> du temps pour </a:t>
          </a:r>
          <a:r>
            <a:rPr lang="en-GB" b="1" err="1"/>
            <a:t>toutes</a:t>
          </a:r>
          <a:r>
            <a:rPr lang="en-GB" b="1"/>
            <a:t> les marques </a:t>
          </a:r>
          <a:r>
            <a:rPr lang="en-GB" b="1" err="1"/>
            <a:t>confondues</a:t>
          </a:r>
          <a:endParaRPr lang="en-US"/>
        </a:p>
      </dgm:t>
    </dgm:pt>
    <dgm:pt modelId="{3C4362C1-88D2-4498-9B8B-ADA3F9210B3B}" type="parTrans" cxnId="{58165E42-9786-4D79-B9D0-BE8292AE6117}">
      <dgm:prSet/>
      <dgm:spPr/>
      <dgm:t>
        <a:bodyPr/>
        <a:lstStyle/>
        <a:p>
          <a:endParaRPr lang="en-US"/>
        </a:p>
      </dgm:t>
    </dgm:pt>
    <dgm:pt modelId="{0582D4AF-7F97-4916-93E8-1D57DBB1DA32}" type="sibTrans" cxnId="{58165E42-9786-4D79-B9D0-BE8292AE6117}">
      <dgm:prSet/>
      <dgm:spPr/>
      <dgm:t>
        <a:bodyPr/>
        <a:lstStyle/>
        <a:p>
          <a:endParaRPr lang="en-US"/>
        </a:p>
      </dgm:t>
    </dgm:pt>
    <dgm:pt modelId="{7154D9D6-54E5-4B28-AA0A-DF385F679049}">
      <dgm:prSet/>
      <dgm:spPr/>
      <dgm:t>
        <a:bodyPr/>
        <a:lstStyle/>
        <a:p>
          <a:pPr>
            <a:defRPr b="1"/>
          </a:pPr>
          <a:r>
            <a:rPr lang="en-GB" b="1"/>
            <a:t>KPI 1 : Quelle </a:t>
          </a:r>
          <a:r>
            <a:rPr lang="en-GB" b="1" err="1"/>
            <a:t>est</a:t>
          </a:r>
          <a:r>
            <a:rPr lang="en-GB" b="1"/>
            <a:t> la “</a:t>
          </a:r>
          <a:r>
            <a:rPr lang="en-GB" b="1" err="1"/>
            <a:t>meilleure</a:t>
          </a:r>
          <a:r>
            <a:rPr lang="en-GB" b="1"/>
            <a:t>” voiture de </a:t>
          </a:r>
          <a:r>
            <a:rPr lang="en-GB" b="1" err="1"/>
            <a:t>chaque</a:t>
          </a:r>
          <a:r>
            <a:rPr lang="en-GB" b="1"/>
            <a:t> </a:t>
          </a:r>
          <a:r>
            <a:rPr lang="en-GB" b="1" err="1"/>
            <a:t>année</a:t>
          </a:r>
          <a:endParaRPr lang="en-US"/>
        </a:p>
      </dgm:t>
    </dgm:pt>
    <dgm:pt modelId="{F75DBD98-4265-4D68-A9E4-FFD594EB3DFC}" type="parTrans" cxnId="{344649F7-1121-4151-80E6-F914BEDF8D48}">
      <dgm:prSet/>
      <dgm:spPr/>
      <dgm:t>
        <a:bodyPr/>
        <a:lstStyle/>
        <a:p>
          <a:endParaRPr lang="en-US"/>
        </a:p>
      </dgm:t>
    </dgm:pt>
    <dgm:pt modelId="{608895E1-1682-4792-806F-AF1B2982D15A}" type="sibTrans" cxnId="{344649F7-1121-4151-80E6-F914BEDF8D48}">
      <dgm:prSet/>
      <dgm:spPr/>
      <dgm:t>
        <a:bodyPr/>
        <a:lstStyle/>
        <a:p>
          <a:endParaRPr lang="en-US"/>
        </a:p>
      </dgm:t>
    </dgm:pt>
    <dgm:pt modelId="{995829EC-A27A-4C05-A061-1564FC3EAC48}">
      <dgm:prSet/>
      <dgm:spPr/>
      <dgm:t>
        <a:bodyPr/>
        <a:lstStyle/>
        <a:p>
          <a:pPr>
            <a:defRPr b="1"/>
          </a:pPr>
          <a:r>
            <a:rPr lang="en-GB" b="1"/>
            <a:t>KPI 2 : Quelle est la marque la plus éco-responsable</a:t>
          </a:r>
          <a:endParaRPr lang="en-US"/>
        </a:p>
      </dgm:t>
    </dgm:pt>
    <dgm:pt modelId="{E53A7F99-F933-48FD-ACE7-8F9D7D7C1B9C}" type="parTrans" cxnId="{3DE3885D-FA7F-4264-8912-9F25B1796AB9}">
      <dgm:prSet/>
      <dgm:spPr/>
      <dgm:t>
        <a:bodyPr/>
        <a:lstStyle/>
        <a:p>
          <a:endParaRPr lang="en-US"/>
        </a:p>
      </dgm:t>
    </dgm:pt>
    <dgm:pt modelId="{E539DA0A-373E-4416-A0F4-A2912265AE60}" type="sibTrans" cxnId="{3DE3885D-FA7F-4264-8912-9F25B1796AB9}">
      <dgm:prSet/>
      <dgm:spPr/>
      <dgm:t>
        <a:bodyPr/>
        <a:lstStyle/>
        <a:p>
          <a:endParaRPr lang="en-US"/>
        </a:p>
      </dgm:t>
    </dgm:pt>
    <dgm:pt modelId="{D958D2BF-9F85-4B2F-981F-4E52E6747DC5}" type="pres">
      <dgm:prSet presAssocID="{AEEE8A85-F4C8-4345-AA63-5541E3E36C10}" presName="root" presStyleCnt="0">
        <dgm:presLayoutVars>
          <dgm:dir/>
          <dgm:resizeHandles val="exact"/>
        </dgm:presLayoutVars>
      </dgm:prSet>
      <dgm:spPr/>
    </dgm:pt>
    <dgm:pt modelId="{AAC1ABDF-A04C-42FE-A0B7-0E6ABBC4D5B3}" type="pres">
      <dgm:prSet presAssocID="{3CFF58C4-ACAF-4567-AF13-BB01B8F61748}" presName="compNode" presStyleCnt="0"/>
      <dgm:spPr/>
    </dgm:pt>
    <dgm:pt modelId="{199A706C-B450-4ED4-985E-85C8137173FA}" type="pres">
      <dgm:prSet presAssocID="{3CFF58C4-ACAF-4567-AF13-BB01B8F6174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ture"/>
        </a:ext>
      </dgm:extLst>
    </dgm:pt>
    <dgm:pt modelId="{80F94AD2-D2C4-44BA-B763-037D1C1B438E}" type="pres">
      <dgm:prSet presAssocID="{3CFF58C4-ACAF-4567-AF13-BB01B8F61748}" presName="iconSpace" presStyleCnt="0"/>
      <dgm:spPr/>
    </dgm:pt>
    <dgm:pt modelId="{BD1B89DB-C2DD-4275-909A-54BBEE22AFF5}" type="pres">
      <dgm:prSet presAssocID="{3CFF58C4-ACAF-4567-AF13-BB01B8F61748}" presName="parTx" presStyleLbl="revTx" presStyleIdx="0" presStyleCnt="10">
        <dgm:presLayoutVars>
          <dgm:chMax val="0"/>
          <dgm:chPref val="0"/>
        </dgm:presLayoutVars>
      </dgm:prSet>
      <dgm:spPr/>
    </dgm:pt>
    <dgm:pt modelId="{8F86DDEF-F85B-4390-B284-2065918AA8E8}" type="pres">
      <dgm:prSet presAssocID="{3CFF58C4-ACAF-4567-AF13-BB01B8F61748}" presName="txSpace" presStyleCnt="0"/>
      <dgm:spPr/>
    </dgm:pt>
    <dgm:pt modelId="{7033C003-C006-4F0D-91ED-8567FE2784CF}" type="pres">
      <dgm:prSet presAssocID="{3CFF58C4-ACAF-4567-AF13-BB01B8F61748}" presName="desTx" presStyleLbl="revTx" presStyleIdx="1" presStyleCnt="10">
        <dgm:presLayoutVars/>
      </dgm:prSet>
      <dgm:spPr/>
    </dgm:pt>
    <dgm:pt modelId="{5D62500B-09C8-4279-A641-6B33C28A3C10}" type="pres">
      <dgm:prSet presAssocID="{D73F368B-6EE4-4091-B546-C2E05F5373AA}" presName="sibTrans" presStyleCnt="0"/>
      <dgm:spPr/>
    </dgm:pt>
    <dgm:pt modelId="{CEEE17C2-1C36-4EAE-B3AC-9E57D21E3606}" type="pres">
      <dgm:prSet presAssocID="{AEB1C283-51A8-48B1-B510-95C39DF54F25}" presName="compNode" presStyleCnt="0"/>
      <dgm:spPr/>
    </dgm:pt>
    <dgm:pt modelId="{D7132107-A91E-4B88-AC44-AF2C77053FED}" type="pres">
      <dgm:prSet presAssocID="{AEB1C283-51A8-48B1-B510-95C39DF54F2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5E05CF4-3C9E-4DE3-96FB-F6907F952955}" type="pres">
      <dgm:prSet presAssocID="{AEB1C283-51A8-48B1-B510-95C39DF54F25}" presName="iconSpace" presStyleCnt="0"/>
      <dgm:spPr/>
    </dgm:pt>
    <dgm:pt modelId="{BC52D915-E118-4958-98FE-AD0A55E618A5}" type="pres">
      <dgm:prSet presAssocID="{AEB1C283-51A8-48B1-B510-95C39DF54F25}" presName="parTx" presStyleLbl="revTx" presStyleIdx="2" presStyleCnt="10">
        <dgm:presLayoutVars>
          <dgm:chMax val="0"/>
          <dgm:chPref val="0"/>
        </dgm:presLayoutVars>
      </dgm:prSet>
      <dgm:spPr/>
    </dgm:pt>
    <dgm:pt modelId="{DE6DA7B4-6D34-4895-BFFC-8DF299D6BDFB}" type="pres">
      <dgm:prSet presAssocID="{AEB1C283-51A8-48B1-B510-95C39DF54F25}" presName="txSpace" presStyleCnt="0"/>
      <dgm:spPr/>
    </dgm:pt>
    <dgm:pt modelId="{F47857C3-5156-47B6-A0F6-9589AADD53AA}" type="pres">
      <dgm:prSet presAssocID="{AEB1C283-51A8-48B1-B510-95C39DF54F25}" presName="desTx" presStyleLbl="revTx" presStyleIdx="3" presStyleCnt="10">
        <dgm:presLayoutVars/>
      </dgm:prSet>
      <dgm:spPr/>
    </dgm:pt>
    <dgm:pt modelId="{612D7F56-05C4-4B63-B56C-B28A708F3050}" type="pres">
      <dgm:prSet presAssocID="{AB846917-E80D-430D-9C04-98337959E276}" presName="sibTrans" presStyleCnt="0"/>
      <dgm:spPr/>
    </dgm:pt>
    <dgm:pt modelId="{7E7A60B3-E325-41CF-B302-1C5E98BE125D}" type="pres">
      <dgm:prSet presAssocID="{C9CA07B4-C7FA-4D0C-AB3B-F6A5BD2123D5}" presName="compNode" presStyleCnt="0"/>
      <dgm:spPr/>
    </dgm:pt>
    <dgm:pt modelId="{E0A96E04-48A8-41AC-8B7E-D2D5577E8E0D}" type="pres">
      <dgm:prSet presAssocID="{C9CA07B4-C7FA-4D0C-AB3B-F6A5BD2123D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F60DF8E5-1E95-4D62-A3AD-AC8074137863}" type="pres">
      <dgm:prSet presAssocID="{C9CA07B4-C7FA-4D0C-AB3B-F6A5BD2123D5}" presName="iconSpace" presStyleCnt="0"/>
      <dgm:spPr/>
    </dgm:pt>
    <dgm:pt modelId="{67674641-4833-4391-B818-B91E489BE8C1}" type="pres">
      <dgm:prSet presAssocID="{C9CA07B4-C7FA-4D0C-AB3B-F6A5BD2123D5}" presName="parTx" presStyleLbl="revTx" presStyleIdx="4" presStyleCnt="10">
        <dgm:presLayoutVars>
          <dgm:chMax val="0"/>
          <dgm:chPref val="0"/>
        </dgm:presLayoutVars>
      </dgm:prSet>
      <dgm:spPr/>
    </dgm:pt>
    <dgm:pt modelId="{E07CD71C-8424-4BFD-92F7-79E2EA9A9996}" type="pres">
      <dgm:prSet presAssocID="{C9CA07B4-C7FA-4D0C-AB3B-F6A5BD2123D5}" presName="txSpace" presStyleCnt="0"/>
      <dgm:spPr/>
    </dgm:pt>
    <dgm:pt modelId="{3F0A5DB5-5309-4FFB-9953-F0ADC291E3C3}" type="pres">
      <dgm:prSet presAssocID="{C9CA07B4-C7FA-4D0C-AB3B-F6A5BD2123D5}" presName="desTx" presStyleLbl="revTx" presStyleIdx="5" presStyleCnt="10">
        <dgm:presLayoutVars/>
      </dgm:prSet>
      <dgm:spPr/>
    </dgm:pt>
    <dgm:pt modelId="{01098420-97BC-4BBD-A232-737DD2A3A4EC}" type="pres">
      <dgm:prSet presAssocID="{0582D4AF-7F97-4916-93E8-1D57DBB1DA32}" presName="sibTrans" presStyleCnt="0"/>
      <dgm:spPr/>
    </dgm:pt>
    <dgm:pt modelId="{A26AC107-BD52-4DB3-8FF4-1C0511A018FB}" type="pres">
      <dgm:prSet presAssocID="{7154D9D6-54E5-4B28-AA0A-DF385F679049}" presName="compNode" presStyleCnt="0"/>
      <dgm:spPr/>
    </dgm:pt>
    <dgm:pt modelId="{9A28BDF5-EE65-4E61-BCEE-60FB858502EC}" type="pres">
      <dgm:prSet presAssocID="{7154D9D6-54E5-4B28-AA0A-DF385F67904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D3B30EBB-F453-4958-9B5A-27094863CC73}" type="pres">
      <dgm:prSet presAssocID="{7154D9D6-54E5-4B28-AA0A-DF385F679049}" presName="iconSpace" presStyleCnt="0"/>
      <dgm:spPr/>
    </dgm:pt>
    <dgm:pt modelId="{5D04C9A2-FF51-4927-87CB-5DE1689B2622}" type="pres">
      <dgm:prSet presAssocID="{7154D9D6-54E5-4B28-AA0A-DF385F679049}" presName="parTx" presStyleLbl="revTx" presStyleIdx="6" presStyleCnt="10">
        <dgm:presLayoutVars>
          <dgm:chMax val="0"/>
          <dgm:chPref val="0"/>
        </dgm:presLayoutVars>
      </dgm:prSet>
      <dgm:spPr/>
    </dgm:pt>
    <dgm:pt modelId="{B06476E4-645B-41F7-9DDD-7D99D3CCE8AF}" type="pres">
      <dgm:prSet presAssocID="{7154D9D6-54E5-4B28-AA0A-DF385F679049}" presName="txSpace" presStyleCnt="0"/>
      <dgm:spPr/>
    </dgm:pt>
    <dgm:pt modelId="{2370587A-FD82-4D3E-80CA-73757A27BA12}" type="pres">
      <dgm:prSet presAssocID="{7154D9D6-54E5-4B28-AA0A-DF385F679049}" presName="desTx" presStyleLbl="revTx" presStyleIdx="7" presStyleCnt="10">
        <dgm:presLayoutVars/>
      </dgm:prSet>
      <dgm:spPr/>
    </dgm:pt>
    <dgm:pt modelId="{4FC11AA9-73F9-41E3-96D3-D38F26184BF3}" type="pres">
      <dgm:prSet presAssocID="{608895E1-1682-4792-806F-AF1B2982D15A}" presName="sibTrans" presStyleCnt="0"/>
      <dgm:spPr/>
    </dgm:pt>
    <dgm:pt modelId="{85DE2425-07EB-43DF-9425-106AD9D2F1DF}" type="pres">
      <dgm:prSet presAssocID="{995829EC-A27A-4C05-A061-1564FC3EAC48}" presName="compNode" presStyleCnt="0"/>
      <dgm:spPr/>
    </dgm:pt>
    <dgm:pt modelId="{0217DEAC-7203-4DC1-8FFF-E27588588A4D}" type="pres">
      <dgm:prSet presAssocID="{995829EC-A27A-4C05-A061-1564FC3EAC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riculture avec un remplissage uni"/>
        </a:ext>
      </dgm:extLst>
    </dgm:pt>
    <dgm:pt modelId="{E8008372-F2E5-41A1-A1FC-8AAE4E9362F1}" type="pres">
      <dgm:prSet presAssocID="{995829EC-A27A-4C05-A061-1564FC3EAC48}" presName="iconSpace" presStyleCnt="0"/>
      <dgm:spPr/>
    </dgm:pt>
    <dgm:pt modelId="{35C1B933-A115-48C4-92AC-3DDFE93E3665}" type="pres">
      <dgm:prSet presAssocID="{995829EC-A27A-4C05-A061-1564FC3EAC48}" presName="parTx" presStyleLbl="revTx" presStyleIdx="8" presStyleCnt="10">
        <dgm:presLayoutVars>
          <dgm:chMax val="0"/>
          <dgm:chPref val="0"/>
        </dgm:presLayoutVars>
      </dgm:prSet>
      <dgm:spPr/>
    </dgm:pt>
    <dgm:pt modelId="{E4ACC66F-9548-4888-A62C-FE870D8BF9E4}" type="pres">
      <dgm:prSet presAssocID="{995829EC-A27A-4C05-A061-1564FC3EAC48}" presName="txSpace" presStyleCnt="0"/>
      <dgm:spPr/>
    </dgm:pt>
    <dgm:pt modelId="{EB82E749-9D79-4099-BF49-F791216326F1}" type="pres">
      <dgm:prSet presAssocID="{995829EC-A27A-4C05-A061-1564FC3EAC48}" presName="desTx" presStyleLbl="revTx" presStyleIdx="9" presStyleCnt="10">
        <dgm:presLayoutVars/>
      </dgm:prSet>
      <dgm:spPr/>
    </dgm:pt>
  </dgm:ptLst>
  <dgm:cxnLst>
    <dgm:cxn modelId="{36AEB319-F41A-4C81-86A0-387FCA03D5FD}" type="presOf" srcId="{AEEE8A85-F4C8-4345-AA63-5541E3E36C10}" destId="{D958D2BF-9F85-4B2F-981F-4E52E6747DC5}" srcOrd="0" destOrd="0" presId="urn:microsoft.com/office/officeart/2018/2/layout/IconLabelDescriptionList"/>
    <dgm:cxn modelId="{EA44071A-021A-47B4-AB98-91144B50C9B5}" type="presOf" srcId="{AEB1C283-51A8-48B1-B510-95C39DF54F25}" destId="{BC52D915-E118-4958-98FE-AD0A55E618A5}" srcOrd="0" destOrd="0" presId="urn:microsoft.com/office/officeart/2018/2/layout/IconLabelDescriptionList"/>
    <dgm:cxn modelId="{1D8A4E3F-8537-4A29-9021-85A31966A084}" srcId="{AEEE8A85-F4C8-4345-AA63-5541E3E36C10}" destId="{3CFF58C4-ACAF-4567-AF13-BB01B8F61748}" srcOrd="0" destOrd="0" parTransId="{38A6C3BB-E7FB-4396-8343-5CA379EF59CE}" sibTransId="{D73F368B-6EE4-4091-B546-C2E05F5373AA}"/>
    <dgm:cxn modelId="{3DE3885D-FA7F-4264-8912-9F25B1796AB9}" srcId="{AEEE8A85-F4C8-4345-AA63-5541E3E36C10}" destId="{995829EC-A27A-4C05-A061-1564FC3EAC48}" srcOrd="4" destOrd="0" parTransId="{E53A7F99-F933-48FD-ACE7-8F9D7D7C1B9C}" sibTransId="{E539DA0A-373E-4416-A0F4-A2912265AE60}"/>
    <dgm:cxn modelId="{58165E42-9786-4D79-B9D0-BE8292AE6117}" srcId="{AEEE8A85-F4C8-4345-AA63-5541E3E36C10}" destId="{C9CA07B4-C7FA-4D0C-AB3B-F6A5BD2123D5}" srcOrd="2" destOrd="0" parTransId="{3C4362C1-88D2-4498-9B8B-ADA3F9210B3B}" sibTransId="{0582D4AF-7F97-4916-93E8-1D57DBB1DA32}"/>
    <dgm:cxn modelId="{A513386A-AFA8-42EC-B082-439FD1C72009}" type="presOf" srcId="{C9CA07B4-C7FA-4D0C-AB3B-F6A5BD2123D5}" destId="{67674641-4833-4391-B818-B91E489BE8C1}" srcOrd="0" destOrd="0" presId="urn:microsoft.com/office/officeart/2018/2/layout/IconLabelDescriptionList"/>
    <dgm:cxn modelId="{FC7AED79-568C-49AB-A927-BB73A992A1CB}" type="presOf" srcId="{995829EC-A27A-4C05-A061-1564FC3EAC48}" destId="{35C1B933-A115-48C4-92AC-3DDFE93E3665}" srcOrd="0" destOrd="0" presId="urn:microsoft.com/office/officeart/2018/2/layout/IconLabelDescriptionList"/>
    <dgm:cxn modelId="{C4851FA0-30C3-4884-9992-5F90A02762F1}" srcId="{AEEE8A85-F4C8-4345-AA63-5541E3E36C10}" destId="{AEB1C283-51A8-48B1-B510-95C39DF54F25}" srcOrd="1" destOrd="0" parTransId="{EBA23977-4A0D-4B8B-AE93-293526A55C4D}" sibTransId="{AB846917-E80D-430D-9C04-98337959E276}"/>
    <dgm:cxn modelId="{35DA98C5-05B3-4C6A-883F-8415A80117DC}" type="presOf" srcId="{3CFF58C4-ACAF-4567-AF13-BB01B8F61748}" destId="{BD1B89DB-C2DD-4275-909A-54BBEE22AFF5}" srcOrd="0" destOrd="0" presId="urn:microsoft.com/office/officeart/2018/2/layout/IconLabelDescriptionList"/>
    <dgm:cxn modelId="{59C1AFD6-491E-4BE4-8789-4F738AFEFB0D}" type="presOf" srcId="{7154D9D6-54E5-4B28-AA0A-DF385F679049}" destId="{5D04C9A2-FF51-4927-87CB-5DE1689B2622}" srcOrd="0" destOrd="0" presId="urn:microsoft.com/office/officeart/2018/2/layout/IconLabelDescriptionList"/>
    <dgm:cxn modelId="{344649F7-1121-4151-80E6-F914BEDF8D48}" srcId="{AEEE8A85-F4C8-4345-AA63-5541E3E36C10}" destId="{7154D9D6-54E5-4B28-AA0A-DF385F679049}" srcOrd="3" destOrd="0" parTransId="{F75DBD98-4265-4D68-A9E4-FFD594EB3DFC}" sibTransId="{608895E1-1682-4792-806F-AF1B2982D15A}"/>
    <dgm:cxn modelId="{34257195-5DA9-4FC0-9083-17DA6DCF4BB2}" type="presParOf" srcId="{D958D2BF-9F85-4B2F-981F-4E52E6747DC5}" destId="{AAC1ABDF-A04C-42FE-A0B7-0E6ABBC4D5B3}" srcOrd="0" destOrd="0" presId="urn:microsoft.com/office/officeart/2018/2/layout/IconLabelDescriptionList"/>
    <dgm:cxn modelId="{EFC546D4-4657-4D80-8BCC-25CC6A9222AE}" type="presParOf" srcId="{AAC1ABDF-A04C-42FE-A0B7-0E6ABBC4D5B3}" destId="{199A706C-B450-4ED4-985E-85C8137173FA}" srcOrd="0" destOrd="0" presId="urn:microsoft.com/office/officeart/2018/2/layout/IconLabelDescriptionList"/>
    <dgm:cxn modelId="{8C325135-596C-43C6-ACDE-77D7A6F77094}" type="presParOf" srcId="{AAC1ABDF-A04C-42FE-A0B7-0E6ABBC4D5B3}" destId="{80F94AD2-D2C4-44BA-B763-037D1C1B438E}" srcOrd="1" destOrd="0" presId="urn:microsoft.com/office/officeart/2018/2/layout/IconLabelDescriptionList"/>
    <dgm:cxn modelId="{D9F093C2-9D6E-4529-BBF9-1FD247DEDD6E}" type="presParOf" srcId="{AAC1ABDF-A04C-42FE-A0B7-0E6ABBC4D5B3}" destId="{BD1B89DB-C2DD-4275-909A-54BBEE22AFF5}" srcOrd="2" destOrd="0" presId="urn:microsoft.com/office/officeart/2018/2/layout/IconLabelDescriptionList"/>
    <dgm:cxn modelId="{C6F0EA3D-A996-4D46-9A36-24984BABEDC5}" type="presParOf" srcId="{AAC1ABDF-A04C-42FE-A0B7-0E6ABBC4D5B3}" destId="{8F86DDEF-F85B-4390-B284-2065918AA8E8}" srcOrd="3" destOrd="0" presId="urn:microsoft.com/office/officeart/2018/2/layout/IconLabelDescriptionList"/>
    <dgm:cxn modelId="{28913823-0143-4BF3-82FE-C67B383CD7B3}" type="presParOf" srcId="{AAC1ABDF-A04C-42FE-A0B7-0E6ABBC4D5B3}" destId="{7033C003-C006-4F0D-91ED-8567FE2784CF}" srcOrd="4" destOrd="0" presId="urn:microsoft.com/office/officeart/2018/2/layout/IconLabelDescriptionList"/>
    <dgm:cxn modelId="{EE8D6C38-D8F9-452E-9FE2-293008CEE0C6}" type="presParOf" srcId="{D958D2BF-9F85-4B2F-981F-4E52E6747DC5}" destId="{5D62500B-09C8-4279-A641-6B33C28A3C10}" srcOrd="1" destOrd="0" presId="urn:microsoft.com/office/officeart/2018/2/layout/IconLabelDescriptionList"/>
    <dgm:cxn modelId="{0B40B3FC-961C-46FE-BD1B-CE31FF3AC244}" type="presParOf" srcId="{D958D2BF-9F85-4B2F-981F-4E52E6747DC5}" destId="{CEEE17C2-1C36-4EAE-B3AC-9E57D21E3606}" srcOrd="2" destOrd="0" presId="urn:microsoft.com/office/officeart/2018/2/layout/IconLabelDescriptionList"/>
    <dgm:cxn modelId="{3FAACDCD-B883-4DEC-9025-A84C909D02F8}" type="presParOf" srcId="{CEEE17C2-1C36-4EAE-B3AC-9E57D21E3606}" destId="{D7132107-A91E-4B88-AC44-AF2C77053FED}" srcOrd="0" destOrd="0" presId="urn:microsoft.com/office/officeart/2018/2/layout/IconLabelDescriptionList"/>
    <dgm:cxn modelId="{BF87F23F-5557-40C4-BA9B-6A017BCBBB63}" type="presParOf" srcId="{CEEE17C2-1C36-4EAE-B3AC-9E57D21E3606}" destId="{F5E05CF4-3C9E-4DE3-96FB-F6907F952955}" srcOrd="1" destOrd="0" presId="urn:microsoft.com/office/officeart/2018/2/layout/IconLabelDescriptionList"/>
    <dgm:cxn modelId="{D548E224-0A13-474C-8438-A30CB05BFF3D}" type="presParOf" srcId="{CEEE17C2-1C36-4EAE-B3AC-9E57D21E3606}" destId="{BC52D915-E118-4958-98FE-AD0A55E618A5}" srcOrd="2" destOrd="0" presId="urn:microsoft.com/office/officeart/2018/2/layout/IconLabelDescriptionList"/>
    <dgm:cxn modelId="{279DA42C-70E9-4AB8-8601-2BA49EF23F33}" type="presParOf" srcId="{CEEE17C2-1C36-4EAE-B3AC-9E57D21E3606}" destId="{DE6DA7B4-6D34-4895-BFFC-8DF299D6BDFB}" srcOrd="3" destOrd="0" presId="urn:microsoft.com/office/officeart/2018/2/layout/IconLabelDescriptionList"/>
    <dgm:cxn modelId="{49F1EBA4-D65D-4842-891B-693A4D3F7D1D}" type="presParOf" srcId="{CEEE17C2-1C36-4EAE-B3AC-9E57D21E3606}" destId="{F47857C3-5156-47B6-A0F6-9589AADD53AA}" srcOrd="4" destOrd="0" presId="urn:microsoft.com/office/officeart/2018/2/layout/IconLabelDescriptionList"/>
    <dgm:cxn modelId="{B344068B-1213-4565-AC3E-DB94CB6D1B70}" type="presParOf" srcId="{D958D2BF-9F85-4B2F-981F-4E52E6747DC5}" destId="{612D7F56-05C4-4B63-B56C-B28A708F3050}" srcOrd="3" destOrd="0" presId="urn:microsoft.com/office/officeart/2018/2/layout/IconLabelDescriptionList"/>
    <dgm:cxn modelId="{8AC18B7A-7931-4DD8-8DB4-97FF20979E28}" type="presParOf" srcId="{D958D2BF-9F85-4B2F-981F-4E52E6747DC5}" destId="{7E7A60B3-E325-41CF-B302-1C5E98BE125D}" srcOrd="4" destOrd="0" presId="urn:microsoft.com/office/officeart/2018/2/layout/IconLabelDescriptionList"/>
    <dgm:cxn modelId="{EB66AE89-14DB-4F15-BD59-3E18415450BC}" type="presParOf" srcId="{7E7A60B3-E325-41CF-B302-1C5E98BE125D}" destId="{E0A96E04-48A8-41AC-8B7E-D2D5577E8E0D}" srcOrd="0" destOrd="0" presId="urn:microsoft.com/office/officeart/2018/2/layout/IconLabelDescriptionList"/>
    <dgm:cxn modelId="{965F779A-31D3-4058-BA35-F541CDCB0231}" type="presParOf" srcId="{7E7A60B3-E325-41CF-B302-1C5E98BE125D}" destId="{F60DF8E5-1E95-4D62-A3AD-AC8074137863}" srcOrd="1" destOrd="0" presId="urn:microsoft.com/office/officeart/2018/2/layout/IconLabelDescriptionList"/>
    <dgm:cxn modelId="{2C6B56E0-27F7-41FC-AAAC-59A1099B9093}" type="presParOf" srcId="{7E7A60B3-E325-41CF-B302-1C5E98BE125D}" destId="{67674641-4833-4391-B818-B91E489BE8C1}" srcOrd="2" destOrd="0" presId="urn:microsoft.com/office/officeart/2018/2/layout/IconLabelDescriptionList"/>
    <dgm:cxn modelId="{9D9FF99C-FB49-474E-81DA-D94AC0320EA8}" type="presParOf" srcId="{7E7A60B3-E325-41CF-B302-1C5E98BE125D}" destId="{E07CD71C-8424-4BFD-92F7-79E2EA9A9996}" srcOrd="3" destOrd="0" presId="urn:microsoft.com/office/officeart/2018/2/layout/IconLabelDescriptionList"/>
    <dgm:cxn modelId="{B2DA43DF-3B5D-47F0-AD05-228D42FCEF72}" type="presParOf" srcId="{7E7A60B3-E325-41CF-B302-1C5E98BE125D}" destId="{3F0A5DB5-5309-4FFB-9953-F0ADC291E3C3}" srcOrd="4" destOrd="0" presId="urn:microsoft.com/office/officeart/2018/2/layout/IconLabelDescriptionList"/>
    <dgm:cxn modelId="{AA8CEDFF-417A-486D-93CC-7D9195EB63D1}" type="presParOf" srcId="{D958D2BF-9F85-4B2F-981F-4E52E6747DC5}" destId="{01098420-97BC-4BBD-A232-737DD2A3A4EC}" srcOrd="5" destOrd="0" presId="urn:microsoft.com/office/officeart/2018/2/layout/IconLabelDescriptionList"/>
    <dgm:cxn modelId="{FC4DA745-F778-46A9-98C2-5E3EFE5BE8CF}" type="presParOf" srcId="{D958D2BF-9F85-4B2F-981F-4E52E6747DC5}" destId="{A26AC107-BD52-4DB3-8FF4-1C0511A018FB}" srcOrd="6" destOrd="0" presId="urn:microsoft.com/office/officeart/2018/2/layout/IconLabelDescriptionList"/>
    <dgm:cxn modelId="{BBABBD54-E660-40B1-A111-66B0FD00E415}" type="presParOf" srcId="{A26AC107-BD52-4DB3-8FF4-1C0511A018FB}" destId="{9A28BDF5-EE65-4E61-BCEE-60FB858502EC}" srcOrd="0" destOrd="0" presId="urn:microsoft.com/office/officeart/2018/2/layout/IconLabelDescriptionList"/>
    <dgm:cxn modelId="{4220A05C-4261-4239-9DDE-0AB741A26F2C}" type="presParOf" srcId="{A26AC107-BD52-4DB3-8FF4-1C0511A018FB}" destId="{D3B30EBB-F453-4958-9B5A-27094863CC73}" srcOrd="1" destOrd="0" presId="urn:microsoft.com/office/officeart/2018/2/layout/IconLabelDescriptionList"/>
    <dgm:cxn modelId="{0F8342B1-66B7-4B4A-9CE8-920980EDBD69}" type="presParOf" srcId="{A26AC107-BD52-4DB3-8FF4-1C0511A018FB}" destId="{5D04C9A2-FF51-4927-87CB-5DE1689B2622}" srcOrd="2" destOrd="0" presId="urn:microsoft.com/office/officeart/2018/2/layout/IconLabelDescriptionList"/>
    <dgm:cxn modelId="{297446ED-3692-4DC4-82B8-DCEA3AEA3011}" type="presParOf" srcId="{A26AC107-BD52-4DB3-8FF4-1C0511A018FB}" destId="{B06476E4-645B-41F7-9DDD-7D99D3CCE8AF}" srcOrd="3" destOrd="0" presId="urn:microsoft.com/office/officeart/2018/2/layout/IconLabelDescriptionList"/>
    <dgm:cxn modelId="{0BA34735-0A16-4E1C-9038-3253438E3713}" type="presParOf" srcId="{A26AC107-BD52-4DB3-8FF4-1C0511A018FB}" destId="{2370587A-FD82-4D3E-80CA-73757A27BA12}" srcOrd="4" destOrd="0" presId="urn:microsoft.com/office/officeart/2018/2/layout/IconLabelDescriptionList"/>
    <dgm:cxn modelId="{2AAB9114-4787-4B18-8677-6B75BC09EC7B}" type="presParOf" srcId="{D958D2BF-9F85-4B2F-981F-4E52E6747DC5}" destId="{4FC11AA9-73F9-41E3-96D3-D38F26184BF3}" srcOrd="7" destOrd="0" presId="urn:microsoft.com/office/officeart/2018/2/layout/IconLabelDescriptionList"/>
    <dgm:cxn modelId="{DF702CDF-E4C0-46E1-8247-B57A74A646AE}" type="presParOf" srcId="{D958D2BF-9F85-4B2F-981F-4E52E6747DC5}" destId="{85DE2425-07EB-43DF-9425-106AD9D2F1DF}" srcOrd="8" destOrd="0" presId="urn:microsoft.com/office/officeart/2018/2/layout/IconLabelDescriptionList"/>
    <dgm:cxn modelId="{575143D8-25C2-482A-888D-4F822A68A132}" type="presParOf" srcId="{85DE2425-07EB-43DF-9425-106AD9D2F1DF}" destId="{0217DEAC-7203-4DC1-8FFF-E27588588A4D}" srcOrd="0" destOrd="0" presId="urn:microsoft.com/office/officeart/2018/2/layout/IconLabelDescriptionList"/>
    <dgm:cxn modelId="{8C7653C8-56BA-428E-BBD6-61036A6AAD8F}" type="presParOf" srcId="{85DE2425-07EB-43DF-9425-106AD9D2F1DF}" destId="{E8008372-F2E5-41A1-A1FC-8AAE4E9362F1}" srcOrd="1" destOrd="0" presId="urn:microsoft.com/office/officeart/2018/2/layout/IconLabelDescriptionList"/>
    <dgm:cxn modelId="{E60F31DE-E14F-496B-8E94-CD8A90791EE2}" type="presParOf" srcId="{85DE2425-07EB-43DF-9425-106AD9D2F1DF}" destId="{35C1B933-A115-48C4-92AC-3DDFE93E3665}" srcOrd="2" destOrd="0" presId="urn:microsoft.com/office/officeart/2018/2/layout/IconLabelDescriptionList"/>
    <dgm:cxn modelId="{09BC1BDB-D42A-472F-BE20-D33CA68417FE}" type="presParOf" srcId="{85DE2425-07EB-43DF-9425-106AD9D2F1DF}" destId="{E4ACC66F-9548-4888-A62C-FE870D8BF9E4}" srcOrd="3" destOrd="0" presId="urn:microsoft.com/office/officeart/2018/2/layout/IconLabelDescriptionList"/>
    <dgm:cxn modelId="{8A12DF42-05C5-412C-B119-4E16CB334667}" type="presParOf" srcId="{85DE2425-07EB-43DF-9425-106AD9D2F1DF}" destId="{EB82E749-9D79-4099-BF49-F791216326F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A706C-B450-4ED4-985E-85C8137173FA}">
      <dsp:nvSpPr>
        <dsp:cNvPr id="0" name=""/>
        <dsp:cNvSpPr/>
      </dsp:nvSpPr>
      <dsp:spPr>
        <a:xfrm>
          <a:off x="3438" y="697591"/>
          <a:ext cx="473238" cy="4732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B89DB-C2DD-4275-909A-54BBEE22AFF5}">
      <dsp:nvSpPr>
        <dsp:cNvPr id="0" name=""/>
        <dsp:cNvSpPr/>
      </dsp:nvSpPr>
      <dsp:spPr>
        <a:xfrm>
          <a:off x="3438" y="1251206"/>
          <a:ext cx="1352109" cy="109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kern="1200"/>
            <a:t>Evolution des </a:t>
          </a:r>
          <a:r>
            <a:rPr lang="en-GB" sz="1400" b="1" kern="1200" err="1"/>
            <a:t>émissions</a:t>
          </a:r>
          <a:r>
            <a:rPr lang="en-GB" sz="1400" b="1" kern="1200"/>
            <a:t> par marque </a:t>
          </a:r>
          <a:r>
            <a:rPr lang="en-GB" sz="1400" b="1" kern="1200" err="1"/>
            <a:t>en</a:t>
          </a:r>
          <a:r>
            <a:rPr lang="en-GB" sz="1400" b="1" kern="1200"/>
            <a:t> </a:t>
          </a:r>
          <a:r>
            <a:rPr lang="fr-FR" sz="1400" b="1" kern="1200"/>
            <a:t>fonction</a:t>
          </a:r>
          <a:r>
            <a:rPr lang="en-GB" sz="1400" b="1" kern="1200"/>
            <a:t> des </a:t>
          </a:r>
          <a:r>
            <a:rPr lang="en-GB" sz="1400" b="1" kern="1200" err="1"/>
            <a:t>spécificités</a:t>
          </a:r>
          <a:r>
            <a:rPr lang="en-GB" sz="1400" b="1" kern="1200"/>
            <a:t> des </a:t>
          </a:r>
          <a:r>
            <a:rPr lang="en-GB" sz="1400" b="1" kern="1200" err="1"/>
            <a:t>véhicules</a:t>
          </a:r>
          <a:endParaRPr lang="en-US" sz="1400" kern="1200"/>
        </a:p>
      </dsp:txBody>
      <dsp:txXfrm>
        <a:off x="3438" y="1251206"/>
        <a:ext cx="1352109" cy="1090138"/>
      </dsp:txXfrm>
    </dsp:sp>
    <dsp:sp modelId="{7033C003-C006-4F0D-91ED-8567FE2784CF}">
      <dsp:nvSpPr>
        <dsp:cNvPr id="0" name=""/>
        <dsp:cNvSpPr/>
      </dsp:nvSpPr>
      <dsp:spPr>
        <a:xfrm>
          <a:off x="3438" y="2378729"/>
          <a:ext cx="1352109" cy="188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132107-A91E-4B88-AC44-AF2C77053FED}">
      <dsp:nvSpPr>
        <dsp:cNvPr id="0" name=""/>
        <dsp:cNvSpPr/>
      </dsp:nvSpPr>
      <dsp:spPr>
        <a:xfrm>
          <a:off x="1592166" y="697591"/>
          <a:ext cx="473238" cy="4732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2D915-E118-4958-98FE-AD0A55E618A5}">
      <dsp:nvSpPr>
        <dsp:cNvPr id="0" name=""/>
        <dsp:cNvSpPr/>
      </dsp:nvSpPr>
      <dsp:spPr>
        <a:xfrm>
          <a:off x="1592166" y="1251206"/>
          <a:ext cx="1352109" cy="109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kern="1200" err="1"/>
            <a:t>Statistiques</a:t>
          </a:r>
          <a:r>
            <a:rPr lang="en-GB" sz="1400" b="1" kern="1200"/>
            <a:t> sur les </a:t>
          </a:r>
          <a:r>
            <a:rPr lang="en-GB" sz="1400" b="1" kern="1200" err="1"/>
            <a:t>véhicules</a:t>
          </a:r>
          <a:r>
            <a:rPr lang="en-GB" sz="1400" b="1" kern="1200"/>
            <a:t> de </a:t>
          </a:r>
          <a:r>
            <a:rPr lang="en-GB" sz="1400" b="1" kern="1200" err="1"/>
            <a:t>chaque</a:t>
          </a:r>
          <a:r>
            <a:rPr lang="en-GB" sz="1400" b="1" kern="1200"/>
            <a:t> marque</a:t>
          </a:r>
          <a:endParaRPr lang="en-US" sz="1400" kern="1200"/>
        </a:p>
      </dsp:txBody>
      <dsp:txXfrm>
        <a:off x="1592166" y="1251206"/>
        <a:ext cx="1352109" cy="1090138"/>
      </dsp:txXfrm>
    </dsp:sp>
    <dsp:sp modelId="{F47857C3-5156-47B6-A0F6-9589AADD53AA}">
      <dsp:nvSpPr>
        <dsp:cNvPr id="0" name=""/>
        <dsp:cNvSpPr/>
      </dsp:nvSpPr>
      <dsp:spPr>
        <a:xfrm>
          <a:off x="1592166" y="2378729"/>
          <a:ext cx="1352109" cy="188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A96E04-48A8-41AC-8B7E-D2D5577E8E0D}">
      <dsp:nvSpPr>
        <dsp:cNvPr id="0" name=""/>
        <dsp:cNvSpPr/>
      </dsp:nvSpPr>
      <dsp:spPr>
        <a:xfrm>
          <a:off x="3180895" y="697591"/>
          <a:ext cx="473238" cy="4732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74641-4833-4391-B818-B91E489BE8C1}">
      <dsp:nvSpPr>
        <dsp:cNvPr id="0" name=""/>
        <dsp:cNvSpPr/>
      </dsp:nvSpPr>
      <dsp:spPr>
        <a:xfrm>
          <a:off x="3180895" y="1251206"/>
          <a:ext cx="1352109" cy="109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kern="1200"/>
            <a:t>Evolution des </a:t>
          </a:r>
          <a:r>
            <a:rPr lang="en-GB" sz="1400" b="1" kern="1200" err="1"/>
            <a:t>émission</a:t>
          </a:r>
          <a:r>
            <a:rPr lang="en-GB" sz="1400" b="1" kern="1200"/>
            <a:t> au </a:t>
          </a:r>
          <a:r>
            <a:rPr lang="en-GB" sz="1400" b="1" kern="1200" err="1"/>
            <a:t>cours</a:t>
          </a:r>
          <a:r>
            <a:rPr lang="en-GB" sz="1400" b="1" kern="1200"/>
            <a:t> du temps pour </a:t>
          </a:r>
          <a:r>
            <a:rPr lang="en-GB" sz="1400" b="1" kern="1200" err="1"/>
            <a:t>toutes</a:t>
          </a:r>
          <a:r>
            <a:rPr lang="en-GB" sz="1400" b="1" kern="1200"/>
            <a:t> les marques </a:t>
          </a:r>
          <a:r>
            <a:rPr lang="en-GB" sz="1400" b="1" kern="1200" err="1"/>
            <a:t>confondues</a:t>
          </a:r>
          <a:endParaRPr lang="en-US" sz="1400" kern="1200"/>
        </a:p>
      </dsp:txBody>
      <dsp:txXfrm>
        <a:off x="3180895" y="1251206"/>
        <a:ext cx="1352109" cy="1090138"/>
      </dsp:txXfrm>
    </dsp:sp>
    <dsp:sp modelId="{3F0A5DB5-5309-4FFB-9953-F0ADC291E3C3}">
      <dsp:nvSpPr>
        <dsp:cNvPr id="0" name=""/>
        <dsp:cNvSpPr/>
      </dsp:nvSpPr>
      <dsp:spPr>
        <a:xfrm>
          <a:off x="3180895" y="2378729"/>
          <a:ext cx="1352109" cy="188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8BDF5-EE65-4E61-BCEE-60FB858502EC}">
      <dsp:nvSpPr>
        <dsp:cNvPr id="0" name=""/>
        <dsp:cNvSpPr/>
      </dsp:nvSpPr>
      <dsp:spPr>
        <a:xfrm>
          <a:off x="4769623" y="697591"/>
          <a:ext cx="473238" cy="4732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4C9A2-FF51-4927-87CB-5DE1689B2622}">
      <dsp:nvSpPr>
        <dsp:cNvPr id="0" name=""/>
        <dsp:cNvSpPr/>
      </dsp:nvSpPr>
      <dsp:spPr>
        <a:xfrm>
          <a:off x="4769623" y="1251206"/>
          <a:ext cx="1352109" cy="109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kern="1200"/>
            <a:t>KPI 1 : Quelle </a:t>
          </a:r>
          <a:r>
            <a:rPr lang="en-GB" sz="1400" b="1" kern="1200" err="1"/>
            <a:t>est</a:t>
          </a:r>
          <a:r>
            <a:rPr lang="en-GB" sz="1400" b="1" kern="1200"/>
            <a:t> la “</a:t>
          </a:r>
          <a:r>
            <a:rPr lang="en-GB" sz="1400" b="1" kern="1200" err="1"/>
            <a:t>meilleure</a:t>
          </a:r>
          <a:r>
            <a:rPr lang="en-GB" sz="1400" b="1" kern="1200"/>
            <a:t>” voiture de </a:t>
          </a:r>
          <a:r>
            <a:rPr lang="en-GB" sz="1400" b="1" kern="1200" err="1"/>
            <a:t>chaque</a:t>
          </a:r>
          <a:r>
            <a:rPr lang="en-GB" sz="1400" b="1" kern="1200"/>
            <a:t> </a:t>
          </a:r>
          <a:r>
            <a:rPr lang="en-GB" sz="1400" b="1" kern="1200" err="1"/>
            <a:t>année</a:t>
          </a:r>
          <a:endParaRPr lang="en-US" sz="1400" kern="1200"/>
        </a:p>
      </dsp:txBody>
      <dsp:txXfrm>
        <a:off x="4769623" y="1251206"/>
        <a:ext cx="1352109" cy="1090138"/>
      </dsp:txXfrm>
    </dsp:sp>
    <dsp:sp modelId="{2370587A-FD82-4D3E-80CA-73757A27BA12}">
      <dsp:nvSpPr>
        <dsp:cNvPr id="0" name=""/>
        <dsp:cNvSpPr/>
      </dsp:nvSpPr>
      <dsp:spPr>
        <a:xfrm>
          <a:off x="4769623" y="2378729"/>
          <a:ext cx="1352109" cy="188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7DEAC-7203-4DC1-8FFF-E27588588A4D}">
      <dsp:nvSpPr>
        <dsp:cNvPr id="0" name=""/>
        <dsp:cNvSpPr/>
      </dsp:nvSpPr>
      <dsp:spPr>
        <a:xfrm>
          <a:off x="6358352" y="697591"/>
          <a:ext cx="473238" cy="4732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1B933-A115-48C4-92AC-3DDFE93E3665}">
      <dsp:nvSpPr>
        <dsp:cNvPr id="0" name=""/>
        <dsp:cNvSpPr/>
      </dsp:nvSpPr>
      <dsp:spPr>
        <a:xfrm>
          <a:off x="6358352" y="1251206"/>
          <a:ext cx="1352109" cy="109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kern="1200"/>
            <a:t>KPI 2 : Quelle est la marque la plus éco-responsable</a:t>
          </a:r>
          <a:endParaRPr lang="en-US" sz="1400" kern="1200"/>
        </a:p>
      </dsp:txBody>
      <dsp:txXfrm>
        <a:off x="6358352" y="1251206"/>
        <a:ext cx="1352109" cy="1090138"/>
      </dsp:txXfrm>
    </dsp:sp>
    <dsp:sp modelId="{EB82E749-9D79-4099-BF49-F791216326F1}">
      <dsp:nvSpPr>
        <dsp:cNvPr id="0" name=""/>
        <dsp:cNvSpPr/>
      </dsp:nvSpPr>
      <dsp:spPr>
        <a:xfrm>
          <a:off x="6358352" y="2378729"/>
          <a:ext cx="1352109" cy="188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/>
              <a:t>Acquisition :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/>
              <a:t>Nom du jeu de données : </a:t>
            </a:r>
            <a:r>
              <a:rPr lang="fr-FR" b="1"/>
              <a:t>Emissions de CO2 et de polluants des véhicules commercialisés en France</a:t>
            </a:r>
          </a:p>
          <a:p>
            <a:pPr marL="15875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8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76" y="1276275"/>
            <a:ext cx="4496100" cy="19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328875"/>
            <a:ext cx="44961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514650" y="4419987"/>
            <a:ext cx="1901041" cy="488051"/>
          </a:xfrm>
          <a:custGeom>
            <a:avLst/>
            <a:gdLst/>
            <a:ahLst/>
            <a:cxnLst/>
            <a:rect l="l" t="t" r="r" b="b"/>
            <a:pathLst>
              <a:path w="2993765" h="768585" extrusionOk="0">
                <a:moveTo>
                  <a:pt x="2870296" y="257166"/>
                </a:moveTo>
                <a:lnTo>
                  <a:pt x="1714690" y="257166"/>
                </a:lnTo>
                <a:cubicBezTo>
                  <a:pt x="1643658" y="257166"/>
                  <a:pt x="1586138" y="314748"/>
                  <a:pt x="1586138" y="385718"/>
                </a:cubicBezTo>
                <a:cubicBezTo>
                  <a:pt x="1586138" y="456689"/>
                  <a:pt x="1643720" y="514271"/>
                  <a:pt x="1714690" y="514271"/>
                </a:cubicBezTo>
                <a:lnTo>
                  <a:pt x="2011649" y="514271"/>
                </a:lnTo>
                <a:cubicBezTo>
                  <a:pt x="2082681" y="514271"/>
                  <a:pt x="2140201" y="571853"/>
                  <a:pt x="2140201" y="642823"/>
                </a:cubicBezTo>
                <a:lnTo>
                  <a:pt x="2140201" y="642823"/>
                </a:lnTo>
                <a:cubicBezTo>
                  <a:pt x="2140201" y="713855"/>
                  <a:pt x="2082619" y="771375"/>
                  <a:pt x="2011649" y="771375"/>
                </a:cubicBezTo>
                <a:lnTo>
                  <a:pt x="0" y="771375"/>
                </a:lnTo>
                <a:lnTo>
                  <a:pt x="0" y="0"/>
                </a:lnTo>
                <a:lnTo>
                  <a:pt x="2870296" y="0"/>
                </a:lnTo>
                <a:cubicBezTo>
                  <a:pt x="2941328" y="0"/>
                  <a:pt x="2998848" y="57582"/>
                  <a:pt x="2998848" y="128552"/>
                </a:cubicBezTo>
                <a:cubicBezTo>
                  <a:pt x="2998848" y="199522"/>
                  <a:pt x="2941266" y="257104"/>
                  <a:pt x="2870296" y="2571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-419328" y="335939"/>
            <a:ext cx="9327662" cy="4572549"/>
            <a:chOff x="-419328" y="335939"/>
            <a:chExt cx="9327662" cy="4572549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8130884" y="420564"/>
              <a:ext cx="777449" cy="404251"/>
              <a:chOff x="-794166" y="-3748111"/>
              <a:chExt cx="777449" cy="404251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" name="Google Shape;29;p2"/>
            <p:cNvSpPr/>
            <p:nvPr/>
          </p:nvSpPr>
          <p:spPr>
            <a:xfrm>
              <a:off x="1306975" y="431088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9200" y="1462938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745250" y="4843388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-419328" y="335939"/>
              <a:ext cx="777449" cy="404251"/>
              <a:chOff x="-794166" y="-3748111"/>
              <a:chExt cx="777449" cy="404251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>
              <a:off x="8584850" y="2397388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>
            <a:spLocks noGrp="1"/>
          </p:cNvSpPr>
          <p:nvPr>
            <p:ph type="title"/>
          </p:nvPr>
        </p:nvSpPr>
        <p:spPr>
          <a:xfrm>
            <a:off x="2241425" y="16063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0" name="Google Shape;250;p9"/>
          <p:cNvSpPr txBox="1">
            <a:spLocks noGrp="1"/>
          </p:cNvSpPr>
          <p:nvPr>
            <p:ph type="subTitle" idx="1"/>
          </p:nvPr>
        </p:nvSpPr>
        <p:spPr>
          <a:xfrm>
            <a:off x="2241475" y="2481800"/>
            <a:ext cx="46611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1" name="Google Shape;251;p9"/>
          <p:cNvGrpSpPr/>
          <p:nvPr/>
        </p:nvGrpSpPr>
        <p:grpSpPr>
          <a:xfrm flipH="1">
            <a:off x="307370" y="-89411"/>
            <a:ext cx="8468175" cy="5316751"/>
            <a:chOff x="377575" y="-89411"/>
            <a:chExt cx="8468175" cy="5316751"/>
          </a:xfrm>
        </p:grpSpPr>
        <p:grpSp>
          <p:nvGrpSpPr>
            <p:cNvPr id="252" name="Google Shape;252;p9"/>
            <p:cNvGrpSpPr/>
            <p:nvPr/>
          </p:nvGrpSpPr>
          <p:grpSpPr>
            <a:xfrm>
              <a:off x="6961909" y="-89411"/>
              <a:ext cx="777449" cy="404251"/>
              <a:chOff x="-794166" y="-3748111"/>
              <a:chExt cx="777449" cy="404251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9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9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8" name="Google Shape;268;p9"/>
            <p:cNvSpPr/>
            <p:nvPr/>
          </p:nvSpPr>
          <p:spPr>
            <a:xfrm>
              <a:off x="1308675" y="257650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8711950" y="1541813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270" name="Google Shape;270;p9"/>
            <p:cNvGrpSpPr/>
            <p:nvPr/>
          </p:nvGrpSpPr>
          <p:grpSpPr>
            <a:xfrm>
              <a:off x="4183284" y="4823089"/>
              <a:ext cx="777449" cy="404251"/>
              <a:chOff x="-794166" y="-3748111"/>
              <a:chExt cx="777449" cy="404251"/>
            </a:xfrm>
          </p:grpSpPr>
          <p:sp>
            <p:nvSpPr>
              <p:cNvPr id="271" name="Google Shape;271;p9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6" name="Google Shape;286;p9"/>
            <p:cNvSpPr/>
            <p:nvPr/>
          </p:nvSpPr>
          <p:spPr>
            <a:xfrm>
              <a:off x="377575" y="4541588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87" name="Google Shape;287;p9"/>
          <p:cNvGrpSpPr/>
          <p:nvPr/>
        </p:nvGrpSpPr>
        <p:grpSpPr>
          <a:xfrm flipH="1">
            <a:off x="161500" y="1017714"/>
            <a:ext cx="9668321" cy="3985233"/>
            <a:chOff x="-676700" y="1017714"/>
            <a:chExt cx="9668321" cy="3985233"/>
          </a:xfrm>
        </p:grpSpPr>
        <p:sp>
          <p:nvSpPr>
            <p:cNvPr id="288" name="Google Shape;288;p9"/>
            <p:cNvSpPr/>
            <p:nvPr/>
          </p:nvSpPr>
          <p:spPr>
            <a:xfrm flipH="1">
              <a:off x="-676700" y="1017714"/>
              <a:ext cx="1505436" cy="290823"/>
            </a:xfrm>
            <a:custGeom>
              <a:avLst/>
              <a:gdLst/>
              <a:ahLst/>
              <a:cxnLst/>
              <a:rect l="l" t="t" r="r" b="b"/>
              <a:pathLst>
                <a:path w="2181791" h="421482" extrusionOk="0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9"/>
            <p:cNvGrpSpPr/>
            <p:nvPr/>
          </p:nvGrpSpPr>
          <p:grpSpPr>
            <a:xfrm>
              <a:off x="8494645" y="4504703"/>
              <a:ext cx="496976" cy="498244"/>
              <a:chOff x="-1591550" y="3597475"/>
              <a:chExt cx="293825" cy="294575"/>
            </a:xfrm>
          </p:grpSpPr>
          <p:sp>
            <p:nvSpPr>
              <p:cNvPr id="290" name="Google Shape;290;p9"/>
              <p:cNvSpPr/>
              <p:nvPr/>
            </p:nvSpPr>
            <p:spPr>
              <a:xfrm>
                <a:off x="-1509625" y="3597475"/>
                <a:ext cx="211900" cy="207150"/>
              </a:xfrm>
              <a:custGeom>
                <a:avLst/>
                <a:gdLst/>
                <a:ahLst/>
                <a:cxnLst/>
                <a:rect l="l" t="t" r="r" b="b"/>
                <a:pathLst>
                  <a:path w="8476" h="8286" extrusionOk="0">
                    <a:moveTo>
                      <a:pt x="6105" y="1"/>
                    </a:moveTo>
                    <a:cubicBezTo>
                      <a:pt x="6014" y="1"/>
                      <a:pt x="5916" y="39"/>
                      <a:pt x="5829" y="126"/>
                    </a:cubicBezTo>
                    <a:lnTo>
                      <a:pt x="3781" y="2205"/>
                    </a:lnTo>
                    <a:cubicBezTo>
                      <a:pt x="3718" y="2268"/>
                      <a:pt x="3655" y="2363"/>
                      <a:pt x="3655" y="2426"/>
                    </a:cubicBezTo>
                    <a:lnTo>
                      <a:pt x="3655" y="4253"/>
                    </a:lnTo>
                    <a:lnTo>
                      <a:pt x="1544" y="6332"/>
                    </a:lnTo>
                    <a:cubicBezTo>
                      <a:pt x="1400" y="6270"/>
                      <a:pt x="1256" y="6242"/>
                      <a:pt x="1119" y="6242"/>
                    </a:cubicBezTo>
                    <a:cubicBezTo>
                      <a:pt x="835" y="6242"/>
                      <a:pt x="580" y="6362"/>
                      <a:pt x="410" y="6553"/>
                    </a:cubicBezTo>
                    <a:cubicBezTo>
                      <a:pt x="0" y="6931"/>
                      <a:pt x="0" y="7592"/>
                      <a:pt x="410" y="8002"/>
                    </a:cubicBezTo>
                    <a:cubicBezTo>
                      <a:pt x="599" y="8191"/>
                      <a:pt x="859" y="8286"/>
                      <a:pt x="1123" y="8286"/>
                    </a:cubicBezTo>
                    <a:cubicBezTo>
                      <a:pt x="1387" y="8286"/>
                      <a:pt x="1655" y="8191"/>
                      <a:pt x="1859" y="8002"/>
                    </a:cubicBezTo>
                    <a:cubicBezTo>
                      <a:pt x="2174" y="7687"/>
                      <a:pt x="2206" y="7214"/>
                      <a:pt x="2048" y="6868"/>
                    </a:cubicBezTo>
                    <a:lnTo>
                      <a:pt x="4128" y="4757"/>
                    </a:lnTo>
                    <a:lnTo>
                      <a:pt x="5955" y="4757"/>
                    </a:lnTo>
                    <a:cubicBezTo>
                      <a:pt x="6018" y="4757"/>
                      <a:pt x="6144" y="4725"/>
                      <a:pt x="6175" y="4662"/>
                    </a:cubicBezTo>
                    <a:lnTo>
                      <a:pt x="8286" y="2552"/>
                    </a:lnTo>
                    <a:cubicBezTo>
                      <a:pt x="8475" y="2331"/>
                      <a:pt x="8349" y="1985"/>
                      <a:pt x="8034" y="1985"/>
                    </a:cubicBezTo>
                    <a:lnTo>
                      <a:pt x="6428" y="1985"/>
                    </a:lnTo>
                    <a:lnTo>
                      <a:pt x="6428" y="346"/>
                    </a:lnTo>
                    <a:cubicBezTo>
                      <a:pt x="6428" y="140"/>
                      <a:pt x="6278" y="1"/>
                      <a:pt x="61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-1541125" y="3719125"/>
                <a:ext cx="120525" cy="118275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4731" extrusionOk="0">
                    <a:moveTo>
                      <a:pt x="2340" y="1"/>
                    </a:moveTo>
                    <a:cubicBezTo>
                      <a:pt x="1722" y="1"/>
                      <a:pt x="1163" y="241"/>
                      <a:pt x="725" y="679"/>
                    </a:cubicBezTo>
                    <a:cubicBezTo>
                      <a:pt x="284" y="1120"/>
                      <a:pt x="0" y="1750"/>
                      <a:pt x="0" y="2380"/>
                    </a:cubicBezTo>
                    <a:cubicBezTo>
                      <a:pt x="0" y="3943"/>
                      <a:pt x="1211" y="4731"/>
                      <a:pt x="2420" y="4731"/>
                    </a:cubicBezTo>
                    <a:cubicBezTo>
                      <a:pt x="3622" y="4731"/>
                      <a:pt x="4821" y="3951"/>
                      <a:pt x="4821" y="2380"/>
                    </a:cubicBezTo>
                    <a:cubicBezTo>
                      <a:pt x="4821" y="2096"/>
                      <a:pt x="4758" y="1844"/>
                      <a:pt x="4663" y="1592"/>
                    </a:cubicBezTo>
                    <a:lnTo>
                      <a:pt x="4096" y="2159"/>
                    </a:lnTo>
                    <a:cubicBezTo>
                      <a:pt x="4253" y="3199"/>
                      <a:pt x="3434" y="4081"/>
                      <a:pt x="2395" y="4081"/>
                    </a:cubicBezTo>
                    <a:cubicBezTo>
                      <a:pt x="882" y="4081"/>
                      <a:pt x="126" y="2222"/>
                      <a:pt x="1197" y="1151"/>
                    </a:cubicBezTo>
                    <a:cubicBezTo>
                      <a:pt x="1522" y="827"/>
                      <a:pt x="1984" y="665"/>
                      <a:pt x="2428" y="665"/>
                    </a:cubicBezTo>
                    <a:cubicBezTo>
                      <a:pt x="2501" y="665"/>
                      <a:pt x="2575" y="670"/>
                      <a:pt x="2647" y="679"/>
                    </a:cubicBezTo>
                    <a:lnTo>
                      <a:pt x="3182" y="143"/>
                    </a:lnTo>
                    <a:cubicBezTo>
                      <a:pt x="2894" y="47"/>
                      <a:pt x="2611" y="1"/>
                      <a:pt x="2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>
                <a:off x="-1591550" y="3668825"/>
                <a:ext cx="222925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8929" extrusionOk="0">
                    <a:moveTo>
                      <a:pt x="4475" y="1"/>
                    </a:moveTo>
                    <a:cubicBezTo>
                      <a:pt x="3329" y="1"/>
                      <a:pt x="2187" y="454"/>
                      <a:pt x="1324" y="1336"/>
                    </a:cubicBezTo>
                    <a:cubicBezTo>
                      <a:pt x="474" y="2155"/>
                      <a:pt x="1" y="3289"/>
                      <a:pt x="1" y="4486"/>
                    </a:cubicBezTo>
                    <a:cubicBezTo>
                      <a:pt x="1" y="6912"/>
                      <a:pt x="2017" y="8929"/>
                      <a:pt x="4475" y="8929"/>
                    </a:cubicBezTo>
                    <a:cubicBezTo>
                      <a:pt x="6901" y="8929"/>
                      <a:pt x="8917" y="6912"/>
                      <a:pt x="8917" y="4486"/>
                    </a:cubicBezTo>
                    <a:cubicBezTo>
                      <a:pt x="8917" y="3604"/>
                      <a:pt x="8696" y="2817"/>
                      <a:pt x="8255" y="2124"/>
                    </a:cubicBezTo>
                    <a:cubicBezTo>
                      <a:pt x="8098" y="2218"/>
                      <a:pt x="7342" y="2943"/>
                      <a:pt x="7184" y="3100"/>
                    </a:cubicBezTo>
                    <a:cubicBezTo>
                      <a:pt x="8161" y="5148"/>
                      <a:pt x="6680" y="7511"/>
                      <a:pt x="4412" y="7511"/>
                    </a:cubicBezTo>
                    <a:cubicBezTo>
                      <a:pt x="1702" y="7511"/>
                      <a:pt x="316" y="4203"/>
                      <a:pt x="2269" y="2281"/>
                    </a:cubicBezTo>
                    <a:cubicBezTo>
                      <a:pt x="2869" y="1681"/>
                      <a:pt x="3659" y="1373"/>
                      <a:pt x="4447" y="1373"/>
                    </a:cubicBezTo>
                    <a:cubicBezTo>
                      <a:pt x="4900" y="1373"/>
                      <a:pt x="5352" y="1475"/>
                      <a:pt x="5766" y="1682"/>
                    </a:cubicBezTo>
                    <a:cubicBezTo>
                      <a:pt x="5924" y="1525"/>
                      <a:pt x="6617" y="800"/>
                      <a:pt x="6838" y="706"/>
                    </a:cubicBezTo>
                    <a:cubicBezTo>
                      <a:pt x="6115" y="233"/>
                      <a:pt x="5294" y="1"/>
                      <a:pt x="4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>
            <a:spLocks noGrp="1"/>
          </p:cNvSpPr>
          <p:nvPr>
            <p:ph type="title"/>
          </p:nvPr>
        </p:nvSpPr>
        <p:spPr>
          <a:xfrm>
            <a:off x="1779300" y="4038275"/>
            <a:ext cx="5585400" cy="42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375" y="1541483"/>
            <a:ext cx="7347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375" y="3138391"/>
            <a:ext cx="7347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541483"/>
            <a:ext cx="7347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0" name="Google Shape;34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110541"/>
            <a:ext cx="7347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25" y="1541483"/>
            <a:ext cx="7347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25" y="3110541"/>
            <a:ext cx="7347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>
            <a:spLocks noGrp="1"/>
          </p:cNvSpPr>
          <p:nvPr>
            <p:ph type="subTitle" idx="1"/>
          </p:nvPr>
        </p:nvSpPr>
        <p:spPr>
          <a:xfrm>
            <a:off x="719975" y="2145100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subTitle" idx="8"/>
          </p:nvPr>
        </p:nvSpPr>
        <p:spPr>
          <a:xfrm>
            <a:off x="3419250" y="2145100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9"/>
          </p:nvPr>
        </p:nvSpPr>
        <p:spPr>
          <a:xfrm>
            <a:off x="6118525" y="2145100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13"/>
          </p:nvPr>
        </p:nvSpPr>
        <p:spPr>
          <a:xfrm>
            <a:off x="719975" y="3714300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14"/>
          </p:nvPr>
        </p:nvSpPr>
        <p:spPr>
          <a:xfrm>
            <a:off x="3419250" y="3714300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5"/>
          </p:nvPr>
        </p:nvSpPr>
        <p:spPr>
          <a:xfrm>
            <a:off x="6118525" y="3714300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349" name="Google Shape;349;p13"/>
          <p:cNvGrpSpPr/>
          <p:nvPr/>
        </p:nvGrpSpPr>
        <p:grpSpPr>
          <a:xfrm>
            <a:off x="-419329" y="232713"/>
            <a:ext cx="9265491" cy="4776950"/>
            <a:chOff x="-419328" y="232713"/>
            <a:chExt cx="9265491" cy="4776950"/>
          </a:xfrm>
        </p:grpSpPr>
        <p:sp>
          <p:nvSpPr>
            <p:cNvPr id="350" name="Google Shape;350;p13"/>
            <p:cNvSpPr/>
            <p:nvPr/>
          </p:nvSpPr>
          <p:spPr>
            <a:xfrm>
              <a:off x="1426000" y="232713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351" name="Google Shape;351;p13"/>
            <p:cNvGrpSpPr/>
            <p:nvPr/>
          </p:nvGrpSpPr>
          <p:grpSpPr>
            <a:xfrm>
              <a:off x="-419328" y="4471614"/>
              <a:ext cx="777449" cy="404251"/>
              <a:chOff x="-794166" y="-3748111"/>
              <a:chExt cx="777449" cy="404251"/>
            </a:xfrm>
          </p:grpSpPr>
          <p:sp>
            <p:nvSpPr>
              <p:cNvPr id="352" name="Google Shape;352;p13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13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13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3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3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3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3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3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7" name="Google Shape;367;p13"/>
            <p:cNvSpPr/>
            <p:nvPr/>
          </p:nvSpPr>
          <p:spPr>
            <a:xfrm>
              <a:off x="8337975" y="4875863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8781063" y="4641200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369" name="Google Shape;369;p13"/>
          <p:cNvGrpSpPr/>
          <p:nvPr/>
        </p:nvGrpSpPr>
        <p:grpSpPr>
          <a:xfrm>
            <a:off x="-612553" y="154214"/>
            <a:ext cx="10331289" cy="5012473"/>
            <a:chOff x="-612553" y="154214"/>
            <a:chExt cx="10331289" cy="5012473"/>
          </a:xfrm>
        </p:grpSpPr>
        <p:sp>
          <p:nvSpPr>
            <p:cNvPr id="370" name="Google Shape;370;p13"/>
            <p:cNvSpPr/>
            <p:nvPr/>
          </p:nvSpPr>
          <p:spPr>
            <a:xfrm>
              <a:off x="-612553" y="1091763"/>
              <a:ext cx="1571727" cy="403507"/>
            </a:xfrm>
            <a:custGeom>
              <a:avLst/>
              <a:gdLst/>
              <a:ahLst/>
              <a:cxnLst/>
              <a:rect l="l" t="t" r="r" b="b"/>
              <a:pathLst>
                <a:path w="2993765" h="768585" extrusionOk="0">
                  <a:moveTo>
                    <a:pt x="2870296" y="257166"/>
                  </a:moveTo>
                  <a:lnTo>
                    <a:pt x="1714690" y="257166"/>
                  </a:lnTo>
                  <a:cubicBezTo>
                    <a:pt x="1643658" y="257166"/>
                    <a:pt x="1586138" y="314748"/>
                    <a:pt x="1586138" y="385718"/>
                  </a:cubicBezTo>
                  <a:cubicBezTo>
                    <a:pt x="1586138" y="456689"/>
                    <a:pt x="1643720" y="514271"/>
                    <a:pt x="1714690" y="514271"/>
                  </a:cubicBezTo>
                  <a:lnTo>
                    <a:pt x="2011649" y="514271"/>
                  </a:lnTo>
                  <a:cubicBezTo>
                    <a:pt x="2082681" y="514271"/>
                    <a:pt x="2140201" y="571853"/>
                    <a:pt x="2140201" y="642823"/>
                  </a:cubicBezTo>
                  <a:lnTo>
                    <a:pt x="2140201" y="642823"/>
                  </a:lnTo>
                  <a:cubicBezTo>
                    <a:pt x="2140201" y="713855"/>
                    <a:pt x="2082619" y="771375"/>
                    <a:pt x="2011649" y="771375"/>
                  </a:cubicBezTo>
                  <a:lnTo>
                    <a:pt x="0" y="771375"/>
                  </a:lnTo>
                  <a:lnTo>
                    <a:pt x="0" y="0"/>
                  </a:lnTo>
                  <a:lnTo>
                    <a:pt x="2870296" y="0"/>
                  </a:lnTo>
                  <a:cubicBezTo>
                    <a:pt x="2941328" y="0"/>
                    <a:pt x="2998848" y="57582"/>
                    <a:pt x="2998848" y="128552"/>
                  </a:cubicBezTo>
                  <a:cubicBezTo>
                    <a:pt x="2998848" y="199522"/>
                    <a:pt x="2941266" y="257104"/>
                    <a:pt x="2870296" y="257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 flipH="1">
              <a:off x="8213300" y="154214"/>
              <a:ext cx="1505436" cy="290823"/>
            </a:xfrm>
            <a:custGeom>
              <a:avLst/>
              <a:gdLst/>
              <a:ahLst/>
              <a:cxnLst/>
              <a:rect l="l" t="t" r="r" b="b"/>
              <a:pathLst>
                <a:path w="2181791" h="421482" extrusionOk="0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2" name="Google Shape;372;p13"/>
            <p:cNvGrpSpPr/>
            <p:nvPr/>
          </p:nvGrpSpPr>
          <p:grpSpPr>
            <a:xfrm rot="-1270422">
              <a:off x="2125374" y="4609456"/>
              <a:ext cx="545695" cy="371343"/>
              <a:chOff x="-1951475" y="3273100"/>
              <a:chExt cx="291875" cy="222775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-1951475" y="3325050"/>
                <a:ext cx="51225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4770" extrusionOk="0">
                    <a:moveTo>
                      <a:pt x="1033" y="0"/>
                    </a:moveTo>
                    <a:cubicBezTo>
                      <a:pt x="518" y="0"/>
                      <a:pt x="0" y="339"/>
                      <a:pt x="0" y="1004"/>
                    </a:cubicBezTo>
                    <a:lnTo>
                      <a:pt x="0" y="3777"/>
                    </a:lnTo>
                    <a:cubicBezTo>
                      <a:pt x="0" y="4438"/>
                      <a:pt x="512" y="4769"/>
                      <a:pt x="1024" y="4769"/>
                    </a:cubicBezTo>
                    <a:cubicBezTo>
                      <a:pt x="1536" y="4769"/>
                      <a:pt x="2048" y="4438"/>
                      <a:pt x="2048" y="3777"/>
                    </a:cubicBezTo>
                    <a:lnTo>
                      <a:pt x="2048" y="1004"/>
                    </a:lnTo>
                    <a:cubicBezTo>
                      <a:pt x="2048" y="331"/>
                      <a:pt x="1542" y="0"/>
                      <a:pt x="10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-1711250" y="3273100"/>
                <a:ext cx="51650" cy="221725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8869" extrusionOk="0">
                    <a:moveTo>
                      <a:pt x="1027" y="0"/>
                    </a:moveTo>
                    <a:cubicBezTo>
                      <a:pt x="608" y="0"/>
                      <a:pt x="186" y="229"/>
                      <a:pt x="32" y="719"/>
                    </a:cubicBezTo>
                    <a:cubicBezTo>
                      <a:pt x="0" y="814"/>
                      <a:pt x="0" y="940"/>
                      <a:pt x="0" y="1003"/>
                    </a:cubicBezTo>
                    <a:lnTo>
                      <a:pt x="0" y="7871"/>
                    </a:lnTo>
                    <a:cubicBezTo>
                      <a:pt x="0" y="7934"/>
                      <a:pt x="0" y="8060"/>
                      <a:pt x="32" y="8123"/>
                    </a:cubicBezTo>
                    <a:cubicBezTo>
                      <a:pt x="173" y="8632"/>
                      <a:pt x="594" y="8869"/>
                      <a:pt x="1015" y="8869"/>
                    </a:cubicBezTo>
                    <a:cubicBezTo>
                      <a:pt x="1532" y="8869"/>
                      <a:pt x="2048" y="8513"/>
                      <a:pt x="2048" y="7871"/>
                    </a:cubicBezTo>
                    <a:lnTo>
                      <a:pt x="2048" y="1003"/>
                    </a:lnTo>
                    <a:cubicBezTo>
                      <a:pt x="2066" y="356"/>
                      <a:pt x="1549" y="0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-1886900" y="3296575"/>
                <a:ext cx="156775" cy="199300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7972" extrusionOk="0">
                    <a:moveTo>
                      <a:pt x="851" y="5672"/>
                    </a:moveTo>
                    <a:lnTo>
                      <a:pt x="3466" y="6333"/>
                    </a:lnTo>
                    <a:cubicBezTo>
                      <a:pt x="3277" y="6869"/>
                      <a:pt x="2773" y="7279"/>
                      <a:pt x="2174" y="7279"/>
                    </a:cubicBezTo>
                    <a:cubicBezTo>
                      <a:pt x="1418" y="7279"/>
                      <a:pt x="788" y="6648"/>
                      <a:pt x="788" y="5892"/>
                    </a:cubicBezTo>
                    <a:cubicBezTo>
                      <a:pt x="851" y="5798"/>
                      <a:pt x="851" y="5735"/>
                      <a:pt x="851" y="5672"/>
                    </a:cubicBezTo>
                    <a:close/>
                    <a:moveTo>
                      <a:pt x="6270" y="1"/>
                    </a:moveTo>
                    <a:lnTo>
                      <a:pt x="1" y="1576"/>
                    </a:lnTo>
                    <a:cubicBezTo>
                      <a:pt x="95" y="1734"/>
                      <a:pt x="127" y="1923"/>
                      <a:pt x="127" y="2143"/>
                    </a:cubicBezTo>
                    <a:lnTo>
                      <a:pt x="127" y="4916"/>
                    </a:lnTo>
                    <a:cubicBezTo>
                      <a:pt x="127" y="5105"/>
                      <a:pt x="95" y="5294"/>
                      <a:pt x="1" y="5514"/>
                    </a:cubicBezTo>
                    <a:lnTo>
                      <a:pt x="158" y="5546"/>
                    </a:lnTo>
                    <a:cubicBezTo>
                      <a:pt x="127" y="5672"/>
                      <a:pt x="127" y="5829"/>
                      <a:pt x="127" y="5924"/>
                    </a:cubicBezTo>
                    <a:cubicBezTo>
                      <a:pt x="127" y="7090"/>
                      <a:pt x="1040" y="7972"/>
                      <a:pt x="2174" y="7972"/>
                    </a:cubicBezTo>
                    <a:cubicBezTo>
                      <a:pt x="3120" y="7972"/>
                      <a:pt x="3907" y="7405"/>
                      <a:pt x="4159" y="6522"/>
                    </a:cubicBezTo>
                    <a:lnTo>
                      <a:pt x="6270" y="7090"/>
                    </a:lnTo>
                    <a:lnTo>
                      <a:pt x="6270" y="5672"/>
                    </a:lnTo>
                    <a:lnTo>
                      <a:pt x="6270" y="2238"/>
                    </a:lnTo>
                    <a:lnTo>
                      <a:pt x="62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6" name="Google Shape;376;p13"/>
            <p:cNvSpPr/>
            <p:nvPr/>
          </p:nvSpPr>
          <p:spPr>
            <a:xfrm flipH="1">
              <a:off x="5398500" y="4875864"/>
              <a:ext cx="1505436" cy="290823"/>
            </a:xfrm>
            <a:custGeom>
              <a:avLst/>
              <a:gdLst/>
              <a:ahLst/>
              <a:cxnLst/>
              <a:rect l="l" t="t" r="r" b="b"/>
              <a:pathLst>
                <a:path w="2181791" h="421482" extrusionOk="0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p23"/>
          <p:cNvGrpSpPr/>
          <p:nvPr/>
        </p:nvGrpSpPr>
        <p:grpSpPr>
          <a:xfrm>
            <a:off x="-249565" y="180602"/>
            <a:ext cx="9852661" cy="5137173"/>
            <a:chOff x="-249565" y="180602"/>
            <a:chExt cx="9852661" cy="5137173"/>
          </a:xfrm>
        </p:grpSpPr>
        <p:sp>
          <p:nvSpPr>
            <p:cNvPr id="707" name="Google Shape;707;p23"/>
            <p:cNvSpPr/>
            <p:nvPr/>
          </p:nvSpPr>
          <p:spPr>
            <a:xfrm flipH="1">
              <a:off x="7866713" y="180602"/>
              <a:ext cx="1736384" cy="445779"/>
            </a:xfrm>
            <a:custGeom>
              <a:avLst/>
              <a:gdLst/>
              <a:ahLst/>
              <a:cxnLst/>
              <a:rect l="l" t="t" r="r" b="b"/>
              <a:pathLst>
                <a:path w="2993765" h="768585" extrusionOk="0">
                  <a:moveTo>
                    <a:pt x="2870296" y="257166"/>
                  </a:moveTo>
                  <a:lnTo>
                    <a:pt x="1714690" y="257166"/>
                  </a:lnTo>
                  <a:cubicBezTo>
                    <a:pt x="1643658" y="257166"/>
                    <a:pt x="1586138" y="314748"/>
                    <a:pt x="1586138" y="385718"/>
                  </a:cubicBezTo>
                  <a:cubicBezTo>
                    <a:pt x="1586138" y="456689"/>
                    <a:pt x="1643720" y="514271"/>
                    <a:pt x="1714690" y="514271"/>
                  </a:cubicBezTo>
                  <a:lnTo>
                    <a:pt x="2011649" y="514271"/>
                  </a:lnTo>
                  <a:cubicBezTo>
                    <a:pt x="2082681" y="514271"/>
                    <a:pt x="2140201" y="571853"/>
                    <a:pt x="2140201" y="642823"/>
                  </a:cubicBezTo>
                  <a:lnTo>
                    <a:pt x="2140201" y="642823"/>
                  </a:lnTo>
                  <a:cubicBezTo>
                    <a:pt x="2140201" y="713855"/>
                    <a:pt x="2082619" y="771375"/>
                    <a:pt x="2011649" y="771375"/>
                  </a:cubicBezTo>
                  <a:lnTo>
                    <a:pt x="0" y="771375"/>
                  </a:lnTo>
                  <a:lnTo>
                    <a:pt x="0" y="0"/>
                  </a:lnTo>
                  <a:lnTo>
                    <a:pt x="2870296" y="0"/>
                  </a:lnTo>
                  <a:cubicBezTo>
                    <a:pt x="2941328" y="0"/>
                    <a:pt x="2998848" y="57582"/>
                    <a:pt x="2998848" y="128552"/>
                  </a:cubicBezTo>
                  <a:cubicBezTo>
                    <a:pt x="2998848" y="199522"/>
                    <a:pt x="2941266" y="257104"/>
                    <a:pt x="2870296" y="257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8" name="Google Shape;708;p23"/>
            <p:cNvGrpSpPr/>
            <p:nvPr/>
          </p:nvGrpSpPr>
          <p:grpSpPr>
            <a:xfrm rot="-1270476">
              <a:off x="-195864" y="2864632"/>
              <a:ext cx="633184" cy="430877"/>
              <a:chOff x="-1951475" y="3273100"/>
              <a:chExt cx="291875" cy="222775"/>
            </a:xfrm>
          </p:grpSpPr>
          <p:sp>
            <p:nvSpPr>
              <p:cNvPr id="709" name="Google Shape;709;p23"/>
              <p:cNvSpPr/>
              <p:nvPr/>
            </p:nvSpPr>
            <p:spPr>
              <a:xfrm>
                <a:off x="-1951475" y="3325050"/>
                <a:ext cx="51225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4770" extrusionOk="0">
                    <a:moveTo>
                      <a:pt x="1033" y="0"/>
                    </a:moveTo>
                    <a:cubicBezTo>
                      <a:pt x="518" y="0"/>
                      <a:pt x="0" y="339"/>
                      <a:pt x="0" y="1004"/>
                    </a:cubicBezTo>
                    <a:lnTo>
                      <a:pt x="0" y="3777"/>
                    </a:lnTo>
                    <a:cubicBezTo>
                      <a:pt x="0" y="4438"/>
                      <a:pt x="512" y="4769"/>
                      <a:pt x="1024" y="4769"/>
                    </a:cubicBezTo>
                    <a:cubicBezTo>
                      <a:pt x="1536" y="4769"/>
                      <a:pt x="2048" y="4438"/>
                      <a:pt x="2048" y="3777"/>
                    </a:cubicBezTo>
                    <a:lnTo>
                      <a:pt x="2048" y="1004"/>
                    </a:lnTo>
                    <a:cubicBezTo>
                      <a:pt x="2048" y="331"/>
                      <a:pt x="1542" y="0"/>
                      <a:pt x="10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-1711250" y="3273100"/>
                <a:ext cx="51650" cy="221725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8869" extrusionOk="0">
                    <a:moveTo>
                      <a:pt x="1027" y="0"/>
                    </a:moveTo>
                    <a:cubicBezTo>
                      <a:pt x="608" y="0"/>
                      <a:pt x="186" y="229"/>
                      <a:pt x="32" y="719"/>
                    </a:cubicBezTo>
                    <a:cubicBezTo>
                      <a:pt x="0" y="814"/>
                      <a:pt x="0" y="940"/>
                      <a:pt x="0" y="1003"/>
                    </a:cubicBezTo>
                    <a:lnTo>
                      <a:pt x="0" y="7871"/>
                    </a:lnTo>
                    <a:cubicBezTo>
                      <a:pt x="0" y="7934"/>
                      <a:pt x="0" y="8060"/>
                      <a:pt x="32" y="8123"/>
                    </a:cubicBezTo>
                    <a:cubicBezTo>
                      <a:pt x="173" y="8632"/>
                      <a:pt x="594" y="8869"/>
                      <a:pt x="1015" y="8869"/>
                    </a:cubicBezTo>
                    <a:cubicBezTo>
                      <a:pt x="1532" y="8869"/>
                      <a:pt x="2048" y="8513"/>
                      <a:pt x="2048" y="7871"/>
                    </a:cubicBezTo>
                    <a:lnTo>
                      <a:pt x="2048" y="1003"/>
                    </a:lnTo>
                    <a:cubicBezTo>
                      <a:pt x="2066" y="356"/>
                      <a:pt x="1549" y="0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3"/>
              <p:cNvSpPr/>
              <p:nvPr/>
            </p:nvSpPr>
            <p:spPr>
              <a:xfrm>
                <a:off x="-1886900" y="3296575"/>
                <a:ext cx="156775" cy="199300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7972" extrusionOk="0">
                    <a:moveTo>
                      <a:pt x="851" y="5672"/>
                    </a:moveTo>
                    <a:lnTo>
                      <a:pt x="3466" y="6333"/>
                    </a:lnTo>
                    <a:cubicBezTo>
                      <a:pt x="3277" y="6869"/>
                      <a:pt x="2773" y="7279"/>
                      <a:pt x="2174" y="7279"/>
                    </a:cubicBezTo>
                    <a:cubicBezTo>
                      <a:pt x="1418" y="7279"/>
                      <a:pt x="788" y="6648"/>
                      <a:pt x="788" y="5892"/>
                    </a:cubicBezTo>
                    <a:cubicBezTo>
                      <a:pt x="851" y="5798"/>
                      <a:pt x="851" y="5735"/>
                      <a:pt x="851" y="5672"/>
                    </a:cubicBezTo>
                    <a:close/>
                    <a:moveTo>
                      <a:pt x="6270" y="1"/>
                    </a:moveTo>
                    <a:lnTo>
                      <a:pt x="1" y="1576"/>
                    </a:lnTo>
                    <a:cubicBezTo>
                      <a:pt x="95" y="1734"/>
                      <a:pt x="127" y="1923"/>
                      <a:pt x="127" y="2143"/>
                    </a:cubicBezTo>
                    <a:lnTo>
                      <a:pt x="127" y="4916"/>
                    </a:lnTo>
                    <a:cubicBezTo>
                      <a:pt x="127" y="5105"/>
                      <a:pt x="95" y="5294"/>
                      <a:pt x="1" y="5514"/>
                    </a:cubicBezTo>
                    <a:lnTo>
                      <a:pt x="158" y="5546"/>
                    </a:lnTo>
                    <a:cubicBezTo>
                      <a:pt x="127" y="5672"/>
                      <a:pt x="127" y="5829"/>
                      <a:pt x="127" y="5924"/>
                    </a:cubicBezTo>
                    <a:cubicBezTo>
                      <a:pt x="127" y="7090"/>
                      <a:pt x="1040" y="7972"/>
                      <a:pt x="2174" y="7972"/>
                    </a:cubicBezTo>
                    <a:cubicBezTo>
                      <a:pt x="3120" y="7972"/>
                      <a:pt x="3907" y="7405"/>
                      <a:pt x="4159" y="6522"/>
                    </a:cubicBezTo>
                    <a:lnTo>
                      <a:pt x="6270" y="7090"/>
                    </a:lnTo>
                    <a:lnTo>
                      <a:pt x="6270" y="5672"/>
                    </a:lnTo>
                    <a:lnTo>
                      <a:pt x="6270" y="2238"/>
                    </a:lnTo>
                    <a:lnTo>
                      <a:pt x="62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2" name="Google Shape;712;p23"/>
            <p:cNvSpPr/>
            <p:nvPr/>
          </p:nvSpPr>
          <p:spPr>
            <a:xfrm rot="10800000" flipH="1">
              <a:off x="3539426" y="4918420"/>
              <a:ext cx="2067247" cy="399354"/>
            </a:xfrm>
            <a:custGeom>
              <a:avLst/>
              <a:gdLst/>
              <a:ahLst/>
              <a:cxnLst/>
              <a:rect l="l" t="t" r="r" b="b"/>
              <a:pathLst>
                <a:path w="2181791" h="421482" extrusionOk="0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23"/>
          <p:cNvGrpSpPr/>
          <p:nvPr/>
        </p:nvGrpSpPr>
        <p:grpSpPr>
          <a:xfrm>
            <a:off x="350750" y="243238"/>
            <a:ext cx="8874309" cy="4622200"/>
            <a:chOff x="350750" y="243238"/>
            <a:chExt cx="8874309" cy="4622200"/>
          </a:xfrm>
        </p:grpSpPr>
        <p:grpSp>
          <p:nvGrpSpPr>
            <p:cNvPr id="714" name="Google Shape;714;p23"/>
            <p:cNvGrpSpPr/>
            <p:nvPr/>
          </p:nvGrpSpPr>
          <p:grpSpPr>
            <a:xfrm rot="5400000">
              <a:off x="8634209" y="3756177"/>
              <a:ext cx="777449" cy="404251"/>
              <a:chOff x="-794166" y="-3748111"/>
              <a:chExt cx="777449" cy="404251"/>
            </a:xfrm>
          </p:grpSpPr>
          <p:sp>
            <p:nvSpPr>
              <p:cNvPr id="715" name="Google Shape;715;p23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3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3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3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3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3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3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3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3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3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3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0" name="Google Shape;730;p23"/>
            <p:cNvSpPr/>
            <p:nvPr/>
          </p:nvSpPr>
          <p:spPr>
            <a:xfrm>
              <a:off x="350750" y="1633875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715100" y="4731638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1598550" y="243238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3" name="Google Shape;733;p23"/>
            <p:cNvSpPr/>
            <p:nvPr/>
          </p:nvSpPr>
          <p:spPr>
            <a:xfrm>
              <a:off x="8895650" y="2539200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4"/>
          <p:cNvSpPr/>
          <p:nvPr/>
        </p:nvSpPr>
        <p:spPr>
          <a:xfrm flipH="1">
            <a:off x="7234931" y="4419987"/>
            <a:ext cx="1901041" cy="488051"/>
          </a:xfrm>
          <a:custGeom>
            <a:avLst/>
            <a:gdLst/>
            <a:ahLst/>
            <a:cxnLst/>
            <a:rect l="l" t="t" r="r" b="b"/>
            <a:pathLst>
              <a:path w="2993765" h="768585" extrusionOk="0">
                <a:moveTo>
                  <a:pt x="2870296" y="257166"/>
                </a:moveTo>
                <a:lnTo>
                  <a:pt x="1714690" y="257166"/>
                </a:lnTo>
                <a:cubicBezTo>
                  <a:pt x="1643658" y="257166"/>
                  <a:pt x="1586138" y="314748"/>
                  <a:pt x="1586138" y="385718"/>
                </a:cubicBezTo>
                <a:cubicBezTo>
                  <a:pt x="1586138" y="456689"/>
                  <a:pt x="1643720" y="514271"/>
                  <a:pt x="1714690" y="514271"/>
                </a:cubicBezTo>
                <a:lnTo>
                  <a:pt x="2011649" y="514271"/>
                </a:lnTo>
                <a:cubicBezTo>
                  <a:pt x="2082681" y="514271"/>
                  <a:pt x="2140201" y="571853"/>
                  <a:pt x="2140201" y="642823"/>
                </a:cubicBezTo>
                <a:lnTo>
                  <a:pt x="2140201" y="642823"/>
                </a:lnTo>
                <a:cubicBezTo>
                  <a:pt x="2140201" y="713855"/>
                  <a:pt x="2082619" y="771375"/>
                  <a:pt x="2011649" y="771375"/>
                </a:cubicBezTo>
                <a:lnTo>
                  <a:pt x="0" y="771375"/>
                </a:lnTo>
                <a:lnTo>
                  <a:pt x="0" y="0"/>
                </a:lnTo>
                <a:lnTo>
                  <a:pt x="2870296" y="0"/>
                </a:lnTo>
                <a:cubicBezTo>
                  <a:pt x="2941328" y="0"/>
                  <a:pt x="2998848" y="57582"/>
                  <a:pt x="2998848" y="128552"/>
                </a:cubicBezTo>
                <a:cubicBezTo>
                  <a:pt x="2998848" y="199522"/>
                  <a:pt x="2941266" y="257104"/>
                  <a:pt x="2870296" y="2571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6" name="Google Shape;736;p24"/>
          <p:cNvGrpSpPr/>
          <p:nvPr/>
        </p:nvGrpSpPr>
        <p:grpSpPr>
          <a:xfrm>
            <a:off x="-287011" y="335939"/>
            <a:ext cx="9327661" cy="4572549"/>
            <a:chOff x="-287011" y="335939"/>
            <a:chExt cx="9327661" cy="4572549"/>
          </a:xfrm>
        </p:grpSpPr>
        <p:grpSp>
          <p:nvGrpSpPr>
            <p:cNvPr id="737" name="Google Shape;737;p24"/>
            <p:cNvGrpSpPr/>
            <p:nvPr/>
          </p:nvGrpSpPr>
          <p:grpSpPr>
            <a:xfrm flipH="1">
              <a:off x="-287011" y="420564"/>
              <a:ext cx="777449" cy="404251"/>
              <a:chOff x="-794166" y="-3748111"/>
              <a:chExt cx="777449" cy="404251"/>
            </a:xfrm>
          </p:grpSpPr>
          <p:sp>
            <p:nvSpPr>
              <p:cNvPr id="738" name="Google Shape;738;p24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4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4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4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3" name="Google Shape;753;p24"/>
            <p:cNvSpPr/>
            <p:nvPr/>
          </p:nvSpPr>
          <p:spPr>
            <a:xfrm flipH="1">
              <a:off x="7180547" y="431088"/>
              <a:ext cx="133800" cy="1338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54" name="Google Shape;754;p24"/>
            <p:cNvSpPr/>
            <p:nvPr/>
          </p:nvSpPr>
          <p:spPr>
            <a:xfrm flipH="1">
              <a:off x="2810972" y="4843388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755" name="Google Shape;755;p24"/>
            <p:cNvGrpSpPr/>
            <p:nvPr/>
          </p:nvGrpSpPr>
          <p:grpSpPr>
            <a:xfrm flipH="1">
              <a:off x="8263202" y="335939"/>
              <a:ext cx="777449" cy="404251"/>
              <a:chOff x="-794166" y="-3748111"/>
              <a:chExt cx="777449" cy="404251"/>
            </a:xfrm>
          </p:grpSpPr>
          <p:sp>
            <p:nvSpPr>
              <p:cNvPr id="756" name="Google Shape;756;p24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4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4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24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4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4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  <p:sldLayoutId id="2147483659" r:id="rId5"/>
    <p:sldLayoutId id="2147483669" r:id="rId6"/>
    <p:sldLayoutId id="2147483670" r:id="rId7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28"/>
          <p:cNvSpPr txBox="1">
            <a:spLocks noGrp="1"/>
          </p:cNvSpPr>
          <p:nvPr>
            <p:ph type="ctrTitle"/>
          </p:nvPr>
        </p:nvSpPr>
        <p:spPr>
          <a:xfrm>
            <a:off x="312276" y="721925"/>
            <a:ext cx="5322848" cy="19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Montserrat"/>
                <a:ea typeface="Montserrat"/>
                <a:cs typeface="Montserrat"/>
                <a:sym typeface="Montserrat"/>
              </a:rPr>
              <a:t>Data science</a:t>
            </a:r>
            <a:br>
              <a:rPr lang="en" sz="43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800" b="0"/>
              <a:t>Emission de C02 : </a:t>
            </a:r>
            <a:r>
              <a:rPr lang="en" sz="2000" b="0"/>
              <a:t>Automobile</a:t>
            </a:r>
            <a:endParaRPr sz="2800" b="0"/>
          </a:p>
        </p:txBody>
      </p:sp>
      <p:sp>
        <p:nvSpPr>
          <p:cNvPr id="782" name="Google Shape;782;p28"/>
          <p:cNvSpPr txBox="1">
            <a:spLocks noGrp="1"/>
          </p:cNvSpPr>
          <p:nvPr>
            <p:ph type="subTitle" idx="1"/>
          </p:nvPr>
        </p:nvSpPr>
        <p:spPr>
          <a:xfrm>
            <a:off x="381070" y="2686613"/>
            <a:ext cx="4571930" cy="1740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Réalisé par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1400"/>
              <a:t>Yasmin AZIB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1400"/>
              <a:t>Aurelien DASSE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" sz="1400"/>
              <a:t>Alan DENIS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sz="1400"/>
              <a:t>Encadré par : Mme Marwa HARZI</a:t>
            </a:r>
            <a:endParaRPr sz="1400"/>
          </a:p>
        </p:txBody>
      </p:sp>
      <p:grpSp>
        <p:nvGrpSpPr>
          <p:cNvPr id="783" name="Google Shape;783;p28"/>
          <p:cNvGrpSpPr/>
          <p:nvPr/>
        </p:nvGrpSpPr>
        <p:grpSpPr>
          <a:xfrm>
            <a:off x="3815097" y="4103775"/>
            <a:ext cx="5701876" cy="706853"/>
            <a:chOff x="3815097" y="4103775"/>
            <a:chExt cx="5701876" cy="706853"/>
          </a:xfrm>
        </p:grpSpPr>
        <p:grpSp>
          <p:nvGrpSpPr>
            <p:cNvPr id="784" name="Google Shape;784;p28"/>
            <p:cNvGrpSpPr/>
            <p:nvPr/>
          </p:nvGrpSpPr>
          <p:grpSpPr>
            <a:xfrm>
              <a:off x="3815097" y="4406377"/>
              <a:ext cx="777449" cy="404251"/>
              <a:chOff x="-794166" y="-3748111"/>
              <a:chExt cx="777449" cy="404251"/>
            </a:xfrm>
          </p:grpSpPr>
          <p:sp>
            <p:nvSpPr>
              <p:cNvPr id="785" name="Google Shape;785;p28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28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28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28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28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30991" extrusionOk="0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0" name="Google Shape;800;p28"/>
            <p:cNvSpPr/>
            <p:nvPr/>
          </p:nvSpPr>
          <p:spPr>
            <a:xfrm>
              <a:off x="6046872" y="4103775"/>
              <a:ext cx="3470100" cy="316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801" name="Google Shape;801;p28"/>
          <p:cNvGrpSpPr/>
          <p:nvPr/>
        </p:nvGrpSpPr>
        <p:grpSpPr>
          <a:xfrm>
            <a:off x="2908600" y="431102"/>
            <a:ext cx="2836660" cy="381111"/>
            <a:chOff x="2908600" y="431102"/>
            <a:chExt cx="2836660" cy="381111"/>
          </a:xfrm>
        </p:grpSpPr>
        <p:sp>
          <p:nvSpPr>
            <p:cNvPr id="802" name="Google Shape;802;p28"/>
            <p:cNvSpPr/>
            <p:nvPr/>
          </p:nvSpPr>
          <p:spPr>
            <a:xfrm>
              <a:off x="4239825" y="431102"/>
              <a:ext cx="1505436" cy="290823"/>
            </a:xfrm>
            <a:custGeom>
              <a:avLst/>
              <a:gdLst/>
              <a:ahLst/>
              <a:cxnLst/>
              <a:rect l="l" t="t" r="r" b="b"/>
              <a:pathLst>
                <a:path w="2181791" h="421482" extrusionOk="0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2908600" y="747113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804" name="Google Shape;804;p28"/>
          <p:cNvGrpSpPr/>
          <p:nvPr/>
        </p:nvGrpSpPr>
        <p:grpSpPr>
          <a:xfrm>
            <a:off x="5319763" y="924480"/>
            <a:ext cx="3464853" cy="2767182"/>
            <a:chOff x="5319763" y="924480"/>
            <a:chExt cx="3464853" cy="2767182"/>
          </a:xfrm>
        </p:grpSpPr>
        <p:grpSp>
          <p:nvGrpSpPr>
            <p:cNvPr id="805" name="Google Shape;805;p28"/>
            <p:cNvGrpSpPr/>
            <p:nvPr/>
          </p:nvGrpSpPr>
          <p:grpSpPr>
            <a:xfrm>
              <a:off x="5319763" y="2092519"/>
              <a:ext cx="495847" cy="493175"/>
              <a:chOff x="-4118225" y="3253275"/>
              <a:chExt cx="292225" cy="290650"/>
            </a:xfrm>
          </p:grpSpPr>
          <p:sp>
            <p:nvSpPr>
              <p:cNvPr id="806" name="Google Shape;806;p28"/>
              <p:cNvSpPr/>
              <p:nvPr/>
            </p:nvSpPr>
            <p:spPr>
              <a:xfrm>
                <a:off x="-4118225" y="3287125"/>
                <a:ext cx="2567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10269" h="10272" extrusionOk="0">
                    <a:moveTo>
                      <a:pt x="5104" y="1"/>
                    </a:moveTo>
                    <a:cubicBezTo>
                      <a:pt x="2268" y="1"/>
                      <a:pt x="0" y="2301"/>
                      <a:pt x="0" y="5136"/>
                    </a:cubicBezTo>
                    <a:cubicBezTo>
                      <a:pt x="0" y="7972"/>
                      <a:pt x="2268" y="10271"/>
                      <a:pt x="5104" y="10271"/>
                    </a:cubicBezTo>
                    <a:cubicBezTo>
                      <a:pt x="7939" y="10271"/>
                      <a:pt x="10239" y="8003"/>
                      <a:pt x="10239" y="5168"/>
                    </a:cubicBezTo>
                    <a:cubicBezTo>
                      <a:pt x="10268" y="4993"/>
                      <a:pt x="10108" y="4818"/>
                      <a:pt x="9910" y="4818"/>
                    </a:cubicBezTo>
                    <a:cubicBezTo>
                      <a:pt x="9894" y="4818"/>
                      <a:pt x="9877" y="4819"/>
                      <a:pt x="9861" y="4821"/>
                    </a:cubicBezTo>
                    <a:lnTo>
                      <a:pt x="5797" y="4821"/>
                    </a:lnTo>
                    <a:cubicBezTo>
                      <a:pt x="5639" y="4821"/>
                      <a:pt x="5450" y="4695"/>
                      <a:pt x="5450" y="4506"/>
                    </a:cubicBezTo>
                    <a:lnTo>
                      <a:pt x="5450" y="347"/>
                    </a:lnTo>
                    <a:cubicBezTo>
                      <a:pt x="5450" y="158"/>
                      <a:pt x="5324" y="1"/>
                      <a:pt x="5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8"/>
              <p:cNvSpPr/>
              <p:nvPr/>
            </p:nvSpPr>
            <p:spPr>
              <a:xfrm>
                <a:off x="-3963850" y="3253275"/>
                <a:ext cx="13785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1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5135"/>
                    </a:lnTo>
                    <a:cubicBezTo>
                      <a:pt x="0" y="5356"/>
                      <a:pt x="158" y="5514"/>
                      <a:pt x="347" y="5514"/>
                    </a:cubicBezTo>
                    <a:lnTo>
                      <a:pt x="5167" y="5514"/>
                    </a:lnTo>
                    <a:cubicBezTo>
                      <a:pt x="5356" y="5514"/>
                      <a:pt x="5513" y="5356"/>
                      <a:pt x="5513" y="5135"/>
                    </a:cubicBezTo>
                    <a:cubicBezTo>
                      <a:pt x="5513" y="2269"/>
                      <a:pt x="3182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8" name="Google Shape;808;p28"/>
            <p:cNvGrpSpPr/>
            <p:nvPr/>
          </p:nvGrpSpPr>
          <p:grpSpPr>
            <a:xfrm rot="-1270422">
              <a:off x="8192636" y="1614956"/>
              <a:ext cx="545695" cy="371343"/>
              <a:chOff x="-1951475" y="3273100"/>
              <a:chExt cx="291875" cy="222775"/>
            </a:xfrm>
          </p:grpSpPr>
          <p:sp>
            <p:nvSpPr>
              <p:cNvPr id="809" name="Google Shape;809;p28"/>
              <p:cNvSpPr/>
              <p:nvPr/>
            </p:nvSpPr>
            <p:spPr>
              <a:xfrm>
                <a:off x="-1951475" y="3325050"/>
                <a:ext cx="51225" cy="11925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4770" extrusionOk="0">
                    <a:moveTo>
                      <a:pt x="1033" y="0"/>
                    </a:moveTo>
                    <a:cubicBezTo>
                      <a:pt x="518" y="0"/>
                      <a:pt x="0" y="339"/>
                      <a:pt x="0" y="1004"/>
                    </a:cubicBezTo>
                    <a:lnTo>
                      <a:pt x="0" y="3777"/>
                    </a:lnTo>
                    <a:cubicBezTo>
                      <a:pt x="0" y="4438"/>
                      <a:pt x="512" y="4769"/>
                      <a:pt x="1024" y="4769"/>
                    </a:cubicBezTo>
                    <a:cubicBezTo>
                      <a:pt x="1536" y="4769"/>
                      <a:pt x="2048" y="4438"/>
                      <a:pt x="2048" y="3777"/>
                    </a:cubicBezTo>
                    <a:lnTo>
                      <a:pt x="2048" y="1004"/>
                    </a:lnTo>
                    <a:cubicBezTo>
                      <a:pt x="2048" y="331"/>
                      <a:pt x="1542" y="0"/>
                      <a:pt x="10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8"/>
              <p:cNvSpPr/>
              <p:nvPr/>
            </p:nvSpPr>
            <p:spPr>
              <a:xfrm>
                <a:off x="-1711250" y="3273100"/>
                <a:ext cx="51650" cy="221725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8869" extrusionOk="0">
                    <a:moveTo>
                      <a:pt x="1027" y="0"/>
                    </a:moveTo>
                    <a:cubicBezTo>
                      <a:pt x="608" y="0"/>
                      <a:pt x="186" y="229"/>
                      <a:pt x="32" y="719"/>
                    </a:cubicBezTo>
                    <a:cubicBezTo>
                      <a:pt x="0" y="814"/>
                      <a:pt x="0" y="940"/>
                      <a:pt x="0" y="1003"/>
                    </a:cubicBezTo>
                    <a:lnTo>
                      <a:pt x="0" y="7871"/>
                    </a:lnTo>
                    <a:cubicBezTo>
                      <a:pt x="0" y="7934"/>
                      <a:pt x="0" y="8060"/>
                      <a:pt x="32" y="8123"/>
                    </a:cubicBezTo>
                    <a:cubicBezTo>
                      <a:pt x="173" y="8632"/>
                      <a:pt x="594" y="8869"/>
                      <a:pt x="1015" y="8869"/>
                    </a:cubicBezTo>
                    <a:cubicBezTo>
                      <a:pt x="1532" y="8869"/>
                      <a:pt x="2048" y="8513"/>
                      <a:pt x="2048" y="7871"/>
                    </a:cubicBezTo>
                    <a:lnTo>
                      <a:pt x="2048" y="1003"/>
                    </a:lnTo>
                    <a:cubicBezTo>
                      <a:pt x="2066" y="356"/>
                      <a:pt x="1549" y="0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8"/>
              <p:cNvSpPr/>
              <p:nvPr/>
            </p:nvSpPr>
            <p:spPr>
              <a:xfrm>
                <a:off x="-1886900" y="3296575"/>
                <a:ext cx="156775" cy="199300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7972" extrusionOk="0">
                    <a:moveTo>
                      <a:pt x="851" y="5672"/>
                    </a:moveTo>
                    <a:lnTo>
                      <a:pt x="3466" y="6333"/>
                    </a:lnTo>
                    <a:cubicBezTo>
                      <a:pt x="3277" y="6869"/>
                      <a:pt x="2773" y="7279"/>
                      <a:pt x="2174" y="7279"/>
                    </a:cubicBezTo>
                    <a:cubicBezTo>
                      <a:pt x="1418" y="7279"/>
                      <a:pt x="788" y="6648"/>
                      <a:pt x="788" y="5892"/>
                    </a:cubicBezTo>
                    <a:cubicBezTo>
                      <a:pt x="851" y="5798"/>
                      <a:pt x="851" y="5735"/>
                      <a:pt x="851" y="5672"/>
                    </a:cubicBezTo>
                    <a:close/>
                    <a:moveTo>
                      <a:pt x="6270" y="1"/>
                    </a:moveTo>
                    <a:lnTo>
                      <a:pt x="1" y="1576"/>
                    </a:lnTo>
                    <a:cubicBezTo>
                      <a:pt x="95" y="1734"/>
                      <a:pt x="127" y="1923"/>
                      <a:pt x="127" y="2143"/>
                    </a:cubicBezTo>
                    <a:lnTo>
                      <a:pt x="127" y="4916"/>
                    </a:lnTo>
                    <a:cubicBezTo>
                      <a:pt x="127" y="5105"/>
                      <a:pt x="95" y="5294"/>
                      <a:pt x="1" y="5514"/>
                    </a:cubicBezTo>
                    <a:lnTo>
                      <a:pt x="158" y="5546"/>
                    </a:lnTo>
                    <a:cubicBezTo>
                      <a:pt x="127" y="5672"/>
                      <a:pt x="127" y="5829"/>
                      <a:pt x="127" y="5924"/>
                    </a:cubicBezTo>
                    <a:cubicBezTo>
                      <a:pt x="127" y="7090"/>
                      <a:pt x="1040" y="7972"/>
                      <a:pt x="2174" y="7972"/>
                    </a:cubicBezTo>
                    <a:cubicBezTo>
                      <a:pt x="3120" y="7972"/>
                      <a:pt x="3907" y="7405"/>
                      <a:pt x="4159" y="6522"/>
                    </a:cubicBezTo>
                    <a:lnTo>
                      <a:pt x="6270" y="7090"/>
                    </a:lnTo>
                    <a:lnTo>
                      <a:pt x="6270" y="5672"/>
                    </a:lnTo>
                    <a:lnTo>
                      <a:pt x="6270" y="2238"/>
                    </a:lnTo>
                    <a:lnTo>
                      <a:pt x="62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2" name="Google Shape;812;p28"/>
            <p:cNvGrpSpPr/>
            <p:nvPr/>
          </p:nvGrpSpPr>
          <p:grpSpPr>
            <a:xfrm>
              <a:off x="5384970" y="924480"/>
              <a:ext cx="3304886" cy="2767182"/>
              <a:chOff x="5384970" y="924480"/>
              <a:chExt cx="3304886" cy="2767182"/>
            </a:xfrm>
          </p:grpSpPr>
          <p:sp>
            <p:nvSpPr>
              <p:cNvPr id="813" name="Google Shape;813;p28"/>
              <p:cNvSpPr/>
              <p:nvPr/>
            </p:nvSpPr>
            <p:spPr>
              <a:xfrm>
                <a:off x="8503292" y="3279210"/>
                <a:ext cx="185777" cy="293333"/>
              </a:xfrm>
              <a:custGeom>
                <a:avLst/>
                <a:gdLst/>
                <a:ahLst/>
                <a:cxnLst/>
                <a:rect l="l" t="t" r="r" b="b"/>
                <a:pathLst>
                  <a:path w="117767" h="185948" extrusionOk="0">
                    <a:moveTo>
                      <a:pt x="0" y="186549"/>
                    </a:moveTo>
                    <a:cubicBezTo>
                      <a:pt x="2417" y="139256"/>
                      <a:pt x="10847" y="91343"/>
                      <a:pt x="29007" y="47893"/>
                    </a:cubicBezTo>
                    <a:cubicBezTo>
                      <a:pt x="40660" y="20063"/>
                      <a:pt x="78780" y="-15329"/>
                      <a:pt x="108408" y="7109"/>
                    </a:cubicBezTo>
                    <a:cubicBezTo>
                      <a:pt x="134069" y="26571"/>
                      <a:pt x="119998" y="67604"/>
                      <a:pt x="100288" y="89732"/>
                    </a:cubicBezTo>
                    <a:cubicBezTo>
                      <a:pt x="74317" y="118740"/>
                      <a:pt x="52313" y="151404"/>
                      <a:pt x="35454" y="186549"/>
                    </a:cubicBezTo>
                    <a:lnTo>
                      <a:pt x="0" y="1865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28"/>
              <p:cNvSpPr/>
              <p:nvPr/>
            </p:nvSpPr>
            <p:spPr>
              <a:xfrm>
                <a:off x="8524478" y="3288077"/>
                <a:ext cx="136888" cy="195555"/>
              </a:xfrm>
              <a:custGeom>
                <a:avLst/>
                <a:gdLst/>
                <a:ahLst/>
                <a:cxnLst/>
                <a:rect l="l" t="t" r="r" b="b"/>
                <a:pathLst>
                  <a:path w="86775" h="123965" extrusionOk="0">
                    <a:moveTo>
                      <a:pt x="1320" y="124957"/>
                    </a:moveTo>
                    <a:cubicBezTo>
                      <a:pt x="1940" y="124957"/>
                      <a:pt x="2498" y="124523"/>
                      <a:pt x="2622" y="123842"/>
                    </a:cubicBezTo>
                    <a:cubicBezTo>
                      <a:pt x="7271" y="98367"/>
                      <a:pt x="11672" y="74317"/>
                      <a:pt x="24254" y="45557"/>
                    </a:cubicBezTo>
                    <a:cubicBezTo>
                      <a:pt x="33489" y="24483"/>
                      <a:pt x="54501" y="2665"/>
                      <a:pt x="73778" y="2665"/>
                    </a:cubicBezTo>
                    <a:cubicBezTo>
                      <a:pt x="79357" y="2665"/>
                      <a:pt x="84377" y="4587"/>
                      <a:pt x="88964" y="8492"/>
                    </a:cubicBezTo>
                    <a:cubicBezTo>
                      <a:pt x="89522" y="8988"/>
                      <a:pt x="90328" y="8926"/>
                      <a:pt x="90823" y="8368"/>
                    </a:cubicBezTo>
                    <a:cubicBezTo>
                      <a:pt x="91320" y="7810"/>
                      <a:pt x="91257" y="7004"/>
                      <a:pt x="90700" y="6508"/>
                    </a:cubicBezTo>
                    <a:cubicBezTo>
                      <a:pt x="85555" y="2169"/>
                      <a:pt x="80038" y="0"/>
                      <a:pt x="73778" y="0"/>
                    </a:cubicBezTo>
                    <a:cubicBezTo>
                      <a:pt x="52704" y="0"/>
                      <a:pt x="31258" y="22934"/>
                      <a:pt x="21836" y="44504"/>
                    </a:cubicBezTo>
                    <a:cubicBezTo>
                      <a:pt x="9130" y="73512"/>
                      <a:pt x="4668" y="97747"/>
                      <a:pt x="19" y="123408"/>
                    </a:cubicBezTo>
                    <a:cubicBezTo>
                      <a:pt x="-105" y="124151"/>
                      <a:pt x="391" y="124833"/>
                      <a:pt x="1072" y="124957"/>
                    </a:cubicBezTo>
                    <a:cubicBezTo>
                      <a:pt x="1134" y="124957"/>
                      <a:pt x="1258" y="124957"/>
                      <a:pt x="1320" y="124957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28"/>
              <p:cNvSpPr/>
              <p:nvPr/>
            </p:nvSpPr>
            <p:spPr>
              <a:xfrm>
                <a:off x="8530960" y="3318286"/>
                <a:ext cx="107554" cy="254222"/>
              </a:xfrm>
              <a:custGeom>
                <a:avLst/>
                <a:gdLst/>
                <a:ahLst/>
                <a:cxnLst/>
                <a:rect l="l" t="t" r="r" b="b"/>
                <a:pathLst>
                  <a:path w="68180" h="161155" extrusionOk="0">
                    <a:moveTo>
                      <a:pt x="62" y="161775"/>
                    </a:moveTo>
                    <a:cubicBezTo>
                      <a:pt x="17480" y="54917"/>
                      <a:pt x="68677" y="744"/>
                      <a:pt x="69235" y="186"/>
                    </a:cubicBezTo>
                    <a:cubicBezTo>
                      <a:pt x="69483" y="-62"/>
                      <a:pt x="69917" y="-62"/>
                      <a:pt x="70165" y="186"/>
                    </a:cubicBezTo>
                    <a:cubicBezTo>
                      <a:pt x="70412" y="434"/>
                      <a:pt x="70412" y="868"/>
                      <a:pt x="70165" y="1116"/>
                    </a:cubicBezTo>
                    <a:cubicBezTo>
                      <a:pt x="69606" y="1674"/>
                      <a:pt x="18719" y="55475"/>
                      <a:pt x="1364" y="161775"/>
                    </a:cubicBezTo>
                    <a:lnTo>
                      <a:pt x="0" y="16177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28"/>
              <p:cNvSpPr/>
              <p:nvPr/>
            </p:nvSpPr>
            <p:spPr>
              <a:xfrm>
                <a:off x="8503292" y="3279173"/>
                <a:ext cx="185777" cy="293333"/>
              </a:xfrm>
              <a:custGeom>
                <a:avLst/>
                <a:gdLst/>
                <a:ahLst/>
                <a:cxnLst/>
                <a:rect l="l" t="t" r="r" b="b"/>
                <a:pathLst>
                  <a:path w="117767" h="185948" extrusionOk="0">
                    <a:moveTo>
                      <a:pt x="0" y="186549"/>
                    </a:moveTo>
                    <a:cubicBezTo>
                      <a:pt x="2417" y="139256"/>
                      <a:pt x="10847" y="91343"/>
                      <a:pt x="29007" y="47893"/>
                    </a:cubicBezTo>
                    <a:cubicBezTo>
                      <a:pt x="40660" y="20063"/>
                      <a:pt x="78780" y="-15329"/>
                      <a:pt x="108408" y="7109"/>
                    </a:cubicBezTo>
                    <a:cubicBezTo>
                      <a:pt x="134069" y="26571"/>
                      <a:pt x="119998" y="67604"/>
                      <a:pt x="100288" y="89732"/>
                    </a:cubicBezTo>
                    <a:cubicBezTo>
                      <a:pt x="74317" y="118740"/>
                      <a:pt x="52313" y="151404"/>
                      <a:pt x="35454" y="186549"/>
                    </a:cubicBezTo>
                    <a:lnTo>
                      <a:pt x="0" y="186549"/>
                    </a:lnTo>
                    <a:close/>
                  </a:path>
                </a:pathLst>
              </a:custGeom>
              <a:solidFill>
                <a:srgbClr val="1C1A1B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28"/>
              <p:cNvSpPr/>
              <p:nvPr/>
            </p:nvSpPr>
            <p:spPr>
              <a:xfrm>
                <a:off x="6044103" y="1197071"/>
                <a:ext cx="2033776" cy="2463998"/>
              </a:xfrm>
              <a:custGeom>
                <a:avLst/>
                <a:gdLst/>
                <a:ahLst/>
                <a:cxnLst/>
                <a:rect l="l" t="t" r="r" b="b"/>
                <a:pathLst>
                  <a:path w="1289240" h="1561964" extrusionOk="0">
                    <a:moveTo>
                      <a:pt x="0" y="0"/>
                    </a:moveTo>
                    <a:lnTo>
                      <a:pt x="1291844" y="0"/>
                    </a:lnTo>
                    <a:lnTo>
                      <a:pt x="1291844" y="1566055"/>
                    </a:lnTo>
                    <a:lnTo>
                      <a:pt x="0" y="156605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28"/>
              <p:cNvSpPr/>
              <p:nvPr/>
            </p:nvSpPr>
            <p:spPr>
              <a:xfrm>
                <a:off x="6784188" y="924526"/>
                <a:ext cx="557332" cy="361778"/>
              </a:xfrm>
              <a:custGeom>
                <a:avLst/>
                <a:gdLst/>
                <a:ahLst/>
                <a:cxnLst/>
                <a:rect l="l" t="t" r="r" b="b"/>
                <a:pathLst>
                  <a:path w="353301" h="229336" extrusionOk="0">
                    <a:moveTo>
                      <a:pt x="66011" y="83165"/>
                    </a:moveTo>
                    <a:lnTo>
                      <a:pt x="0" y="232172"/>
                    </a:lnTo>
                    <a:lnTo>
                      <a:pt x="353364" y="232172"/>
                    </a:lnTo>
                    <a:lnTo>
                      <a:pt x="287352" y="83165"/>
                    </a:lnTo>
                    <a:cubicBezTo>
                      <a:pt x="238261" y="-27722"/>
                      <a:pt x="115102" y="-27722"/>
                      <a:pt x="66011" y="83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28"/>
              <p:cNvSpPr/>
              <p:nvPr/>
            </p:nvSpPr>
            <p:spPr>
              <a:xfrm>
                <a:off x="6202972" y="1355940"/>
                <a:ext cx="1711110" cy="2151109"/>
              </a:xfrm>
              <a:custGeom>
                <a:avLst/>
                <a:gdLst/>
                <a:ahLst/>
                <a:cxnLst/>
                <a:rect l="l" t="t" r="r" b="b"/>
                <a:pathLst>
                  <a:path w="1084697" h="1363619" extrusionOk="0">
                    <a:moveTo>
                      <a:pt x="0" y="0"/>
                    </a:moveTo>
                    <a:lnTo>
                      <a:pt x="1090400" y="0"/>
                    </a:lnTo>
                    <a:lnTo>
                      <a:pt x="1090400" y="1364611"/>
                    </a:lnTo>
                    <a:lnTo>
                      <a:pt x="0" y="13646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28"/>
              <p:cNvSpPr/>
              <p:nvPr/>
            </p:nvSpPr>
            <p:spPr>
              <a:xfrm>
                <a:off x="6069717" y="1244879"/>
                <a:ext cx="9777" cy="1564443"/>
              </a:xfrm>
              <a:custGeom>
                <a:avLst/>
                <a:gdLst/>
                <a:ahLst/>
                <a:cxnLst/>
                <a:rect l="l" t="t" r="r" b="b"/>
                <a:pathLst>
                  <a:path w="6198" h="991723" extrusionOk="0">
                    <a:moveTo>
                      <a:pt x="3533" y="992033"/>
                    </a:moveTo>
                    <a:cubicBezTo>
                      <a:pt x="1612" y="992033"/>
                      <a:pt x="0" y="990484"/>
                      <a:pt x="0" y="988500"/>
                    </a:cubicBezTo>
                    <a:lnTo>
                      <a:pt x="0" y="3533"/>
                    </a:lnTo>
                    <a:cubicBezTo>
                      <a:pt x="0" y="1612"/>
                      <a:pt x="1550" y="0"/>
                      <a:pt x="3533" y="0"/>
                    </a:cubicBezTo>
                    <a:cubicBezTo>
                      <a:pt x="5517" y="0"/>
                      <a:pt x="7066" y="1550"/>
                      <a:pt x="7066" y="3533"/>
                    </a:cubicBezTo>
                    <a:lnTo>
                      <a:pt x="7066" y="988500"/>
                    </a:lnTo>
                    <a:cubicBezTo>
                      <a:pt x="7066" y="990422"/>
                      <a:pt x="5517" y="992033"/>
                      <a:pt x="3533" y="992033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28"/>
              <p:cNvSpPr/>
              <p:nvPr/>
            </p:nvSpPr>
            <p:spPr>
              <a:xfrm>
                <a:off x="6598628" y="1290633"/>
                <a:ext cx="919110" cy="254222"/>
              </a:xfrm>
              <a:custGeom>
                <a:avLst/>
                <a:gdLst/>
                <a:ahLst/>
                <a:cxnLst/>
                <a:rect l="l" t="t" r="r" b="b"/>
                <a:pathLst>
                  <a:path w="582637" h="161155" extrusionOk="0">
                    <a:moveTo>
                      <a:pt x="588775" y="161713"/>
                    </a:moveTo>
                    <a:lnTo>
                      <a:pt x="0" y="161713"/>
                    </a:lnTo>
                    <a:lnTo>
                      <a:pt x="0" y="126941"/>
                    </a:lnTo>
                    <a:lnTo>
                      <a:pt x="31797" y="0"/>
                    </a:lnTo>
                    <a:lnTo>
                      <a:pt x="556915" y="0"/>
                    </a:lnTo>
                    <a:lnTo>
                      <a:pt x="588775" y="126941"/>
                    </a:lnTo>
                    <a:lnTo>
                      <a:pt x="588775" y="1617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28"/>
              <p:cNvSpPr/>
              <p:nvPr/>
            </p:nvSpPr>
            <p:spPr>
              <a:xfrm>
                <a:off x="7006897" y="977686"/>
                <a:ext cx="97777" cy="97777"/>
              </a:xfrm>
              <a:custGeom>
                <a:avLst/>
                <a:gdLst/>
                <a:ahLst/>
                <a:cxnLst/>
                <a:rect l="l" t="t" r="r" b="b"/>
                <a:pathLst>
                  <a:path w="61982" h="61982" extrusionOk="0">
                    <a:moveTo>
                      <a:pt x="67066" y="33533"/>
                    </a:moveTo>
                    <a:cubicBezTo>
                      <a:pt x="67066" y="15000"/>
                      <a:pt x="52066" y="0"/>
                      <a:pt x="33533" y="0"/>
                    </a:cubicBezTo>
                    <a:cubicBezTo>
                      <a:pt x="15000" y="0"/>
                      <a:pt x="0" y="15000"/>
                      <a:pt x="0" y="33533"/>
                    </a:cubicBezTo>
                    <a:cubicBezTo>
                      <a:pt x="0" y="52065"/>
                      <a:pt x="15000" y="67065"/>
                      <a:pt x="33533" y="67065"/>
                    </a:cubicBezTo>
                    <a:cubicBezTo>
                      <a:pt x="52066" y="67065"/>
                      <a:pt x="67066" y="52065"/>
                      <a:pt x="67066" y="335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28"/>
              <p:cNvSpPr/>
              <p:nvPr/>
            </p:nvSpPr>
            <p:spPr>
              <a:xfrm>
                <a:off x="7006897" y="977686"/>
                <a:ext cx="97777" cy="48888"/>
              </a:xfrm>
              <a:custGeom>
                <a:avLst/>
                <a:gdLst/>
                <a:ahLst/>
                <a:cxnLst/>
                <a:rect l="l" t="t" r="r" b="b"/>
                <a:pathLst>
                  <a:path w="61982" h="30991" extrusionOk="0">
                    <a:moveTo>
                      <a:pt x="33533" y="5454"/>
                    </a:moveTo>
                    <a:cubicBezTo>
                      <a:pt x="51136" y="5454"/>
                      <a:pt x="65516" y="19029"/>
                      <a:pt x="66942" y="36260"/>
                    </a:cubicBezTo>
                    <a:cubicBezTo>
                      <a:pt x="67004" y="35330"/>
                      <a:pt x="67066" y="34462"/>
                      <a:pt x="67066" y="33533"/>
                    </a:cubicBezTo>
                    <a:cubicBezTo>
                      <a:pt x="67066" y="15000"/>
                      <a:pt x="52066" y="0"/>
                      <a:pt x="33533" y="0"/>
                    </a:cubicBezTo>
                    <a:cubicBezTo>
                      <a:pt x="15000" y="0"/>
                      <a:pt x="0" y="15000"/>
                      <a:pt x="0" y="33533"/>
                    </a:cubicBezTo>
                    <a:cubicBezTo>
                      <a:pt x="0" y="34462"/>
                      <a:pt x="62" y="35330"/>
                      <a:pt x="124" y="36260"/>
                    </a:cubicBezTo>
                    <a:cubicBezTo>
                      <a:pt x="1488" y="19029"/>
                      <a:pt x="15930" y="5454"/>
                      <a:pt x="33533" y="54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28"/>
              <p:cNvSpPr/>
              <p:nvPr/>
            </p:nvSpPr>
            <p:spPr>
              <a:xfrm>
                <a:off x="6669899" y="1305787"/>
                <a:ext cx="703999" cy="9777"/>
              </a:xfrm>
              <a:custGeom>
                <a:avLst/>
                <a:gdLst/>
                <a:ahLst/>
                <a:cxnLst/>
                <a:rect l="l" t="t" r="r" b="b"/>
                <a:pathLst>
                  <a:path w="446275" h="6198" extrusionOk="0">
                    <a:moveTo>
                      <a:pt x="447019" y="6694"/>
                    </a:moveTo>
                    <a:lnTo>
                      <a:pt x="3347" y="6694"/>
                    </a:lnTo>
                    <a:cubicBezTo>
                      <a:pt x="1488" y="6694"/>
                      <a:pt x="0" y="5207"/>
                      <a:pt x="0" y="3347"/>
                    </a:cubicBezTo>
                    <a:cubicBezTo>
                      <a:pt x="0" y="1488"/>
                      <a:pt x="1488" y="0"/>
                      <a:pt x="3347" y="0"/>
                    </a:cubicBezTo>
                    <a:lnTo>
                      <a:pt x="447019" y="0"/>
                    </a:lnTo>
                    <a:cubicBezTo>
                      <a:pt x="448879" y="0"/>
                      <a:pt x="450367" y="1488"/>
                      <a:pt x="450367" y="3347"/>
                    </a:cubicBezTo>
                    <a:cubicBezTo>
                      <a:pt x="450367" y="5207"/>
                      <a:pt x="448879" y="6694"/>
                      <a:pt x="447019" y="6694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28"/>
              <p:cNvSpPr/>
              <p:nvPr/>
            </p:nvSpPr>
            <p:spPr>
              <a:xfrm>
                <a:off x="7276314" y="1722243"/>
                <a:ext cx="508444" cy="586666"/>
              </a:xfrm>
              <a:custGeom>
                <a:avLst/>
                <a:gdLst/>
                <a:ahLst/>
                <a:cxnLst/>
                <a:rect l="l" t="t" r="r" b="b"/>
                <a:pathLst>
                  <a:path w="322310" h="371896" extrusionOk="0">
                    <a:moveTo>
                      <a:pt x="6276" y="6276"/>
                    </a:moveTo>
                    <a:lnTo>
                      <a:pt x="318421" y="6276"/>
                    </a:lnTo>
                    <a:lnTo>
                      <a:pt x="318421" y="371106"/>
                    </a:lnTo>
                    <a:lnTo>
                      <a:pt x="6276" y="371106"/>
                    </a:lnTo>
                    <a:close/>
                  </a:path>
                </a:pathLst>
              </a:custGeom>
              <a:noFill/>
              <a:ln w="12850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28"/>
              <p:cNvSpPr/>
              <p:nvPr/>
            </p:nvSpPr>
            <p:spPr>
              <a:xfrm>
                <a:off x="6774726" y="1732050"/>
                <a:ext cx="403043" cy="58666"/>
              </a:xfrm>
              <a:custGeom>
                <a:avLst/>
                <a:gdLst/>
                <a:ahLst/>
                <a:cxnLst/>
                <a:rect l="l" t="t" r="r" b="b"/>
                <a:pathLst>
                  <a:path w="526853" h="37189" extrusionOk="0">
                    <a:moveTo>
                      <a:pt x="511419" y="39297"/>
                    </a:moveTo>
                    <a:lnTo>
                      <a:pt x="19648" y="39297"/>
                    </a:lnTo>
                    <a:cubicBezTo>
                      <a:pt x="8801" y="39297"/>
                      <a:pt x="0" y="30496"/>
                      <a:pt x="0" y="19649"/>
                    </a:cubicBezTo>
                    <a:lnTo>
                      <a:pt x="0" y="19649"/>
                    </a:lnTo>
                    <a:cubicBezTo>
                      <a:pt x="0" y="8802"/>
                      <a:pt x="8801" y="0"/>
                      <a:pt x="19648" y="0"/>
                    </a:cubicBezTo>
                    <a:lnTo>
                      <a:pt x="511419" y="0"/>
                    </a:lnTo>
                    <a:cubicBezTo>
                      <a:pt x="522266" y="0"/>
                      <a:pt x="531068" y="8802"/>
                      <a:pt x="531068" y="19649"/>
                    </a:cubicBezTo>
                    <a:lnTo>
                      <a:pt x="531068" y="19649"/>
                    </a:lnTo>
                    <a:cubicBezTo>
                      <a:pt x="531068" y="30496"/>
                      <a:pt x="522266" y="39297"/>
                      <a:pt x="511419" y="392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28"/>
              <p:cNvSpPr/>
              <p:nvPr/>
            </p:nvSpPr>
            <p:spPr>
              <a:xfrm>
                <a:off x="7335920" y="1761792"/>
                <a:ext cx="146666" cy="156444"/>
              </a:xfrm>
              <a:custGeom>
                <a:avLst/>
                <a:gdLst/>
                <a:ahLst/>
                <a:cxnLst/>
                <a:rect l="l" t="t" r="r" b="b"/>
                <a:pathLst>
                  <a:path w="92974" h="99172" extrusionOk="0">
                    <a:moveTo>
                      <a:pt x="36357" y="96676"/>
                    </a:moveTo>
                    <a:lnTo>
                      <a:pt x="1089" y="42131"/>
                    </a:lnTo>
                    <a:cubicBezTo>
                      <a:pt x="-461" y="39776"/>
                      <a:pt x="-337" y="36677"/>
                      <a:pt x="1336" y="34507"/>
                    </a:cubicBezTo>
                    <a:cubicBezTo>
                      <a:pt x="8217" y="25520"/>
                      <a:pt x="16088" y="18144"/>
                      <a:pt x="24766" y="12503"/>
                    </a:cubicBezTo>
                    <a:cubicBezTo>
                      <a:pt x="33444" y="6925"/>
                      <a:pt x="43423" y="2772"/>
                      <a:pt x="54394" y="169"/>
                    </a:cubicBezTo>
                    <a:cubicBezTo>
                      <a:pt x="57121" y="-451"/>
                      <a:pt x="59972" y="664"/>
                      <a:pt x="61460" y="3082"/>
                    </a:cubicBezTo>
                    <a:lnTo>
                      <a:pt x="96728" y="57627"/>
                    </a:lnTo>
                    <a:cubicBezTo>
                      <a:pt x="98712" y="60726"/>
                      <a:pt x="97844" y="64817"/>
                      <a:pt x="94745" y="66862"/>
                    </a:cubicBezTo>
                    <a:lnTo>
                      <a:pt x="45530" y="98721"/>
                    </a:lnTo>
                    <a:cubicBezTo>
                      <a:pt x="42431" y="100705"/>
                      <a:pt x="38340" y="99837"/>
                      <a:pt x="36294" y="96738"/>
                    </a:cubicBezTo>
                    <a:close/>
                    <a:moveTo>
                      <a:pt x="56253" y="6491"/>
                    </a:moveTo>
                    <a:cubicBezTo>
                      <a:pt x="45592" y="8722"/>
                      <a:pt x="36232" y="12627"/>
                      <a:pt x="28175" y="17834"/>
                    </a:cubicBezTo>
                    <a:cubicBezTo>
                      <a:pt x="20117" y="23040"/>
                      <a:pt x="12742" y="29920"/>
                      <a:pt x="6357" y="38350"/>
                    </a:cubicBezTo>
                    <a:lnTo>
                      <a:pt x="41625" y="93267"/>
                    </a:lnTo>
                    <a:lnTo>
                      <a:pt x="91397" y="61531"/>
                    </a:lnTo>
                    <a:lnTo>
                      <a:pt x="56253" y="64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28"/>
              <p:cNvSpPr/>
              <p:nvPr/>
            </p:nvSpPr>
            <p:spPr>
              <a:xfrm>
                <a:off x="7335920" y="1761792"/>
                <a:ext cx="146666" cy="156444"/>
              </a:xfrm>
              <a:custGeom>
                <a:avLst/>
                <a:gdLst/>
                <a:ahLst/>
                <a:cxnLst/>
                <a:rect l="l" t="t" r="r" b="b"/>
                <a:pathLst>
                  <a:path w="92974" h="99172" extrusionOk="0">
                    <a:moveTo>
                      <a:pt x="36357" y="96676"/>
                    </a:moveTo>
                    <a:lnTo>
                      <a:pt x="1089" y="42131"/>
                    </a:lnTo>
                    <a:cubicBezTo>
                      <a:pt x="-461" y="39776"/>
                      <a:pt x="-337" y="36677"/>
                      <a:pt x="1336" y="34507"/>
                    </a:cubicBezTo>
                    <a:cubicBezTo>
                      <a:pt x="8217" y="25520"/>
                      <a:pt x="16088" y="18144"/>
                      <a:pt x="24766" y="12503"/>
                    </a:cubicBezTo>
                    <a:cubicBezTo>
                      <a:pt x="33444" y="6925"/>
                      <a:pt x="43423" y="2772"/>
                      <a:pt x="54394" y="169"/>
                    </a:cubicBezTo>
                    <a:cubicBezTo>
                      <a:pt x="57121" y="-451"/>
                      <a:pt x="59972" y="664"/>
                      <a:pt x="61460" y="3082"/>
                    </a:cubicBezTo>
                    <a:lnTo>
                      <a:pt x="96728" y="57627"/>
                    </a:lnTo>
                    <a:cubicBezTo>
                      <a:pt x="98712" y="60726"/>
                      <a:pt x="97844" y="64817"/>
                      <a:pt x="94745" y="66862"/>
                    </a:cubicBezTo>
                    <a:lnTo>
                      <a:pt x="45530" y="98721"/>
                    </a:lnTo>
                    <a:cubicBezTo>
                      <a:pt x="42431" y="100705"/>
                      <a:pt x="38340" y="99837"/>
                      <a:pt x="36294" y="96738"/>
                    </a:cubicBezTo>
                    <a:close/>
                    <a:moveTo>
                      <a:pt x="56253" y="6491"/>
                    </a:moveTo>
                    <a:cubicBezTo>
                      <a:pt x="45592" y="8722"/>
                      <a:pt x="36232" y="12627"/>
                      <a:pt x="28175" y="17834"/>
                    </a:cubicBezTo>
                    <a:cubicBezTo>
                      <a:pt x="20117" y="23040"/>
                      <a:pt x="12742" y="29920"/>
                      <a:pt x="6357" y="38350"/>
                    </a:cubicBezTo>
                    <a:lnTo>
                      <a:pt x="41625" y="93267"/>
                    </a:lnTo>
                    <a:lnTo>
                      <a:pt x="91397" y="61531"/>
                    </a:lnTo>
                    <a:lnTo>
                      <a:pt x="56253" y="6491"/>
                    </a:lnTo>
                    <a:close/>
                  </a:path>
                </a:pathLst>
              </a:custGeom>
              <a:solidFill>
                <a:srgbClr val="1C1A1B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28"/>
              <p:cNvSpPr/>
              <p:nvPr/>
            </p:nvSpPr>
            <p:spPr>
              <a:xfrm>
                <a:off x="6774726" y="1844578"/>
                <a:ext cx="275017" cy="58666"/>
              </a:xfrm>
              <a:custGeom>
                <a:avLst/>
                <a:gdLst/>
                <a:ahLst/>
                <a:cxnLst/>
                <a:rect l="l" t="t" r="r" b="b"/>
                <a:pathLst>
                  <a:path w="359499" h="37189" extrusionOk="0">
                    <a:moveTo>
                      <a:pt x="345305" y="39297"/>
                    </a:moveTo>
                    <a:lnTo>
                      <a:pt x="19648" y="39297"/>
                    </a:lnTo>
                    <a:cubicBezTo>
                      <a:pt x="8801" y="39297"/>
                      <a:pt x="0" y="30495"/>
                      <a:pt x="0" y="19648"/>
                    </a:cubicBezTo>
                    <a:lnTo>
                      <a:pt x="0" y="19648"/>
                    </a:lnTo>
                    <a:cubicBezTo>
                      <a:pt x="0" y="8801"/>
                      <a:pt x="8801" y="0"/>
                      <a:pt x="19648" y="0"/>
                    </a:cubicBezTo>
                    <a:lnTo>
                      <a:pt x="345305" y="0"/>
                    </a:lnTo>
                    <a:cubicBezTo>
                      <a:pt x="356152" y="0"/>
                      <a:pt x="364954" y="8801"/>
                      <a:pt x="364954" y="19648"/>
                    </a:cubicBezTo>
                    <a:lnTo>
                      <a:pt x="364954" y="19648"/>
                    </a:lnTo>
                    <a:cubicBezTo>
                      <a:pt x="364954" y="30495"/>
                      <a:pt x="356152" y="39297"/>
                      <a:pt x="345305" y="392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28"/>
              <p:cNvSpPr/>
              <p:nvPr/>
            </p:nvSpPr>
            <p:spPr>
              <a:xfrm>
                <a:off x="7077697" y="1844578"/>
                <a:ext cx="99575" cy="58666"/>
              </a:xfrm>
              <a:custGeom>
                <a:avLst/>
                <a:gdLst/>
                <a:ahLst/>
                <a:cxnLst/>
                <a:rect l="l" t="t" r="r" b="b"/>
                <a:pathLst>
                  <a:path w="130163" h="37189" extrusionOk="0">
                    <a:moveTo>
                      <a:pt x="19649" y="39297"/>
                    </a:moveTo>
                    <a:lnTo>
                      <a:pt x="115164" y="39297"/>
                    </a:lnTo>
                    <a:cubicBezTo>
                      <a:pt x="126011" y="39297"/>
                      <a:pt x="134812" y="30495"/>
                      <a:pt x="134812" y="19648"/>
                    </a:cubicBezTo>
                    <a:lnTo>
                      <a:pt x="134812" y="19648"/>
                    </a:lnTo>
                    <a:cubicBezTo>
                      <a:pt x="134812" y="8801"/>
                      <a:pt x="126011" y="0"/>
                      <a:pt x="115164" y="0"/>
                    </a:cubicBezTo>
                    <a:lnTo>
                      <a:pt x="19649" y="0"/>
                    </a:lnTo>
                    <a:cubicBezTo>
                      <a:pt x="8802" y="0"/>
                      <a:pt x="0" y="8801"/>
                      <a:pt x="0" y="19648"/>
                    </a:cubicBezTo>
                    <a:lnTo>
                      <a:pt x="0" y="19648"/>
                    </a:lnTo>
                    <a:cubicBezTo>
                      <a:pt x="0" y="30495"/>
                      <a:pt x="8802" y="39297"/>
                      <a:pt x="19649" y="392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28"/>
              <p:cNvSpPr/>
              <p:nvPr/>
            </p:nvSpPr>
            <p:spPr>
              <a:xfrm>
                <a:off x="6634313" y="2436345"/>
                <a:ext cx="831111" cy="58666"/>
              </a:xfrm>
              <a:custGeom>
                <a:avLst/>
                <a:gdLst/>
                <a:ahLst/>
                <a:cxnLst/>
                <a:rect l="l" t="t" r="r" b="b"/>
                <a:pathLst>
                  <a:path w="526853" h="37189" extrusionOk="0">
                    <a:moveTo>
                      <a:pt x="511419" y="39297"/>
                    </a:moveTo>
                    <a:lnTo>
                      <a:pt x="19649" y="39297"/>
                    </a:lnTo>
                    <a:cubicBezTo>
                      <a:pt x="8802" y="39297"/>
                      <a:pt x="0" y="30496"/>
                      <a:pt x="0" y="19649"/>
                    </a:cubicBezTo>
                    <a:lnTo>
                      <a:pt x="0" y="19649"/>
                    </a:lnTo>
                    <a:cubicBezTo>
                      <a:pt x="0" y="8802"/>
                      <a:pt x="8802" y="0"/>
                      <a:pt x="19649" y="0"/>
                    </a:cubicBezTo>
                    <a:lnTo>
                      <a:pt x="511419" y="0"/>
                    </a:lnTo>
                    <a:cubicBezTo>
                      <a:pt x="522266" y="0"/>
                      <a:pt x="531068" y="8802"/>
                      <a:pt x="531068" y="19649"/>
                    </a:cubicBezTo>
                    <a:lnTo>
                      <a:pt x="531068" y="19649"/>
                    </a:lnTo>
                    <a:cubicBezTo>
                      <a:pt x="531068" y="30496"/>
                      <a:pt x="522266" y="39297"/>
                      <a:pt x="511419" y="392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28"/>
              <p:cNvSpPr/>
              <p:nvPr/>
            </p:nvSpPr>
            <p:spPr>
              <a:xfrm>
                <a:off x="6687302" y="2548775"/>
                <a:ext cx="449777" cy="58666"/>
              </a:xfrm>
              <a:custGeom>
                <a:avLst/>
                <a:gdLst/>
                <a:ahLst/>
                <a:cxnLst/>
                <a:rect l="l" t="t" r="r" b="b"/>
                <a:pathLst>
                  <a:path w="285120" h="37189" extrusionOk="0">
                    <a:moveTo>
                      <a:pt x="265720" y="39297"/>
                    </a:moveTo>
                    <a:lnTo>
                      <a:pt x="19649" y="39297"/>
                    </a:lnTo>
                    <a:cubicBezTo>
                      <a:pt x="8802" y="39297"/>
                      <a:pt x="0" y="30496"/>
                      <a:pt x="0" y="19649"/>
                    </a:cubicBezTo>
                    <a:lnTo>
                      <a:pt x="0" y="19649"/>
                    </a:lnTo>
                    <a:cubicBezTo>
                      <a:pt x="0" y="8802"/>
                      <a:pt x="8802" y="0"/>
                      <a:pt x="19649" y="0"/>
                    </a:cubicBezTo>
                    <a:lnTo>
                      <a:pt x="265720" y="0"/>
                    </a:lnTo>
                    <a:cubicBezTo>
                      <a:pt x="276567" y="0"/>
                      <a:pt x="285369" y="8802"/>
                      <a:pt x="285369" y="19649"/>
                    </a:cubicBezTo>
                    <a:lnTo>
                      <a:pt x="285369" y="19649"/>
                    </a:lnTo>
                    <a:cubicBezTo>
                      <a:pt x="285369" y="30496"/>
                      <a:pt x="276567" y="39297"/>
                      <a:pt x="265720" y="392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28"/>
              <p:cNvSpPr/>
              <p:nvPr/>
            </p:nvSpPr>
            <p:spPr>
              <a:xfrm>
                <a:off x="7186882" y="2548775"/>
                <a:ext cx="224888" cy="58666"/>
              </a:xfrm>
              <a:custGeom>
                <a:avLst/>
                <a:gdLst/>
                <a:ahLst/>
                <a:cxnLst/>
                <a:rect l="l" t="t" r="r" b="b"/>
                <a:pathLst>
                  <a:path w="142560" h="37189" extrusionOk="0">
                    <a:moveTo>
                      <a:pt x="19649" y="39297"/>
                    </a:moveTo>
                    <a:lnTo>
                      <a:pt x="127437" y="39297"/>
                    </a:lnTo>
                    <a:cubicBezTo>
                      <a:pt x="138284" y="39297"/>
                      <a:pt x="147085" y="30496"/>
                      <a:pt x="147085" y="19649"/>
                    </a:cubicBezTo>
                    <a:lnTo>
                      <a:pt x="147085" y="19649"/>
                    </a:lnTo>
                    <a:cubicBezTo>
                      <a:pt x="147085" y="8802"/>
                      <a:pt x="138284" y="0"/>
                      <a:pt x="127437" y="0"/>
                    </a:cubicBezTo>
                    <a:lnTo>
                      <a:pt x="19649" y="0"/>
                    </a:lnTo>
                    <a:cubicBezTo>
                      <a:pt x="8802" y="0"/>
                      <a:pt x="0" y="8802"/>
                      <a:pt x="0" y="19649"/>
                    </a:cubicBezTo>
                    <a:lnTo>
                      <a:pt x="0" y="19649"/>
                    </a:lnTo>
                    <a:cubicBezTo>
                      <a:pt x="0" y="30496"/>
                      <a:pt x="8802" y="39297"/>
                      <a:pt x="19649" y="39297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28"/>
              <p:cNvSpPr/>
              <p:nvPr/>
            </p:nvSpPr>
            <p:spPr>
              <a:xfrm>
                <a:off x="6774726" y="1964635"/>
                <a:ext cx="403043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526853" h="12396" extrusionOk="0">
                    <a:moveTo>
                      <a:pt x="524436" y="0"/>
                    </a:moveTo>
                    <a:lnTo>
                      <a:pt x="6632" y="0"/>
                    </a:lnTo>
                    <a:cubicBezTo>
                      <a:pt x="2975" y="0"/>
                      <a:pt x="0" y="2975"/>
                      <a:pt x="0" y="6632"/>
                    </a:cubicBezTo>
                    <a:lnTo>
                      <a:pt x="0" y="6632"/>
                    </a:lnTo>
                    <a:cubicBezTo>
                      <a:pt x="0" y="10289"/>
                      <a:pt x="2975" y="13264"/>
                      <a:pt x="6632" y="13264"/>
                    </a:cubicBezTo>
                    <a:lnTo>
                      <a:pt x="524436" y="13264"/>
                    </a:lnTo>
                    <a:cubicBezTo>
                      <a:pt x="528092" y="13264"/>
                      <a:pt x="531068" y="10289"/>
                      <a:pt x="531068" y="6632"/>
                    </a:cubicBezTo>
                    <a:lnTo>
                      <a:pt x="531068" y="6632"/>
                    </a:lnTo>
                    <a:cubicBezTo>
                      <a:pt x="531068" y="2975"/>
                      <a:pt x="528092" y="0"/>
                      <a:pt x="524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28"/>
              <p:cNvSpPr/>
              <p:nvPr/>
            </p:nvSpPr>
            <p:spPr>
              <a:xfrm>
                <a:off x="6774726" y="2045095"/>
                <a:ext cx="403043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526853" h="12396" extrusionOk="0">
                    <a:moveTo>
                      <a:pt x="524436" y="0"/>
                    </a:moveTo>
                    <a:lnTo>
                      <a:pt x="6632" y="0"/>
                    </a:lnTo>
                    <a:cubicBezTo>
                      <a:pt x="2975" y="0"/>
                      <a:pt x="0" y="2975"/>
                      <a:pt x="0" y="6632"/>
                    </a:cubicBezTo>
                    <a:lnTo>
                      <a:pt x="0" y="6632"/>
                    </a:lnTo>
                    <a:cubicBezTo>
                      <a:pt x="0" y="10289"/>
                      <a:pt x="2975" y="13264"/>
                      <a:pt x="6632" y="13264"/>
                    </a:cubicBezTo>
                    <a:lnTo>
                      <a:pt x="524436" y="13264"/>
                    </a:lnTo>
                    <a:cubicBezTo>
                      <a:pt x="528092" y="13264"/>
                      <a:pt x="531068" y="10289"/>
                      <a:pt x="531068" y="6632"/>
                    </a:cubicBezTo>
                    <a:lnTo>
                      <a:pt x="531068" y="6632"/>
                    </a:lnTo>
                    <a:cubicBezTo>
                      <a:pt x="531068" y="2975"/>
                      <a:pt x="528092" y="0"/>
                      <a:pt x="524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28"/>
              <p:cNvSpPr/>
              <p:nvPr/>
            </p:nvSpPr>
            <p:spPr>
              <a:xfrm>
                <a:off x="6774726" y="2125650"/>
                <a:ext cx="403043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526853" h="12396" extrusionOk="0">
                    <a:moveTo>
                      <a:pt x="524436" y="0"/>
                    </a:moveTo>
                    <a:lnTo>
                      <a:pt x="6632" y="0"/>
                    </a:lnTo>
                    <a:cubicBezTo>
                      <a:pt x="2975" y="0"/>
                      <a:pt x="0" y="2975"/>
                      <a:pt x="0" y="6632"/>
                    </a:cubicBezTo>
                    <a:lnTo>
                      <a:pt x="0" y="6632"/>
                    </a:lnTo>
                    <a:cubicBezTo>
                      <a:pt x="0" y="10289"/>
                      <a:pt x="2975" y="13264"/>
                      <a:pt x="6632" y="13264"/>
                    </a:cubicBezTo>
                    <a:lnTo>
                      <a:pt x="524436" y="13264"/>
                    </a:lnTo>
                    <a:cubicBezTo>
                      <a:pt x="528092" y="13264"/>
                      <a:pt x="531068" y="10289"/>
                      <a:pt x="531068" y="6632"/>
                    </a:cubicBezTo>
                    <a:lnTo>
                      <a:pt x="531068" y="6632"/>
                    </a:lnTo>
                    <a:cubicBezTo>
                      <a:pt x="531068" y="2975"/>
                      <a:pt x="528092" y="0"/>
                      <a:pt x="524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28"/>
              <p:cNvSpPr/>
              <p:nvPr/>
            </p:nvSpPr>
            <p:spPr>
              <a:xfrm>
                <a:off x="6346492" y="2206206"/>
                <a:ext cx="831111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526853" h="12396" extrusionOk="0">
                    <a:moveTo>
                      <a:pt x="524436" y="0"/>
                    </a:moveTo>
                    <a:lnTo>
                      <a:pt x="6632" y="0"/>
                    </a:lnTo>
                    <a:cubicBezTo>
                      <a:pt x="2975" y="0"/>
                      <a:pt x="0" y="2975"/>
                      <a:pt x="0" y="6632"/>
                    </a:cubicBezTo>
                    <a:lnTo>
                      <a:pt x="0" y="6632"/>
                    </a:lnTo>
                    <a:cubicBezTo>
                      <a:pt x="0" y="10289"/>
                      <a:pt x="2975" y="13264"/>
                      <a:pt x="6632" y="13264"/>
                    </a:cubicBezTo>
                    <a:lnTo>
                      <a:pt x="524436" y="13264"/>
                    </a:lnTo>
                    <a:cubicBezTo>
                      <a:pt x="528092" y="13264"/>
                      <a:pt x="531068" y="10289"/>
                      <a:pt x="531068" y="6632"/>
                    </a:cubicBezTo>
                    <a:lnTo>
                      <a:pt x="531068" y="6632"/>
                    </a:lnTo>
                    <a:cubicBezTo>
                      <a:pt x="531068" y="2975"/>
                      <a:pt x="528092" y="0"/>
                      <a:pt x="524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8"/>
              <p:cNvSpPr/>
              <p:nvPr/>
            </p:nvSpPr>
            <p:spPr>
              <a:xfrm>
                <a:off x="6346492" y="2286667"/>
                <a:ext cx="831111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526853" h="12396" extrusionOk="0">
                    <a:moveTo>
                      <a:pt x="524436" y="0"/>
                    </a:moveTo>
                    <a:lnTo>
                      <a:pt x="6632" y="0"/>
                    </a:lnTo>
                    <a:cubicBezTo>
                      <a:pt x="2975" y="0"/>
                      <a:pt x="0" y="2975"/>
                      <a:pt x="0" y="6632"/>
                    </a:cubicBezTo>
                    <a:lnTo>
                      <a:pt x="0" y="6632"/>
                    </a:lnTo>
                    <a:cubicBezTo>
                      <a:pt x="0" y="10289"/>
                      <a:pt x="2975" y="13264"/>
                      <a:pt x="6632" y="13264"/>
                    </a:cubicBezTo>
                    <a:lnTo>
                      <a:pt x="524436" y="13264"/>
                    </a:lnTo>
                    <a:cubicBezTo>
                      <a:pt x="528092" y="13264"/>
                      <a:pt x="531068" y="10289"/>
                      <a:pt x="531068" y="6632"/>
                    </a:cubicBezTo>
                    <a:lnTo>
                      <a:pt x="531068" y="6632"/>
                    </a:lnTo>
                    <a:cubicBezTo>
                      <a:pt x="531068" y="2975"/>
                      <a:pt x="528092" y="0"/>
                      <a:pt x="524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28"/>
              <p:cNvSpPr/>
              <p:nvPr/>
            </p:nvSpPr>
            <p:spPr>
              <a:xfrm>
                <a:off x="6346492" y="2711945"/>
                <a:ext cx="1437331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911145" h="12396" extrusionOk="0">
                    <a:moveTo>
                      <a:pt x="904575" y="0"/>
                    </a:moveTo>
                    <a:lnTo>
                      <a:pt x="6632" y="0"/>
                    </a:lnTo>
                    <a:cubicBezTo>
                      <a:pt x="2975" y="0"/>
                      <a:pt x="0" y="2975"/>
                      <a:pt x="0" y="6632"/>
                    </a:cubicBezTo>
                    <a:lnTo>
                      <a:pt x="0" y="6632"/>
                    </a:lnTo>
                    <a:cubicBezTo>
                      <a:pt x="0" y="10289"/>
                      <a:pt x="2975" y="13264"/>
                      <a:pt x="6632" y="13264"/>
                    </a:cubicBezTo>
                    <a:lnTo>
                      <a:pt x="904575" y="13264"/>
                    </a:lnTo>
                    <a:cubicBezTo>
                      <a:pt x="908233" y="13264"/>
                      <a:pt x="911208" y="10289"/>
                      <a:pt x="911208" y="6632"/>
                    </a:cubicBezTo>
                    <a:lnTo>
                      <a:pt x="911208" y="6632"/>
                    </a:lnTo>
                    <a:cubicBezTo>
                      <a:pt x="911208" y="2975"/>
                      <a:pt x="908233" y="0"/>
                      <a:pt x="9045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28"/>
              <p:cNvSpPr/>
              <p:nvPr/>
            </p:nvSpPr>
            <p:spPr>
              <a:xfrm>
                <a:off x="6346492" y="2808244"/>
                <a:ext cx="1437331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911145" h="12396" extrusionOk="0">
                    <a:moveTo>
                      <a:pt x="904575" y="0"/>
                    </a:moveTo>
                    <a:lnTo>
                      <a:pt x="6632" y="0"/>
                    </a:lnTo>
                    <a:cubicBezTo>
                      <a:pt x="2975" y="0"/>
                      <a:pt x="0" y="2975"/>
                      <a:pt x="0" y="6632"/>
                    </a:cubicBezTo>
                    <a:lnTo>
                      <a:pt x="0" y="6632"/>
                    </a:lnTo>
                    <a:cubicBezTo>
                      <a:pt x="0" y="10289"/>
                      <a:pt x="2975" y="13264"/>
                      <a:pt x="6632" y="13264"/>
                    </a:cubicBezTo>
                    <a:lnTo>
                      <a:pt x="904575" y="13264"/>
                    </a:lnTo>
                    <a:cubicBezTo>
                      <a:pt x="908233" y="13264"/>
                      <a:pt x="911208" y="10289"/>
                      <a:pt x="911208" y="6632"/>
                    </a:cubicBezTo>
                    <a:lnTo>
                      <a:pt x="911208" y="6632"/>
                    </a:lnTo>
                    <a:cubicBezTo>
                      <a:pt x="911208" y="2975"/>
                      <a:pt x="908233" y="0"/>
                      <a:pt x="904575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28"/>
              <p:cNvSpPr/>
              <p:nvPr/>
            </p:nvSpPr>
            <p:spPr>
              <a:xfrm>
                <a:off x="6346492" y="2904640"/>
                <a:ext cx="1437331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911145" h="12396" extrusionOk="0">
                    <a:moveTo>
                      <a:pt x="904575" y="0"/>
                    </a:moveTo>
                    <a:lnTo>
                      <a:pt x="6632" y="0"/>
                    </a:lnTo>
                    <a:cubicBezTo>
                      <a:pt x="2975" y="0"/>
                      <a:pt x="0" y="2975"/>
                      <a:pt x="0" y="6632"/>
                    </a:cubicBezTo>
                    <a:lnTo>
                      <a:pt x="0" y="6632"/>
                    </a:lnTo>
                    <a:cubicBezTo>
                      <a:pt x="0" y="10289"/>
                      <a:pt x="2975" y="13264"/>
                      <a:pt x="6632" y="13264"/>
                    </a:cubicBezTo>
                    <a:lnTo>
                      <a:pt x="904575" y="13264"/>
                    </a:lnTo>
                    <a:cubicBezTo>
                      <a:pt x="908233" y="13264"/>
                      <a:pt x="911208" y="10289"/>
                      <a:pt x="911208" y="6632"/>
                    </a:cubicBezTo>
                    <a:lnTo>
                      <a:pt x="911208" y="6632"/>
                    </a:lnTo>
                    <a:cubicBezTo>
                      <a:pt x="911208" y="2975"/>
                      <a:pt x="908233" y="0"/>
                      <a:pt x="904575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28"/>
              <p:cNvSpPr/>
              <p:nvPr/>
            </p:nvSpPr>
            <p:spPr>
              <a:xfrm>
                <a:off x="6346492" y="3000939"/>
                <a:ext cx="1437331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911145" h="12396" extrusionOk="0">
                    <a:moveTo>
                      <a:pt x="904575" y="0"/>
                    </a:moveTo>
                    <a:lnTo>
                      <a:pt x="6632" y="0"/>
                    </a:lnTo>
                    <a:cubicBezTo>
                      <a:pt x="2975" y="0"/>
                      <a:pt x="0" y="2975"/>
                      <a:pt x="0" y="6632"/>
                    </a:cubicBezTo>
                    <a:lnTo>
                      <a:pt x="0" y="6632"/>
                    </a:lnTo>
                    <a:cubicBezTo>
                      <a:pt x="0" y="10289"/>
                      <a:pt x="2975" y="13264"/>
                      <a:pt x="6632" y="13264"/>
                    </a:cubicBezTo>
                    <a:lnTo>
                      <a:pt x="904575" y="13264"/>
                    </a:lnTo>
                    <a:cubicBezTo>
                      <a:pt x="908233" y="13264"/>
                      <a:pt x="911208" y="10289"/>
                      <a:pt x="911208" y="6632"/>
                    </a:cubicBezTo>
                    <a:lnTo>
                      <a:pt x="911208" y="6632"/>
                    </a:lnTo>
                    <a:cubicBezTo>
                      <a:pt x="911208" y="2975"/>
                      <a:pt x="908233" y="0"/>
                      <a:pt x="904575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28"/>
              <p:cNvSpPr/>
              <p:nvPr/>
            </p:nvSpPr>
            <p:spPr>
              <a:xfrm>
                <a:off x="6346492" y="3097238"/>
                <a:ext cx="1437331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911145" h="12396" extrusionOk="0">
                    <a:moveTo>
                      <a:pt x="904575" y="0"/>
                    </a:moveTo>
                    <a:lnTo>
                      <a:pt x="6632" y="0"/>
                    </a:lnTo>
                    <a:cubicBezTo>
                      <a:pt x="2975" y="0"/>
                      <a:pt x="0" y="2975"/>
                      <a:pt x="0" y="6632"/>
                    </a:cubicBezTo>
                    <a:lnTo>
                      <a:pt x="0" y="6632"/>
                    </a:lnTo>
                    <a:cubicBezTo>
                      <a:pt x="0" y="10289"/>
                      <a:pt x="2975" y="13264"/>
                      <a:pt x="6632" y="13264"/>
                    </a:cubicBezTo>
                    <a:lnTo>
                      <a:pt x="904575" y="13264"/>
                    </a:lnTo>
                    <a:cubicBezTo>
                      <a:pt x="908233" y="13264"/>
                      <a:pt x="911208" y="10289"/>
                      <a:pt x="911208" y="6632"/>
                    </a:cubicBezTo>
                    <a:lnTo>
                      <a:pt x="911208" y="6632"/>
                    </a:lnTo>
                    <a:cubicBezTo>
                      <a:pt x="911208" y="2975"/>
                      <a:pt x="908233" y="0"/>
                      <a:pt x="904575" y="0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28"/>
              <p:cNvSpPr/>
              <p:nvPr/>
            </p:nvSpPr>
            <p:spPr>
              <a:xfrm>
                <a:off x="5559481" y="3270118"/>
                <a:ext cx="185777" cy="293333"/>
              </a:xfrm>
              <a:custGeom>
                <a:avLst/>
                <a:gdLst/>
                <a:ahLst/>
                <a:cxnLst/>
                <a:rect l="l" t="t" r="r" b="b"/>
                <a:pathLst>
                  <a:path w="117767" h="185948" extrusionOk="0">
                    <a:moveTo>
                      <a:pt x="0" y="186549"/>
                    </a:moveTo>
                    <a:cubicBezTo>
                      <a:pt x="2417" y="139256"/>
                      <a:pt x="10847" y="91343"/>
                      <a:pt x="29007" y="47893"/>
                    </a:cubicBezTo>
                    <a:cubicBezTo>
                      <a:pt x="40660" y="20063"/>
                      <a:pt x="78780" y="-15329"/>
                      <a:pt x="108408" y="7109"/>
                    </a:cubicBezTo>
                    <a:cubicBezTo>
                      <a:pt x="134069" y="26571"/>
                      <a:pt x="119998" y="67604"/>
                      <a:pt x="100288" y="89732"/>
                    </a:cubicBezTo>
                    <a:cubicBezTo>
                      <a:pt x="74317" y="118740"/>
                      <a:pt x="52313" y="151404"/>
                      <a:pt x="35454" y="186549"/>
                    </a:cubicBezTo>
                    <a:lnTo>
                      <a:pt x="0" y="1865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28"/>
              <p:cNvSpPr/>
              <p:nvPr/>
            </p:nvSpPr>
            <p:spPr>
              <a:xfrm>
                <a:off x="5580568" y="3278984"/>
                <a:ext cx="136888" cy="195555"/>
              </a:xfrm>
              <a:custGeom>
                <a:avLst/>
                <a:gdLst/>
                <a:ahLst/>
                <a:cxnLst/>
                <a:rect l="l" t="t" r="r" b="b"/>
                <a:pathLst>
                  <a:path w="86775" h="123965" extrusionOk="0">
                    <a:moveTo>
                      <a:pt x="1320" y="124957"/>
                    </a:moveTo>
                    <a:cubicBezTo>
                      <a:pt x="1940" y="124957"/>
                      <a:pt x="2498" y="124523"/>
                      <a:pt x="2622" y="123842"/>
                    </a:cubicBezTo>
                    <a:cubicBezTo>
                      <a:pt x="7271" y="98367"/>
                      <a:pt x="11671" y="74317"/>
                      <a:pt x="24254" y="45557"/>
                    </a:cubicBezTo>
                    <a:cubicBezTo>
                      <a:pt x="33489" y="24483"/>
                      <a:pt x="54501" y="2665"/>
                      <a:pt x="73778" y="2665"/>
                    </a:cubicBezTo>
                    <a:cubicBezTo>
                      <a:pt x="79357" y="2665"/>
                      <a:pt x="84377" y="4587"/>
                      <a:pt x="88964" y="8492"/>
                    </a:cubicBezTo>
                    <a:cubicBezTo>
                      <a:pt x="89522" y="8987"/>
                      <a:pt x="90328" y="8926"/>
                      <a:pt x="90823" y="8368"/>
                    </a:cubicBezTo>
                    <a:cubicBezTo>
                      <a:pt x="91320" y="7810"/>
                      <a:pt x="91257" y="7004"/>
                      <a:pt x="90699" y="6508"/>
                    </a:cubicBezTo>
                    <a:cubicBezTo>
                      <a:pt x="85555" y="2169"/>
                      <a:pt x="80038" y="0"/>
                      <a:pt x="73778" y="0"/>
                    </a:cubicBezTo>
                    <a:cubicBezTo>
                      <a:pt x="52704" y="0"/>
                      <a:pt x="31258" y="22933"/>
                      <a:pt x="21836" y="44504"/>
                    </a:cubicBezTo>
                    <a:cubicBezTo>
                      <a:pt x="9130" y="73511"/>
                      <a:pt x="4668" y="97747"/>
                      <a:pt x="19" y="123408"/>
                    </a:cubicBezTo>
                    <a:cubicBezTo>
                      <a:pt x="-105" y="124151"/>
                      <a:pt x="391" y="124833"/>
                      <a:pt x="1072" y="124957"/>
                    </a:cubicBezTo>
                    <a:cubicBezTo>
                      <a:pt x="1134" y="124957"/>
                      <a:pt x="1258" y="124957"/>
                      <a:pt x="1320" y="124957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28"/>
              <p:cNvSpPr/>
              <p:nvPr/>
            </p:nvSpPr>
            <p:spPr>
              <a:xfrm>
                <a:off x="5587051" y="3309194"/>
                <a:ext cx="107554" cy="254222"/>
              </a:xfrm>
              <a:custGeom>
                <a:avLst/>
                <a:gdLst/>
                <a:ahLst/>
                <a:cxnLst/>
                <a:rect l="l" t="t" r="r" b="b"/>
                <a:pathLst>
                  <a:path w="68180" h="161155" extrusionOk="0">
                    <a:moveTo>
                      <a:pt x="62" y="161775"/>
                    </a:moveTo>
                    <a:cubicBezTo>
                      <a:pt x="17480" y="54917"/>
                      <a:pt x="68677" y="744"/>
                      <a:pt x="69235" y="186"/>
                    </a:cubicBezTo>
                    <a:cubicBezTo>
                      <a:pt x="69483" y="-62"/>
                      <a:pt x="69917" y="-62"/>
                      <a:pt x="70165" y="186"/>
                    </a:cubicBezTo>
                    <a:cubicBezTo>
                      <a:pt x="70412" y="434"/>
                      <a:pt x="70412" y="868"/>
                      <a:pt x="70165" y="1116"/>
                    </a:cubicBezTo>
                    <a:cubicBezTo>
                      <a:pt x="69606" y="1674"/>
                      <a:pt x="18719" y="55475"/>
                      <a:pt x="1363" y="161775"/>
                    </a:cubicBezTo>
                    <a:lnTo>
                      <a:pt x="0" y="16177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28"/>
              <p:cNvSpPr/>
              <p:nvPr/>
            </p:nvSpPr>
            <p:spPr>
              <a:xfrm>
                <a:off x="5612567" y="3482880"/>
                <a:ext cx="87999" cy="136888"/>
              </a:xfrm>
              <a:custGeom>
                <a:avLst/>
                <a:gdLst/>
                <a:ahLst/>
                <a:cxnLst/>
                <a:rect l="l" t="t" r="r" b="b"/>
                <a:pathLst>
                  <a:path w="55784" h="86775" extrusionOk="0">
                    <a:moveTo>
                      <a:pt x="0" y="90398"/>
                    </a:moveTo>
                    <a:cubicBezTo>
                      <a:pt x="1178" y="67464"/>
                      <a:pt x="5269" y="44221"/>
                      <a:pt x="14070" y="23209"/>
                    </a:cubicBezTo>
                    <a:cubicBezTo>
                      <a:pt x="19711" y="9696"/>
                      <a:pt x="38182" y="-7411"/>
                      <a:pt x="52562" y="3436"/>
                    </a:cubicBezTo>
                    <a:cubicBezTo>
                      <a:pt x="65020" y="12858"/>
                      <a:pt x="58202" y="32754"/>
                      <a:pt x="48657" y="43477"/>
                    </a:cubicBezTo>
                    <a:cubicBezTo>
                      <a:pt x="36074" y="57547"/>
                      <a:pt x="25414" y="73353"/>
                      <a:pt x="17231" y="90398"/>
                    </a:cubicBezTo>
                    <a:lnTo>
                      <a:pt x="0" y="9039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28"/>
              <p:cNvSpPr/>
              <p:nvPr/>
            </p:nvSpPr>
            <p:spPr>
              <a:xfrm>
                <a:off x="5622817" y="3487126"/>
                <a:ext cx="68443" cy="87999"/>
              </a:xfrm>
              <a:custGeom>
                <a:avLst/>
                <a:gdLst/>
                <a:ahLst/>
                <a:cxnLst/>
                <a:rect l="l" t="t" r="r" b="b"/>
                <a:pathLst>
                  <a:path w="43387" h="55784" extrusionOk="0">
                    <a:moveTo>
                      <a:pt x="629" y="60557"/>
                    </a:moveTo>
                    <a:cubicBezTo>
                      <a:pt x="629" y="60557"/>
                      <a:pt x="1187" y="60371"/>
                      <a:pt x="1249" y="59999"/>
                    </a:cubicBezTo>
                    <a:cubicBezTo>
                      <a:pt x="3480" y="47665"/>
                      <a:pt x="5650" y="36012"/>
                      <a:pt x="11724" y="22066"/>
                    </a:cubicBezTo>
                    <a:cubicBezTo>
                      <a:pt x="16187" y="11839"/>
                      <a:pt x="26414" y="1302"/>
                      <a:pt x="35712" y="1302"/>
                    </a:cubicBezTo>
                    <a:cubicBezTo>
                      <a:pt x="38439" y="1302"/>
                      <a:pt x="40856" y="2231"/>
                      <a:pt x="43087" y="4153"/>
                    </a:cubicBezTo>
                    <a:cubicBezTo>
                      <a:pt x="43335" y="4401"/>
                      <a:pt x="43769" y="4339"/>
                      <a:pt x="44017" y="4091"/>
                    </a:cubicBezTo>
                    <a:cubicBezTo>
                      <a:pt x="44265" y="3843"/>
                      <a:pt x="44203" y="3409"/>
                      <a:pt x="43955" y="3161"/>
                    </a:cubicBezTo>
                    <a:cubicBezTo>
                      <a:pt x="41476" y="1054"/>
                      <a:pt x="38811" y="0"/>
                      <a:pt x="35774" y="0"/>
                    </a:cubicBezTo>
                    <a:cubicBezTo>
                      <a:pt x="25546" y="0"/>
                      <a:pt x="15133" y="11095"/>
                      <a:pt x="10608" y="21570"/>
                    </a:cubicBezTo>
                    <a:cubicBezTo>
                      <a:pt x="4472" y="35640"/>
                      <a:pt x="2303" y="47355"/>
                      <a:pt x="10" y="59813"/>
                    </a:cubicBezTo>
                    <a:cubicBezTo>
                      <a:pt x="-52" y="60185"/>
                      <a:pt x="196" y="60495"/>
                      <a:pt x="505" y="60557"/>
                    </a:cubicBezTo>
                    <a:cubicBezTo>
                      <a:pt x="505" y="60557"/>
                      <a:pt x="567" y="60557"/>
                      <a:pt x="629" y="60557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28"/>
              <p:cNvSpPr/>
              <p:nvPr/>
            </p:nvSpPr>
            <p:spPr>
              <a:xfrm>
                <a:off x="5625961" y="3501743"/>
                <a:ext cx="48888" cy="117333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74379" extrusionOk="0">
                    <a:moveTo>
                      <a:pt x="0" y="78439"/>
                    </a:moveTo>
                    <a:cubicBezTo>
                      <a:pt x="8430" y="26622"/>
                      <a:pt x="33285" y="403"/>
                      <a:pt x="33533" y="93"/>
                    </a:cubicBezTo>
                    <a:cubicBezTo>
                      <a:pt x="33657" y="-31"/>
                      <a:pt x="33843" y="-31"/>
                      <a:pt x="33967" y="93"/>
                    </a:cubicBezTo>
                    <a:cubicBezTo>
                      <a:pt x="34090" y="217"/>
                      <a:pt x="34090" y="403"/>
                      <a:pt x="33967" y="527"/>
                    </a:cubicBezTo>
                    <a:cubicBezTo>
                      <a:pt x="33719" y="775"/>
                      <a:pt x="9050" y="26870"/>
                      <a:pt x="620" y="78377"/>
                    </a:cubicBezTo>
                    <a:lnTo>
                      <a:pt x="0" y="78377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28"/>
              <p:cNvSpPr/>
              <p:nvPr/>
            </p:nvSpPr>
            <p:spPr>
              <a:xfrm>
                <a:off x="5429597" y="3335620"/>
                <a:ext cx="185777" cy="293333"/>
              </a:xfrm>
              <a:custGeom>
                <a:avLst/>
                <a:gdLst/>
                <a:ahLst/>
                <a:cxnLst/>
                <a:rect l="l" t="t" r="r" b="b"/>
                <a:pathLst>
                  <a:path w="117767" h="185948" extrusionOk="0">
                    <a:moveTo>
                      <a:pt x="122324" y="186549"/>
                    </a:moveTo>
                    <a:cubicBezTo>
                      <a:pt x="119907" y="139256"/>
                      <a:pt x="111478" y="91343"/>
                      <a:pt x="93317" y="47893"/>
                    </a:cubicBezTo>
                    <a:cubicBezTo>
                      <a:pt x="81664" y="20063"/>
                      <a:pt x="43545" y="-15329"/>
                      <a:pt x="13917" y="7109"/>
                    </a:cubicBezTo>
                    <a:cubicBezTo>
                      <a:pt x="-11744" y="26571"/>
                      <a:pt x="2326" y="67604"/>
                      <a:pt x="22037" y="89732"/>
                    </a:cubicBezTo>
                    <a:cubicBezTo>
                      <a:pt x="48007" y="118739"/>
                      <a:pt x="70011" y="151404"/>
                      <a:pt x="86871" y="186549"/>
                    </a:cubicBezTo>
                    <a:lnTo>
                      <a:pt x="122324" y="18654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28"/>
              <p:cNvSpPr/>
              <p:nvPr/>
            </p:nvSpPr>
            <p:spPr>
              <a:xfrm>
                <a:off x="5457567" y="3344586"/>
                <a:ext cx="136888" cy="195555"/>
              </a:xfrm>
              <a:custGeom>
                <a:avLst/>
                <a:gdLst/>
                <a:ahLst/>
                <a:cxnLst/>
                <a:rect l="l" t="t" r="r" b="b"/>
                <a:pathLst>
                  <a:path w="86775" h="123965" extrusionOk="0">
                    <a:moveTo>
                      <a:pt x="89839" y="124957"/>
                    </a:moveTo>
                    <a:cubicBezTo>
                      <a:pt x="89220" y="124957"/>
                      <a:pt x="88662" y="124523"/>
                      <a:pt x="88538" y="123842"/>
                    </a:cubicBezTo>
                    <a:cubicBezTo>
                      <a:pt x="83889" y="98367"/>
                      <a:pt x="79489" y="74317"/>
                      <a:pt x="66906" y="45557"/>
                    </a:cubicBezTo>
                    <a:cubicBezTo>
                      <a:pt x="57671" y="24483"/>
                      <a:pt x="36658" y="2665"/>
                      <a:pt x="17382" y="2665"/>
                    </a:cubicBezTo>
                    <a:cubicBezTo>
                      <a:pt x="11803" y="2665"/>
                      <a:pt x="6782" y="4587"/>
                      <a:pt x="2196" y="8492"/>
                    </a:cubicBezTo>
                    <a:cubicBezTo>
                      <a:pt x="1638" y="8988"/>
                      <a:pt x="832" y="8926"/>
                      <a:pt x="337" y="8368"/>
                    </a:cubicBezTo>
                    <a:cubicBezTo>
                      <a:pt x="-160" y="7810"/>
                      <a:pt x="-98" y="7004"/>
                      <a:pt x="461" y="6508"/>
                    </a:cubicBezTo>
                    <a:cubicBezTo>
                      <a:pt x="5605" y="2169"/>
                      <a:pt x="11121" y="0"/>
                      <a:pt x="17382" y="0"/>
                    </a:cubicBezTo>
                    <a:cubicBezTo>
                      <a:pt x="38456" y="0"/>
                      <a:pt x="59902" y="22934"/>
                      <a:pt x="69323" y="44504"/>
                    </a:cubicBezTo>
                    <a:cubicBezTo>
                      <a:pt x="82029" y="73512"/>
                      <a:pt x="86493" y="97747"/>
                      <a:pt x="91141" y="123408"/>
                    </a:cubicBezTo>
                    <a:cubicBezTo>
                      <a:pt x="91265" y="124151"/>
                      <a:pt x="90769" y="124833"/>
                      <a:pt x="90087" y="124957"/>
                    </a:cubicBezTo>
                    <a:cubicBezTo>
                      <a:pt x="90025" y="124957"/>
                      <a:pt x="89901" y="124957"/>
                      <a:pt x="89839" y="124957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8"/>
              <p:cNvSpPr/>
              <p:nvPr/>
            </p:nvSpPr>
            <p:spPr>
              <a:xfrm>
                <a:off x="5483908" y="3374696"/>
                <a:ext cx="107554" cy="254222"/>
              </a:xfrm>
              <a:custGeom>
                <a:avLst/>
                <a:gdLst/>
                <a:ahLst/>
                <a:cxnLst/>
                <a:rect l="l" t="t" r="r" b="b"/>
                <a:pathLst>
                  <a:path w="68180" h="161155" extrusionOk="0">
                    <a:moveTo>
                      <a:pt x="70288" y="161775"/>
                    </a:moveTo>
                    <a:cubicBezTo>
                      <a:pt x="52871" y="54917"/>
                      <a:pt x="1673" y="744"/>
                      <a:pt x="1115" y="186"/>
                    </a:cubicBezTo>
                    <a:cubicBezTo>
                      <a:pt x="868" y="-62"/>
                      <a:pt x="434" y="-62"/>
                      <a:pt x="186" y="186"/>
                    </a:cubicBezTo>
                    <a:cubicBezTo>
                      <a:pt x="-62" y="434"/>
                      <a:pt x="-62" y="868"/>
                      <a:pt x="186" y="1116"/>
                    </a:cubicBezTo>
                    <a:cubicBezTo>
                      <a:pt x="744" y="1674"/>
                      <a:pt x="51632" y="55474"/>
                      <a:pt x="68987" y="161775"/>
                    </a:cubicBezTo>
                    <a:lnTo>
                      <a:pt x="70350" y="16177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28"/>
              <p:cNvSpPr/>
              <p:nvPr/>
            </p:nvSpPr>
            <p:spPr>
              <a:xfrm>
                <a:off x="5457508" y="3526182"/>
                <a:ext cx="107554" cy="97777"/>
              </a:xfrm>
              <a:custGeom>
                <a:avLst/>
                <a:gdLst/>
                <a:ahLst/>
                <a:cxnLst/>
                <a:rect l="l" t="t" r="r" b="b"/>
                <a:pathLst>
                  <a:path w="68180" h="61982" extrusionOk="0">
                    <a:moveTo>
                      <a:pt x="69360" y="68151"/>
                    </a:moveTo>
                    <a:cubicBezTo>
                      <a:pt x="62790" y="48689"/>
                      <a:pt x="53678" y="29660"/>
                      <a:pt x="40972" y="13668"/>
                    </a:cubicBezTo>
                    <a:cubicBezTo>
                      <a:pt x="32852" y="3441"/>
                      <a:pt x="12770" y="-6848"/>
                      <a:pt x="3038" y="5983"/>
                    </a:cubicBezTo>
                    <a:cubicBezTo>
                      <a:pt x="-5391" y="17139"/>
                      <a:pt x="5270" y="32635"/>
                      <a:pt x="16117" y="39515"/>
                    </a:cubicBezTo>
                    <a:cubicBezTo>
                      <a:pt x="28761" y="47573"/>
                      <a:pt x="40352" y="57242"/>
                      <a:pt x="50579" y="68151"/>
                    </a:cubicBezTo>
                    <a:lnTo>
                      <a:pt x="69360" y="68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28"/>
              <p:cNvSpPr/>
              <p:nvPr/>
            </p:nvSpPr>
            <p:spPr>
              <a:xfrm>
                <a:off x="5465919" y="3530034"/>
                <a:ext cx="78222" cy="68443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43387" extrusionOk="0">
                    <a:moveTo>
                      <a:pt x="51322" y="44140"/>
                    </a:moveTo>
                    <a:cubicBezTo>
                      <a:pt x="51322" y="44140"/>
                      <a:pt x="50764" y="44140"/>
                      <a:pt x="50640" y="43830"/>
                    </a:cubicBezTo>
                    <a:cubicBezTo>
                      <a:pt x="45681" y="33727"/>
                      <a:pt x="41033" y="24243"/>
                      <a:pt x="32418" y="13706"/>
                    </a:cubicBezTo>
                    <a:cubicBezTo>
                      <a:pt x="26095" y="6020"/>
                      <a:pt x="14752" y="-612"/>
                      <a:pt x="6695" y="1620"/>
                    </a:cubicBezTo>
                    <a:cubicBezTo>
                      <a:pt x="4339" y="2301"/>
                      <a:pt x="2479" y="3665"/>
                      <a:pt x="1054" y="5835"/>
                    </a:cubicBezTo>
                    <a:cubicBezTo>
                      <a:pt x="868" y="6083"/>
                      <a:pt x="496" y="6144"/>
                      <a:pt x="248" y="6020"/>
                    </a:cubicBezTo>
                    <a:cubicBezTo>
                      <a:pt x="0" y="5835"/>
                      <a:pt x="-62" y="5463"/>
                      <a:pt x="62" y="5215"/>
                    </a:cubicBezTo>
                    <a:cubicBezTo>
                      <a:pt x="1674" y="2797"/>
                      <a:pt x="3720" y="1248"/>
                      <a:pt x="6384" y="504"/>
                    </a:cubicBezTo>
                    <a:cubicBezTo>
                      <a:pt x="15186" y="-1975"/>
                      <a:pt x="26839" y="5091"/>
                      <a:pt x="33285" y="12963"/>
                    </a:cubicBezTo>
                    <a:cubicBezTo>
                      <a:pt x="42024" y="23562"/>
                      <a:pt x="46673" y="33169"/>
                      <a:pt x="51632" y="43334"/>
                    </a:cubicBezTo>
                    <a:cubicBezTo>
                      <a:pt x="51756" y="43644"/>
                      <a:pt x="51632" y="43954"/>
                      <a:pt x="51384" y="44078"/>
                    </a:cubicBezTo>
                    <a:cubicBezTo>
                      <a:pt x="51384" y="44078"/>
                      <a:pt x="51322" y="44078"/>
                      <a:pt x="51260" y="44078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28"/>
              <p:cNvSpPr/>
              <p:nvPr/>
            </p:nvSpPr>
            <p:spPr>
              <a:xfrm>
                <a:off x="5479274" y="3543303"/>
                <a:ext cx="68443" cy="87999"/>
              </a:xfrm>
              <a:custGeom>
                <a:avLst/>
                <a:gdLst/>
                <a:ahLst/>
                <a:cxnLst/>
                <a:rect l="l" t="t" r="r" b="b"/>
                <a:pathLst>
                  <a:path w="43387" h="55784" extrusionOk="0">
                    <a:moveTo>
                      <a:pt x="47255" y="57296"/>
                    </a:moveTo>
                    <a:cubicBezTo>
                      <a:pt x="27545" y="16326"/>
                      <a:pt x="707" y="210"/>
                      <a:pt x="397" y="24"/>
                    </a:cubicBezTo>
                    <a:cubicBezTo>
                      <a:pt x="273" y="-38"/>
                      <a:pt x="86" y="24"/>
                      <a:pt x="24" y="148"/>
                    </a:cubicBezTo>
                    <a:cubicBezTo>
                      <a:pt x="-38" y="272"/>
                      <a:pt x="24" y="458"/>
                      <a:pt x="148" y="520"/>
                    </a:cubicBezTo>
                    <a:cubicBezTo>
                      <a:pt x="459" y="706"/>
                      <a:pt x="26987" y="16636"/>
                      <a:pt x="46635" y="57296"/>
                    </a:cubicBezTo>
                    <a:lnTo>
                      <a:pt x="47255" y="57296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28"/>
              <p:cNvSpPr/>
              <p:nvPr/>
            </p:nvSpPr>
            <p:spPr>
              <a:xfrm>
                <a:off x="8556379" y="3491972"/>
                <a:ext cx="87999" cy="136888"/>
              </a:xfrm>
              <a:custGeom>
                <a:avLst/>
                <a:gdLst/>
                <a:ahLst/>
                <a:cxnLst/>
                <a:rect l="l" t="t" r="r" b="b"/>
                <a:pathLst>
                  <a:path w="55784" h="86775" extrusionOk="0">
                    <a:moveTo>
                      <a:pt x="0" y="90398"/>
                    </a:moveTo>
                    <a:cubicBezTo>
                      <a:pt x="1178" y="67464"/>
                      <a:pt x="5269" y="44221"/>
                      <a:pt x="14070" y="23209"/>
                    </a:cubicBezTo>
                    <a:cubicBezTo>
                      <a:pt x="19711" y="9696"/>
                      <a:pt x="38182" y="-7411"/>
                      <a:pt x="52562" y="3436"/>
                    </a:cubicBezTo>
                    <a:cubicBezTo>
                      <a:pt x="65021" y="12857"/>
                      <a:pt x="58202" y="32754"/>
                      <a:pt x="48657" y="43477"/>
                    </a:cubicBezTo>
                    <a:cubicBezTo>
                      <a:pt x="36074" y="57547"/>
                      <a:pt x="25414" y="73353"/>
                      <a:pt x="17231" y="90398"/>
                    </a:cubicBezTo>
                    <a:lnTo>
                      <a:pt x="0" y="9039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28"/>
              <p:cNvSpPr/>
              <p:nvPr/>
            </p:nvSpPr>
            <p:spPr>
              <a:xfrm>
                <a:off x="8566630" y="3496219"/>
                <a:ext cx="68443" cy="87999"/>
              </a:xfrm>
              <a:custGeom>
                <a:avLst/>
                <a:gdLst/>
                <a:ahLst/>
                <a:cxnLst/>
                <a:rect l="l" t="t" r="r" b="b"/>
                <a:pathLst>
                  <a:path w="43387" h="55784" extrusionOk="0">
                    <a:moveTo>
                      <a:pt x="629" y="60557"/>
                    </a:moveTo>
                    <a:cubicBezTo>
                      <a:pt x="629" y="60557"/>
                      <a:pt x="1188" y="60309"/>
                      <a:pt x="1249" y="59999"/>
                    </a:cubicBezTo>
                    <a:cubicBezTo>
                      <a:pt x="3481" y="47665"/>
                      <a:pt x="5650" y="36012"/>
                      <a:pt x="11724" y="22066"/>
                    </a:cubicBezTo>
                    <a:cubicBezTo>
                      <a:pt x="16187" y="11839"/>
                      <a:pt x="26414" y="1302"/>
                      <a:pt x="35712" y="1302"/>
                    </a:cubicBezTo>
                    <a:cubicBezTo>
                      <a:pt x="38439" y="1302"/>
                      <a:pt x="40856" y="2231"/>
                      <a:pt x="43087" y="4153"/>
                    </a:cubicBezTo>
                    <a:cubicBezTo>
                      <a:pt x="43335" y="4401"/>
                      <a:pt x="43770" y="4339"/>
                      <a:pt x="44017" y="4091"/>
                    </a:cubicBezTo>
                    <a:cubicBezTo>
                      <a:pt x="44265" y="3843"/>
                      <a:pt x="44203" y="3409"/>
                      <a:pt x="43955" y="3161"/>
                    </a:cubicBezTo>
                    <a:cubicBezTo>
                      <a:pt x="41476" y="1054"/>
                      <a:pt x="38811" y="0"/>
                      <a:pt x="35774" y="0"/>
                    </a:cubicBezTo>
                    <a:cubicBezTo>
                      <a:pt x="25546" y="0"/>
                      <a:pt x="15134" y="11095"/>
                      <a:pt x="10608" y="21570"/>
                    </a:cubicBezTo>
                    <a:cubicBezTo>
                      <a:pt x="4472" y="35640"/>
                      <a:pt x="2303" y="47355"/>
                      <a:pt x="10" y="59813"/>
                    </a:cubicBezTo>
                    <a:cubicBezTo>
                      <a:pt x="-52" y="60185"/>
                      <a:pt x="196" y="60495"/>
                      <a:pt x="505" y="60557"/>
                    </a:cubicBezTo>
                    <a:cubicBezTo>
                      <a:pt x="505" y="60557"/>
                      <a:pt x="567" y="60557"/>
                      <a:pt x="629" y="60557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28"/>
              <p:cNvSpPr/>
              <p:nvPr/>
            </p:nvSpPr>
            <p:spPr>
              <a:xfrm>
                <a:off x="8569870" y="3510835"/>
                <a:ext cx="48888" cy="117333"/>
              </a:xfrm>
              <a:custGeom>
                <a:avLst/>
                <a:gdLst/>
                <a:ahLst/>
                <a:cxnLst/>
                <a:rect l="l" t="t" r="r" b="b"/>
                <a:pathLst>
                  <a:path w="30991" h="74379" extrusionOk="0">
                    <a:moveTo>
                      <a:pt x="0" y="78439"/>
                    </a:moveTo>
                    <a:cubicBezTo>
                      <a:pt x="8430" y="26622"/>
                      <a:pt x="33285" y="403"/>
                      <a:pt x="33533" y="93"/>
                    </a:cubicBezTo>
                    <a:cubicBezTo>
                      <a:pt x="33657" y="-31"/>
                      <a:pt x="33843" y="-31"/>
                      <a:pt x="33967" y="93"/>
                    </a:cubicBezTo>
                    <a:cubicBezTo>
                      <a:pt x="34090" y="217"/>
                      <a:pt x="34090" y="403"/>
                      <a:pt x="33967" y="527"/>
                    </a:cubicBezTo>
                    <a:cubicBezTo>
                      <a:pt x="33719" y="775"/>
                      <a:pt x="9050" y="26869"/>
                      <a:pt x="620" y="78377"/>
                    </a:cubicBezTo>
                    <a:lnTo>
                      <a:pt x="0" y="78377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28"/>
              <p:cNvSpPr/>
              <p:nvPr/>
            </p:nvSpPr>
            <p:spPr>
              <a:xfrm>
                <a:off x="8373409" y="3344713"/>
                <a:ext cx="185777" cy="293333"/>
              </a:xfrm>
              <a:custGeom>
                <a:avLst/>
                <a:gdLst/>
                <a:ahLst/>
                <a:cxnLst/>
                <a:rect l="l" t="t" r="r" b="b"/>
                <a:pathLst>
                  <a:path w="117767" h="185948" extrusionOk="0">
                    <a:moveTo>
                      <a:pt x="122324" y="186549"/>
                    </a:moveTo>
                    <a:cubicBezTo>
                      <a:pt x="119907" y="139256"/>
                      <a:pt x="111478" y="91343"/>
                      <a:pt x="93317" y="47893"/>
                    </a:cubicBezTo>
                    <a:cubicBezTo>
                      <a:pt x="81664" y="20063"/>
                      <a:pt x="43545" y="-15329"/>
                      <a:pt x="13917" y="7109"/>
                    </a:cubicBezTo>
                    <a:cubicBezTo>
                      <a:pt x="-11744" y="26571"/>
                      <a:pt x="2326" y="67604"/>
                      <a:pt x="22037" y="89732"/>
                    </a:cubicBezTo>
                    <a:cubicBezTo>
                      <a:pt x="48007" y="118740"/>
                      <a:pt x="70011" y="151404"/>
                      <a:pt x="86871" y="186549"/>
                    </a:cubicBezTo>
                    <a:lnTo>
                      <a:pt x="122324" y="18654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28"/>
              <p:cNvSpPr/>
              <p:nvPr/>
            </p:nvSpPr>
            <p:spPr>
              <a:xfrm>
                <a:off x="8401477" y="3353677"/>
                <a:ext cx="136888" cy="195555"/>
              </a:xfrm>
              <a:custGeom>
                <a:avLst/>
                <a:gdLst/>
                <a:ahLst/>
                <a:cxnLst/>
                <a:rect l="l" t="t" r="r" b="b"/>
                <a:pathLst>
                  <a:path w="86775" h="123965" extrusionOk="0">
                    <a:moveTo>
                      <a:pt x="89839" y="124957"/>
                    </a:moveTo>
                    <a:cubicBezTo>
                      <a:pt x="89220" y="124957"/>
                      <a:pt x="88662" y="124523"/>
                      <a:pt x="88538" y="123842"/>
                    </a:cubicBezTo>
                    <a:cubicBezTo>
                      <a:pt x="83889" y="98367"/>
                      <a:pt x="79489" y="74317"/>
                      <a:pt x="66906" y="45557"/>
                    </a:cubicBezTo>
                    <a:cubicBezTo>
                      <a:pt x="57671" y="24483"/>
                      <a:pt x="36658" y="2665"/>
                      <a:pt x="17382" y="2665"/>
                    </a:cubicBezTo>
                    <a:cubicBezTo>
                      <a:pt x="11803" y="2665"/>
                      <a:pt x="6782" y="4587"/>
                      <a:pt x="2196" y="8492"/>
                    </a:cubicBezTo>
                    <a:cubicBezTo>
                      <a:pt x="1638" y="8988"/>
                      <a:pt x="832" y="8926"/>
                      <a:pt x="337" y="8368"/>
                    </a:cubicBezTo>
                    <a:cubicBezTo>
                      <a:pt x="-160" y="7810"/>
                      <a:pt x="-98" y="7004"/>
                      <a:pt x="461" y="6508"/>
                    </a:cubicBezTo>
                    <a:cubicBezTo>
                      <a:pt x="5605" y="2169"/>
                      <a:pt x="11121" y="0"/>
                      <a:pt x="17382" y="0"/>
                    </a:cubicBezTo>
                    <a:cubicBezTo>
                      <a:pt x="38456" y="0"/>
                      <a:pt x="59902" y="22934"/>
                      <a:pt x="69323" y="44504"/>
                    </a:cubicBezTo>
                    <a:cubicBezTo>
                      <a:pt x="82029" y="73512"/>
                      <a:pt x="86493" y="97747"/>
                      <a:pt x="91141" y="123408"/>
                    </a:cubicBezTo>
                    <a:cubicBezTo>
                      <a:pt x="91265" y="124151"/>
                      <a:pt x="90769" y="124833"/>
                      <a:pt x="90087" y="124957"/>
                    </a:cubicBezTo>
                    <a:cubicBezTo>
                      <a:pt x="90025" y="124957"/>
                      <a:pt x="89901" y="124957"/>
                      <a:pt x="89839" y="124957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28"/>
              <p:cNvSpPr/>
              <p:nvPr/>
            </p:nvSpPr>
            <p:spPr>
              <a:xfrm>
                <a:off x="8427818" y="3383789"/>
                <a:ext cx="107554" cy="254222"/>
              </a:xfrm>
              <a:custGeom>
                <a:avLst/>
                <a:gdLst/>
                <a:ahLst/>
                <a:cxnLst/>
                <a:rect l="l" t="t" r="r" b="b"/>
                <a:pathLst>
                  <a:path w="68180" h="161155" extrusionOk="0">
                    <a:moveTo>
                      <a:pt x="70288" y="161775"/>
                    </a:moveTo>
                    <a:cubicBezTo>
                      <a:pt x="52871" y="54917"/>
                      <a:pt x="1674" y="744"/>
                      <a:pt x="1115" y="186"/>
                    </a:cubicBezTo>
                    <a:cubicBezTo>
                      <a:pt x="868" y="-62"/>
                      <a:pt x="434" y="-62"/>
                      <a:pt x="186" y="186"/>
                    </a:cubicBezTo>
                    <a:cubicBezTo>
                      <a:pt x="-62" y="434"/>
                      <a:pt x="-62" y="868"/>
                      <a:pt x="186" y="1116"/>
                    </a:cubicBezTo>
                    <a:cubicBezTo>
                      <a:pt x="744" y="1674"/>
                      <a:pt x="51632" y="55474"/>
                      <a:pt x="68987" y="161775"/>
                    </a:cubicBezTo>
                    <a:lnTo>
                      <a:pt x="70350" y="16177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>
                <a:off x="8401419" y="3535275"/>
                <a:ext cx="107554" cy="97777"/>
              </a:xfrm>
              <a:custGeom>
                <a:avLst/>
                <a:gdLst/>
                <a:ahLst/>
                <a:cxnLst/>
                <a:rect l="l" t="t" r="r" b="b"/>
                <a:pathLst>
                  <a:path w="68180" h="61982" extrusionOk="0">
                    <a:moveTo>
                      <a:pt x="69360" y="68151"/>
                    </a:moveTo>
                    <a:cubicBezTo>
                      <a:pt x="62790" y="48689"/>
                      <a:pt x="53678" y="29660"/>
                      <a:pt x="40972" y="13668"/>
                    </a:cubicBezTo>
                    <a:cubicBezTo>
                      <a:pt x="32852" y="3441"/>
                      <a:pt x="12770" y="-6848"/>
                      <a:pt x="3038" y="5983"/>
                    </a:cubicBezTo>
                    <a:cubicBezTo>
                      <a:pt x="-5391" y="17140"/>
                      <a:pt x="5270" y="32635"/>
                      <a:pt x="16117" y="39515"/>
                    </a:cubicBezTo>
                    <a:cubicBezTo>
                      <a:pt x="28761" y="47573"/>
                      <a:pt x="40352" y="57242"/>
                      <a:pt x="50579" y="68151"/>
                    </a:cubicBezTo>
                    <a:lnTo>
                      <a:pt x="69360" y="68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>
                <a:off x="8409829" y="3539125"/>
                <a:ext cx="78222" cy="68443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43387" extrusionOk="0">
                    <a:moveTo>
                      <a:pt x="51322" y="44140"/>
                    </a:moveTo>
                    <a:cubicBezTo>
                      <a:pt x="51322" y="44140"/>
                      <a:pt x="50764" y="44140"/>
                      <a:pt x="50640" y="43830"/>
                    </a:cubicBezTo>
                    <a:cubicBezTo>
                      <a:pt x="45681" y="33727"/>
                      <a:pt x="41033" y="24243"/>
                      <a:pt x="32418" y="13706"/>
                    </a:cubicBezTo>
                    <a:cubicBezTo>
                      <a:pt x="26095" y="6020"/>
                      <a:pt x="14752" y="-612"/>
                      <a:pt x="6695" y="1620"/>
                    </a:cubicBezTo>
                    <a:cubicBezTo>
                      <a:pt x="4339" y="2302"/>
                      <a:pt x="2479" y="3665"/>
                      <a:pt x="1054" y="5834"/>
                    </a:cubicBezTo>
                    <a:cubicBezTo>
                      <a:pt x="868" y="6082"/>
                      <a:pt x="496" y="6145"/>
                      <a:pt x="248" y="6020"/>
                    </a:cubicBezTo>
                    <a:cubicBezTo>
                      <a:pt x="0" y="5834"/>
                      <a:pt x="-62" y="5463"/>
                      <a:pt x="62" y="5215"/>
                    </a:cubicBezTo>
                    <a:cubicBezTo>
                      <a:pt x="1674" y="2797"/>
                      <a:pt x="3720" y="1248"/>
                      <a:pt x="6384" y="504"/>
                    </a:cubicBezTo>
                    <a:cubicBezTo>
                      <a:pt x="15186" y="-1975"/>
                      <a:pt x="26839" y="5091"/>
                      <a:pt x="33285" y="12962"/>
                    </a:cubicBezTo>
                    <a:cubicBezTo>
                      <a:pt x="42024" y="23562"/>
                      <a:pt x="46673" y="33169"/>
                      <a:pt x="51632" y="43334"/>
                    </a:cubicBezTo>
                    <a:cubicBezTo>
                      <a:pt x="51756" y="43644"/>
                      <a:pt x="51632" y="43954"/>
                      <a:pt x="51384" y="44078"/>
                    </a:cubicBezTo>
                    <a:cubicBezTo>
                      <a:pt x="51384" y="44078"/>
                      <a:pt x="51322" y="44078"/>
                      <a:pt x="51260" y="44078"/>
                    </a:cubicBezTo>
                    <a:close/>
                  </a:path>
                </a:pathLst>
              </a:custGeom>
              <a:solidFill>
                <a:srgbClr val="FFFFFF">
                  <a:alpha val="247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>
                <a:off x="8423088" y="3552395"/>
                <a:ext cx="68443" cy="87999"/>
              </a:xfrm>
              <a:custGeom>
                <a:avLst/>
                <a:gdLst/>
                <a:ahLst/>
                <a:cxnLst/>
                <a:rect l="l" t="t" r="r" b="b"/>
                <a:pathLst>
                  <a:path w="43387" h="55784" extrusionOk="0">
                    <a:moveTo>
                      <a:pt x="47255" y="57296"/>
                    </a:moveTo>
                    <a:cubicBezTo>
                      <a:pt x="27544" y="16326"/>
                      <a:pt x="706" y="210"/>
                      <a:pt x="396" y="24"/>
                    </a:cubicBezTo>
                    <a:cubicBezTo>
                      <a:pt x="272" y="-38"/>
                      <a:pt x="86" y="24"/>
                      <a:pt x="24" y="148"/>
                    </a:cubicBezTo>
                    <a:cubicBezTo>
                      <a:pt x="-38" y="272"/>
                      <a:pt x="24" y="458"/>
                      <a:pt x="148" y="520"/>
                    </a:cubicBezTo>
                    <a:cubicBezTo>
                      <a:pt x="458" y="706"/>
                      <a:pt x="26987" y="16636"/>
                      <a:pt x="46635" y="57296"/>
                    </a:cubicBezTo>
                    <a:lnTo>
                      <a:pt x="47255" y="57296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>
                <a:off x="5384970" y="3593886"/>
                <a:ext cx="3304886" cy="97777"/>
              </a:xfrm>
              <a:custGeom>
                <a:avLst/>
                <a:gdLst/>
                <a:ahLst/>
                <a:cxnLst/>
                <a:rect l="l" t="t" r="r" b="b"/>
                <a:pathLst>
                  <a:path w="2095015" h="61982" extrusionOk="0">
                    <a:moveTo>
                      <a:pt x="2099355" y="33471"/>
                    </a:moveTo>
                    <a:cubicBezTo>
                      <a:pt x="2099355" y="51956"/>
                      <a:pt x="1629398" y="66941"/>
                      <a:pt x="1049677" y="66941"/>
                    </a:cubicBezTo>
                    <a:cubicBezTo>
                      <a:pt x="469957" y="66941"/>
                      <a:pt x="0" y="51956"/>
                      <a:pt x="0" y="33471"/>
                    </a:cubicBezTo>
                    <a:cubicBezTo>
                      <a:pt x="0" y="14985"/>
                      <a:pt x="469957" y="0"/>
                      <a:pt x="1049677" y="0"/>
                    </a:cubicBezTo>
                    <a:cubicBezTo>
                      <a:pt x="1629398" y="0"/>
                      <a:pt x="2099355" y="14985"/>
                      <a:pt x="2099355" y="334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>
                <a:off x="5749634" y="3174180"/>
                <a:ext cx="254222" cy="439999"/>
              </a:xfrm>
              <a:custGeom>
                <a:avLst/>
                <a:gdLst/>
                <a:ahLst/>
                <a:cxnLst/>
                <a:rect l="l" t="t" r="r" b="b"/>
                <a:pathLst>
                  <a:path w="161155" h="278922" extrusionOk="0">
                    <a:moveTo>
                      <a:pt x="105309" y="0"/>
                    </a:moveTo>
                    <a:cubicBezTo>
                      <a:pt x="47169" y="0"/>
                      <a:pt x="0" y="62664"/>
                      <a:pt x="0" y="140019"/>
                    </a:cubicBezTo>
                    <a:cubicBezTo>
                      <a:pt x="0" y="217373"/>
                      <a:pt x="47169" y="280038"/>
                      <a:pt x="105309" y="280038"/>
                    </a:cubicBezTo>
                    <a:lnTo>
                      <a:pt x="163883" y="280038"/>
                    </a:lnTo>
                    <a:cubicBezTo>
                      <a:pt x="163883" y="280038"/>
                      <a:pt x="163510" y="0"/>
                      <a:pt x="1053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>
                <a:off x="5842023" y="3174180"/>
                <a:ext cx="322665" cy="439999"/>
              </a:xfrm>
              <a:custGeom>
                <a:avLst/>
                <a:gdLst/>
                <a:ahLst/>
                <a:cxnLst/>
                <a:rect l="l" t="t" r="r" b="b"/>
                <a:pathLst>
                  <a:path w="204542" h="278922" extrusionOk="0">
                    <a:moveTo>
                      <a:pt x="210617" y="140019"/>
                    </a:moveTo>
                    <a:cubicBezTo>
                      <a:pt x="210617" y="217349"/>
                      <a:pt x="163469" y="280038"/>
                      <a:pt x="105309" y="280038"/>
                    </a:cubicBezTo>
                    <a:cubicBezTo>
                      <a:pt x="47149" y="280038"/>
                      <a:pt x="0" y="217349"/>
                      <a:pt x="0" y="140019"/>
                    </a:cubicBezTo>
                    <a:cubicBezTo>
                      <a:pt x="0" y="62689"/>
                      <a:pt x="47149" y="0"/>
                      <a:pt x="105309" y="0"/>
                    </a:cubicBezTo>
                    <a:cubicBezTo>
                      <a:pt x="163469" y="0"/>
                      <a:pt x="210617" y="62689"/>
                      <a:pt x="210617" y="1400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>
                <a:off x="7176519" y="3170464"/>
                <a:ext cx="254222" cy="439999"/>
              </a:xfrm>
              <a:custGeom>
                <a:avLst/>
                <a:gdLst/>
                <a:ahLst/>
                <a:cxnLst/>
                <a:rect l="l" t="t" r="r" b="b"/>
                <a:pathLst>
                  <a:path w="161155" h="278922" extrusionOk="0">
                    <a:moveTo>
                      <a:pt x="105309" y="0"/>
                    </a:moveTo>
                    <a:cubicBezTo>
                      <a:pt x="47169" y="0"/>
                      <a:pt x="0" y="62665"/>
                      <a:pt x="0" y="140019"/>
                    </a:cubicBezTo>
                    <a:cubicBezTo>
                      <a:pt x="0" y="217373"/>
                      <a:pt x="47169" y="280038"/>
                      <a:pt x="105309" y="280038"/>
                    </a:cubicBezTo>
                    <a:lnTo>
                      <a:pt x="163882" y="280038"/>
                    </a:lnTo>
                    <a:cubicBezTo>
                      <a:pt x="163882" y="280038"/>
                      <a:pt x="163510" y="0"/>
                      <a:pt x="1053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>
                <a:off x="7268908" y="3170464"/>
                <a:ext cx="322665" cy="439999"/>
              </a:xfrm>
              <a:custGeom>
                <a:avLst/>
                <a:gdLst/>
                <a:ahLst/>
                <a:cxnLst/>
                <a:rect l="l" t="t" r="r" b="b"/>
                <a:pathLst>
                  <a:path w="204542" h="278922" extrusionOk="0">
                    <a:moveTo>
                      <a:pt x="210617" y="140019"/>
                    </a:moveTo>
                    <a:cubicBezTo>
                      <a:pt x="210617" y="217349"/>
                      <a:pt x="163469" y="280038"/>
                      <a:pt x="105309" y="280038"/>
                    </a:cubicBezTo>
                    <a:cubicBezTo>
                      <a:pt x="47148" y="280038"/>
                      <a:pt x="0" y="217349"/>
                      <a:pt x="0" y="140019"/>
                    </a:cubicBezTo>
                    <a:cubicBezTo>
                      <a:pt x="0" y="62689"/>
                      <a:pt x="47148" y="0"/>
                      <a:pt x="105309" y="0"/>
                    </a:cubicBezTo>
                    <a:cubicBezTo>
                      <a:pt x="163469" y="0"/>
                      <a:pt x="210617" y="62689"/>
                      <a:pt x="210617" y="1400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>
                <a:off x="7881994" y="3174180"/>
                <a:ext cx="263999" cy="439999"/>
              </a:xfrm>
              <a:custGeom>
                <a:avLst/>
                <a:gdLst/>
                <a:ahLst/>
                <a:cxnLst/>
                <a:rect l="l" t="t" r="r" b="b"/>
                <a:pathLst>
                  <a:path w="167353" h="278922" extrusionOk="0">
                    <a:moveTo>
                      <a:pt x="110949" y="0"/>
                    </a:moveTo>
                    <a:cubicBezTo>
                      <a:pt x="49648" y="0"/>
                      <a:pt x="0" y="62664"/>
                      <a:pt x="0" y="140019"/>
                    </a:cubicBezTo>
                    <a:cubicBezTo>
                      <a:pt x="0" y="217373"/>
                      <a:pt x="49710" y="280038"/>
                      <a:pt x="110949" y="280038"/>
                    </a:cubicBezTo>
                    <a:lnTo>
                      <a:pt x="172622" y="280038"/>
                    </a:lnTo>
                    <a:cubicBezTo>
                      <a:pt x="172622" y="280038"/>
                      <a:pt x="172188" y="0"/>
                      <a:pt x="1109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>
                <a:off x="6615542" y="3174180"/>
                <a:ext cx="263999" cy="439999"/>
              </a:xfrm>
              <a:custGeom>
                <a:avLst/>
                <a:gdLst/>
                <a:ahLst/>
                <a:cxnLst/>
                <a:rect l="l" t="t" r="r" b="b"/>
                <a:pathLst>
                  <a:path w="167353" h="278922" extrusionOk="0">
                    <a:moveTo>
                      <a:pt x="110948" y="0"/>
                    </a:moveTo>
                    <a:cubicBezTo>
                      <a:pt x="49648" y="0"/>
                      <a:pt x="0" y="62664"/>
                      <a:pt x="0" y="140019"/>
                    </a:cubicBezTo>
                    <a:cubicBezTo>
                      <a:pt x="0" y="217373"/>
                      <a:pt x="49710" y="280038"/>
                      <a:pt x="110948" y="280038"/>
                    </a:cubicBezTo>
                    <a:lnTo>
                      <a:pt x="172622" y="280038"/>
                    </a:lnTo>
                    <a:cubicBezTo>
                      <a:pt x="172622" y="280038"/>
                      <a:pt x="172187" y="0"/>
                      <a:pt x="1109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>
                <a:off x="5627917" y="2882741"/>
                <a:ext cx="2864887" cy="576887"/>
              </a:xfrm>
              <a:custGeom>
                <a:avLst/>
                <a:gdLst/>
                <a:ahLst/>
                <a:cxnLst/>
                <a:rect l="l" t="t" r="r" b="b"/>
                <a:pathLst>
                  <a:path w="1816093" h="365697" extrusionOk="0">
                    <a:moveTo>
                      <a:pt x="364211" y="0"/>
                    </a:moveTo>
                    <a:lnTo>
                      <a:pt x="1687727" y="0"/>
                    </a:lnTo>
                    <a:cubicBezTo>
                      <a:pt x="1760557" y="0"/>
                      <a:pt x="1819626" y="59070"/>
                      <a:pt x="1819626" y="131899"/>
                    </a:cubicBezTo>
                    <a:lnTo>
                      <a:pt x="1819626" y="369603"/>
                    </a:lnTo>
                    <a:lnTo>
                      <a:pt x="0" y="369603"/>
                    </a:lnTo>
                    <a:lnTo>
                      <a:pt x="0" y="332413"/>
                    </a:lnTo>
                    <a:cubicBezTo>
                      <a:pt x="0" y="193882"/>
                      <a:pt x="93036" y="72644"/>
                      <a:pt x="226795" y="36818"/>
                    </a:cubicBezTo>
                    <a:lnTo>
                      <a:pt x="3642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28"/>
              <p:cNvSpPr/>
              <p:nvPr/>
            </p:nvSpPr>
            <p:spPr>
              <a:xfrm>
                <a:off x="5627819" y="3421429"/>
                <a:ext cx="2864887" cy="39111"/>
              </a:xfrm>
              <a:custGeom>
                <a:avLst/>
                <a:gdLst/>
                <a:ahLst/>
                <a:cxnLst/>
                <a:rect l="l" t="t" r="r" b="b"/>
                <a:pathLst>
                  <a:path w="1816093" h="24793" extrusionOk="0">
                    <a:moveTo>
                      <a:pt x="0" y="0"/>
                    </a:moveTo>
                    <a:lnTo>
                      <a:pt x="1819626" y="0"/>
                    </a:lnTo>
                    <a:lnTo>
                      <a:pt x="1819626" y="28078"/>
                    </a:lnTo>
                    <a:lnTo>
                      <a:pt x="0" y="28078"/>
                    </a:lnTo>
                    <a:close/>
                  </a:path>
                </a:pathLst>
              </a:custGeom>
              <a:solidFill>
                <a:srgbClr val="1C1A1B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>
                <a:off x="5799584" y="2911030"/>
                <a:ext cx="371555" cy="156444"/>
              </a:xfrm>
              <a:custGeom>
                <a:avLst/>
                <a:gdLst/>
                <a:ahLst/>
                <a:cxnLst/>
                <a:rect l="l" t="t" r="r" b="b"/>
                <a:pathLst>
                  <a:path w="235534" h="99172" extrusionOk="0">
                    <a:moveTo>
                      <a:pt x="3166" y="101877"/>
                    </a:moveTo>
                    <a:cubicBezTo>
                      <a:pt x="2298" y="101877"/>
                      <a:pt x="1430" y="101505"/>
                      <a:pt x="811" y="100824"/>
                    </a:cubicBezTo>
                    <a:cubicBezTo>
                      <a:pt x="-367" y="99522"/>
                      <a:pt x="-243" y="97539"/>
                      <a:pt x="1059" y="96361"/>
                    </a:cubicBezTo>
                    <a:cubicBezTo>
                      <a:pt x="35273" y="65556"/>
                      <a:pt x="76802" y="42994"/>
                      <a:pt x="121243" y="31093"/>
                    </a:cubicBezTo>
                    <a:lnTo>
                      <a:pt x="236779" y="102"/>
                    </a:lnTo>
                    <a:cubicBezTo>
                      <a:pt x="238514" y="-332"/>
                      <a:pt x="240188" y="660"/>
                      <a:pt x="240622" y="2333"/>
                    </a:cubicBezTo>
                    <a:cubicBezTo>
                      <a:pt x="241056" y="4007"/>
                      <a:pt x="240064" y="5742"/>
                      <a:pt x="238391" y="6176"/>
                    </a:cubicBezTo>
                    <a:lnTo>
                      <a:pt x="122855" y="37167"/>
                    </a:lnTo>
                    <a:cubicBezTo>
                      <a:pt x="79405" y="48820"/>
                      <a:pt x="38744" y="70886"/>
                      <a:pt x="5274" y="101072"/>
                    </a:cubicBezTo>
                    <a:cubicBezTo>
                      <a:pt x="4654" y="101630"/>
                      <a:pt x="3910" y="101877"/>
                      <a:pt x="3166" y="101877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>
                <a:off x="6576070" y="2880908"/>
                <a:ext cx="449777" cy="185777"/>
              </a:xfrm>
              <a:custGeom>
                <a:avLst/>
                <a:gdLst/>
                <a:ahLst/>
                <a:cxnLst/>
                <a:rect l="l" t="t" r="r" b="b"/>
                <a:pathLst>
                  <a:path w="285120" h="117767" extrusionOk="0">
                    <a:moveTo>
                      <a:pt x="1162" y="117876"/>
                    </a:moveTo>
                    <a:lnTo>
                      <a:pt x="290125" y="1162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>
                <a:off x="5751394" y="3125101"/>
                <a:ext cx="586666" cy="58666"/>
              </a:xfrm>
              <a:custGeom>
                <a:avLst/>
                <a:gdLst/>
                <a:ahLst/>
                <a:cxnLst/>
                <a:rect l="l" t="t" r="r" b="b"/>
                <a:pathLst>
                  <a:path w="371896" h="37189" extrusionOk="0">
                    <a:moveTo>
                      <a:pt x="46115" y="38553"/>
                    </a:moveTo>
                    <a:lnTo>
                      <a:pt x="312703" y="38553"/>
                    </a:lnTo>
                    <a:lnTo>
                      <a:pt x="373074" y="0"/>
                    </a:lnTo>
                    <a:lnTo>
                      <a:pt x="0" y="0"/>
                    </a:lnTo>
                    <a:lnTo>
                      <a:pt x="46115" y="385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>
                <a:off x="6202385" y="2555325"/>
                <a:ext cx="2014220" cy="322665"/>
              </a:xfrm>
              <a:custGeom>
                <a:avLst/>
                <a:gdLst/>
                <a:ahLst/>
                <a:cxnLst/>
                <a:rect l="l" t="t" r="r" b="b"/>
                <a:pathLst>
                  <a:path w="1276843" h="204542" extrusionOk="0">
                    <a:moveTo>
                      <a:pt x="0" y="207580"/>
                    </a:moveTo>
                    <a:lnTo>
                      <a:pt x="281649" y="32665"/>
                    </a:lnTo>
                    <a:cubicBezTo>
                      <a:pt x="316050" y="11281"/>
                      <a:pt x="355719" y="0"/>
                      <a:pt x="396193" y="0"/>
                    </a:cubicBezTo>
                    <a:lnTo>
                      <a:pt x="951000" y="0"/>
                    </a:lnTo>
                    <a:cubicBezTo>
                      <a:pt x="1011062" y="0"/>
                      <a:pt x="1069078" y="21756"/>
                      <a:pt x="1114263" y="61301"/>
                    </a:cubicBezTo>
                    <a:lnTo>
                      <a:pt x="1281555" y="207580"/>
                    </a:lnTo>
                    <a:lnTo>
                      <a:pt x="62" y="20758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>
                <a:off x="6202385" y="2571261"/>
                <a:ext cx="987554" cy="303110"/>
              </a:xfrm>
              <a:custGeom>
                <a:avLst/>
                <a:gdLst/>
                <a:ahLst/>
                <a:cxnLst/>
                <a:rect l="l" t="t" r="r" b="b"/>
                <a:pathLst>
                  <a:path w="626025" h="192146" extrusionOk="0">
                    <a:moveTo>
                      <a:pt x="626211" y="0"/>
                    </a:moveTo>
                    <a:lnTo>
                      <a:pt x="383797" y="0"/>
                    </a:lnTo>
                    <a:lnTo>
                      <a:pt x="223509" y="58636"/>
                    </a:lnTo>
                    <a:lnTo>
                      <a:pt x="0" y="197477"/>
                    </a:lnTo>
                    <a:lnTo>
                      <a:pt x="86466" y="197477"/>
                    </a:lnTo>
                    <a:lnTo>
                      <a:pt x="626211" y="0"/>
                    </a:ln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>
                <a:off x="6944424" y="2571261"/>
                <a:ext cx="1007109" cy="303110"/>
              </a:xfrm>
              <a:custGeom>
                <a:avLst/>
                <a:gdLst/>
                <a:ahLst/>
                <a:cxnLst/>
                <a:rect l="l" t="t" r="r" b="b"/>
                <a:pathLst>
                  <a:path w="638421" h="192146" extrusionOk="0">
                    <a:moveTo>
                      <a:pt x="242414" y="197477"/>
                    </a:moveTo>
                    <a:lnTo>
                      <a:pt x="643256" y="50826"/>
                    </a:lnTo>
                    <a:cubicBezTo>
                      <a:pt x="616108" y="27211"/>
                      <a:pt x="584372" y="9979"/>
                      <a:pt x="550344" y="0"/>
                    </a:cubicBezTo>
                    <a:lnTo>
                      <a:pt x="539745" y="0"/>
                    </a:lnTo>
                    <a:lnTo>
                      <a:pt x="0" y="197477"/>
                    </a:lnTo>
                    <a:lnTo>
                      <a:pt x="242414" y="197477"/>
                    </a:ln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>
                <a:off x="6417371" y="2571261"/>
                <a:ext cx="909333" cy="303110"/>
              </a:xfrm>
              <a:custGeom>
                <a:avLst/>
                <a:gdLst/>
                <a:ahLst/>
                <a:cxnLst/>
                <a:rect l="l" t="t" r="r" b="b"/>
                <a:pathLst>
                  <a:path w="576439" h="192146" extrusionOk="0">
                    <a:moveTo>
                      <a:pt x="37685" y="197477"/>
                    </a:moveTo>
                    <a:lnTo>
                      <a:pt x="577431" y="0"/>
                    </a:lnTo>
                    <a:lnTo>
                      <a:pt x="539745" y="0"/>
                    </a:lnTo>
                    <a:lnTo>
                      <a:pt x="0" y="197477"/>
                    </a:lnTo>
                    <a:lnTo>
                      <a:pt x="37685" y="197477"/>
                    </a:ln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>
                <a:off x="7915527" y="2803258"/>
                <a:ext cx="234666" cy="78222"/>
              </a:xfrm>
              <a:custGeom>
                <a:avLst/>
                <a:gdLst/>
                <a:ahLst/>
                <a:cxnLst/>
                <a:rect l="l" t="t" r="r" b="b"/>
                <a:pathLst>
                  <a:path w="148758" h="49586" extrusionOk="0">
                    <a:moveTo>
                      <a:pt x="37685" y="50392"/>
                    </a:moveTo>
                    <a:lnTo>
                      <a:pt x="148821" y="9731"/>
                    </a:lnTo>
                    <a:lnTo>
                      <a:pt x="137725" y="0"/>
                    </a:lnTo>
                    <a:lnTo>
                      <a:pt x="0" y="50392"/>
                    </a:lnTo>
                    <a:lnTo>
                      <a:pt x="37685" y="50392"/>
                    </a:ln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>
                <a:off x="6599215" y="2569306"/>
                <a:ext cx="1055999" cy="312888"/>
              </a:xfrm>
              <a:custGeom>
                <a:avLst/>
                <a:gdLst/>
                <a:ahLst/>
                <a:cxnLst/>
                <a:rect l="l" t="t" r="r" b="b"/>
                <a:pathLst>
                  <a:path w="669413" h="198344" extrusionOk="0">
                    <a:moveTo>
                      <a:pt x="130288" y="198717"/>
                    </a:moveTo>
                    <a:lnTo>
                      <a:pt x="673380" y="0"/>
                    </a:lnTo>
                    <a:lnTo>
                      <a:pt x="543155" y="0"/>
                    </a:lnTo>
                    <a:lnTo>
                      <a:pt x="0" y="198717"/>
                    </a:lnTo>
                    <a:lnTo>
                      <a:pt x="130288" y="198717"/>
                    </a:ln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>
                <a:off x="7427679" y="2677435"/>
                <a:ext cx="616000" cy="205332"/>
              </a:xfrm>
              <a:custGeom>
                <a:avLst/>
                <a:gdLst/>
                <a:ahLst/>
                <a:cxnLst/>
                <a:rect l="l" t="t" r="r" b="b"/>
                <a:pathLst>
                  <a:path w="390491" h="130163" extrusionOk="0">
                    <a:moveTo>
                      <a:pt x="130226" y="130164"/>
                    </a:moveTo>
                    <a:lnTo>
                      <a:pt x="394210" y="33595"/>
                    </a:lnTo>
                    <a:lnTo>
                      <a:pt x="355781" y="0"/>
                    </a:lnTo>
                    <a:lnTo>
                      <a:pt x="0" y="130164"/>
                    </a:lnTo>
                    <a:lnTo>
                      <a:pt x="130226" y="130164"/>
                    </a:ln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>
                <a:off x="6712916" y="3174180"/>
                <a:ext cx="342221" cy="439999"/>
              </a:xfrm>
              <a:custGeom>
                <a:avLst/>
                <a:gdLst/>
                <a:ahLst/>
                <a:cxnLst/>
                <a:rect l="l" t="t" r="r" b="b"/>
                <a:pathLst>
                  <a:path w="216939" h="278922" extrusionOk="0">
                    <a:moveTo>
                      <a:pt x="221898" y="140019"/>
                    </a:moveTo>
                    <a:cubicBezTo>
                      <a:pt x="221898" y="217349"/>
                      <a:pt x="172225" y="280038"/>
                      <a:pt x="110949" y="280038"/>
                    </a:cubicBezTo>
                    <a:cubicBezTo>
                      <a:pt x="49674" y="280038"/>
                      <a:pt x="0" y="217349"/>
                      <a:pt x="0" y="140019"/>
                    </a:cubicBezTo>
                    <a:cubicBezTo>
                      <a:pt x="0" y="62689"/>
                      <a:pt x="49674" y="0"/>
                      <a:pt x="110949" y="0"/>
                    </a:cubicBezTo>
                    <a:cubicBezTo>
                      <a:pt x="172225" y="0"/>
                      <a:pt x="221898" y="62689"/>
                      <a:pt x="221898" y="1400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>
                <a:off x="6730658" y="3189529"/>
                <a:ext cx="234666" cy="166221"/>
              </a:xfrm>
              <a:custGeom>
                <a:avLst/>
                <a:gdLst/>
                <a:ahLst/>
                <a:cxnLst/>
                <a:rect l="l" t="t" r="r" b="b"/>
                <a:pathLst>
                  <a:path w="148758" h="105370" extrusionOk="0">
                    <a:moveTo>
                      <a:pt x="3132" y="107602"/>
                    </a:moveTo>
                    <a:cubicBezTo>
                      <a:pt x="3132" y="107602"/>
                      <a:pt x="2823" y="107602"/>
                      <a:pt x="2636" y="107602"/>
                    </a:cubicBezTo>
                    <a:cubicBezTo>
                      <a:pt x="963" y="107354"/>
                      <a:pt x="-215" y="105742"/>
                      <a:pt x="33" y="104007"/>
                    </a:cubicBezTo>
                    <a:cubicBezTo>
                      <a:pt x="9703" y="43760"/>
                      <a:pt x="51603" y="0"/>
                      <a:pt x="99702" y="0"/>
                    </a:cubicBezTo>
                    <a:cubicBezTo>
                      <a:pt x="117738" y="0"/>
                      <a:pt x="135404" y="6074"/>
                      <a:pt x="150899" y="17665"/>
                    </a:cubicBezTo>
                    <a:cubicBezTo>
                      <a:pt x="152263" y="18719"/>
                      <a:pt x="152573" y="20640"/>
                      <a:pt x="151519" y="22066"/>
                    </a:cubicBezTo>
                    <a:cubicBezTo>
                      <a:pt x="150465" y="23429"/>
                      <a:pt x="148544" y="23739"/>
                      <a:pt x="147118" y="22686"/>
                    </a:cubicBezTo>
                    <a:cubicBezTo>
                      <a:pt x="132738" y="11963"/>
                      <a:pt x="116312" y="6260"/>
                      <a:pt x="99640" y="6260"/>
                    </a:cubicBezTo>
                    <a:cubicBezTo>
                      <a:pt x="54640" y="6260"/>
                      <a:pt x="15281" y="47789"/>
                      <a:pt x="6169" y="104999"/>
                    </a:cubicBezTo>
                    <a:cubicBezTo>
                      <a:pt x="5922" y="106548"/>
                      <a:pt x="4620" y="107602"/>
                      <a:pt x="3070" y="107602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28"/>
              <p:cNvSpPr/>
              <p:nvPr/>
            </p:nvSpPr>
            <p:spPr>
              <a:xfrm>
                <a:off x="6803934" y="3277028"/>
                <a:ext cx="166221" cy="234666"/>
              </a:xfrm>
              <a:custGeom>
                <a:avLst/>
                <a:gdLst/>
                <a:ahLst/>
                <a:cxnLst/>
                <a:rect l="l" t="t" r="r" b="b"/>
                <a:pathLst>
                  <a:path w="105370" h="148758" extrusionOk="0">
                    <a:moveTo>
                      <a:pt x="53244" y="0"/>
                    </a:moveTo>
                    <a:cubicBezTo>
                      <a:pt x="82127" y="0"/>
                      <a:pt x="106487" y="34276"/>
                      <a:pt x="106487" y="74813"/>
                    </a:cubicBezTo>
                    <a:cubicBezTo>
                      <a:pt x="106487" y="115350"/>
                      <a:pt x="82127" y="149626"/>
                      <a:pt x="53244" y="149626"/>
                    </a:cubicBezTo>
                    <a:cubicBezTo>
                      <a:pt x="24360" y="149626"/>
                      <a:pt x="0" y="115350"/>
                      <a:pt x="0" y="74813"/>
                    </a:cubicBezTo>
                    <a:cubicBezTo>
                      <a:pt x="0" y="34276"/>
                      <a:pt x="24360" y="0"/>
                      <a:pt x="53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28"/>
              <p:cNvSpPr/>
              <p:nvPr/>
            </p:nvSpPr>
            <p:spPr>
              <a:xfrm>
                <a:off x="6803936" y="3291107"/>
                <a:ext cx="146666" cy="205332"/>
              </a:xfrm>
              <a:custGeom>
                <a:avLst/>
                <a:gdLst/>
                <a:ahLst/>
                <a:cxnLst/>
                <a:rect l="l" t="t" r="r" b="b"/>
                <a:pathLst>
                  <a:path w="92974" h="130163" extrusionOk="0">
                    <a:moveTo>
                      <a:pt x="95206" y="65888"/>
                    </a:moveTo>
                    <a:cubicBezTo>
                      <a:pt x="95206" y="102276"/>
                      <a:pt x="73893" y="131775"/>
                      <a:pt x="47603" y="131775"/>
                    </a:cubicBezTo>
                    <a:cubicBezTo>
                      <a:pt x="21312" y="131775"/>
                      <a:pt x="0" y="102276"/>
                      <a:pt x="0" y="65888"/>
                    </a:cubicBezTo>
                    <a:cubicBezTo>
                      <a:pt x="0" y="29499"/>
                      <a:pt x="21312" y="0"/>
                      <a:pt x="47603" y="0"/>
                    </a:cubicBezTo>
                    <a:cubicBezTo>
                      <a:pt x="73893" y="0"/>
                      <a:pt x="95206" y="29499"/>
                      <a:pt x="95206" y="658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28"/>
              <p:cNvSpPr/>
              <p:nvPr/>
            </p:nvSpPr>
            <p:spPr>
              <a:xfrm>
                <a:off x="6804034" y="3291107"/>
                <a:ext cx="146666" cy="205332"/>
              </a:xfrm>
              <a:custGeom>
                <a:avLst/>
                <a:gdLst/>
                <a:ahLst/>
                <a:cxnLst/>
                <a:rect l="l" t="t" r="r" b="b"/>
                <a:pathLst>
                  <a:path w="92974" h="130163" extrusionOk="0">
                    <a:moveTo>
                      <a:pt x="85598" y="26343"/>
                    </a:moveTo>
                    <a:cubicBezTo>
                      <a:pt x="82933" y="21384"/>
                      <a:pt x="79772" y="17045"/>
                      <a:pt x="76177" y="13326"/>
                    </a:cubicBezTo>
                    <a:lnTo>
                      <a:pt x="54235" y="43698"/>
                    </a:lnTo>
                    <a:lnTo>
                      <a:pt x="54235" y="744"/>
                    </a:lnTo>
                    <a:cubicBezTo>
                      <a:pt x="52066" y="310"/>
                      <a:pt x="49834" y="0"/>
                      <a:pt x="47603" y="0"/>
                    </a:cubicBezTo>
                    <a:cubicBezTo>
                      <a:pt x="45372" y="0"/>
                      <a:pt x="43140" y="310"/>
                      <a:pt x="40971" y="744"/>
                    </a:cubicBezTo>
                    <a:lnTo>
                      <a:pt x="40971" y="43698"/>
                    </a:lnTo>
                    <a:lnTo>
                      <a:pt x="19029" y="13326"/>
                    </a:lnTo>
                    <a:cubicBezTo>
                      <a:pt x="15496" y="17045"/>
                      <a:pt x="12273" y="21446"/>
                      <a:pt x="9608" y="26343"/>
                    </a:cubicBezTo>
                    <a:lnTo>
                      <a:pt x="31550" y="56714"/>
                    </a:lnTo>
                    <a:lnTo>
                      <a:pt x="496" y="56714"/>
                    </a:lnTo>
                    <a:cubicBezTo>
                      <a:pt x="186" y="59751"/>
                      <a:pt x="0" y="62789"/>
                      <a:pt x="0" y="65950"/>
                    </a:cubicBezTo>
                    <a:cubicBezTo>
                      <a:pt x="0" y="69111"/>
                      <a:pt x="186" y="72148"/>
                      <a:pt x="496" y="75185"/>
                    </a:cubicBezTo>
                    <a:lnTo>
                      <a:pt x="31550" y="75185"/>
                    </a:lnTo>
                    <a:lnTo>
                      <a:pt x="9608" y="105557"/>
                    </a:lnTo>
                    <a:cubicBezTo>
                      <a:pt x="12273" y="110515"/>
                      <a:pt x="15434" y="114854"/>
                      <a:pt x="19029" y="118573"/>
                    </a:cubicBezTo>
                    <a:lnTo>
                      <a:pt x="40971" y="88201"/>
                    </a:lnTo>
                    <a:lnTo>
                      <a:pt x="40971" y="131093"/>
                    </a:lnTo>
                    <a:cubicBezTo>
                      <a:pt x="43140" y="131527"/>
                      <a:pt x="45372" y="131837"/>
                      <a:pt x="47603" y="131837"/>
                    </a:cubicBezTo>
                    <a:cubicBezTo>
                      <a:pt x="49834" y="131837"/>
                      <a:pt x="52066" y="131527"/>
                      <a:pt x="54235" y="131093"/>
                    </a:cubicBezTo>
                    <a:lnTo>
                      <a:pt x="54235" y="88139"/>
                    </a:lnTo>
                    <a:lnTo>
                      <a:pt x="76177" y="118511"/>
                    </a:lnTo>
                    <a:cubicBezTo>
                      <a:pt x="79710" y="114792"/>
                      <a:pt x="82933" y="110391"/>
                      <a:pt x="85598" y="105495"/>
                    </a:cubicBezTo>
                    <a:lnTo>
                      <a:pt x="63656" y="75123"/>
                    </a:lnTo>
                    <a:lnTo>
                      <a:pt x="94710" y="75123"/>
                    </a:lnTo>
                    <a:cubicBezTo>
                      <a:pt x="95020" y="72086"/>
                      <a:pt x="95206" y="69049"/>
                      <a:pt x="95206" y="65888"/>
                    </a:cubicBezTo>
                    <a:cubicBezTo>
                      <a:pt x="95206" y="62726"/>
                      <a:pt x="95020" y="59689"/>
                      <a:pt x="94710" y="56652"/>
                    </a:cubicBezTo>
                    <a:lnTo>
                      <a:pt x="63656" y="56652"/>
                    </a:lnTo>
                    <a:lnTo>
                      <a:pt x="85598" y="262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28"/>
              <p:cNvSpPr/>
              <p:nvPr/>
            </p:nvSpPr>
            <p:spPr>
              <a:xfrm>
                <a:off x="7979270" y="3174180"/>
                <a:ext cx="342221" cy="439999"/>
              </a:xfrm>
              <a:custGeom>
                <a:avLst/>
                <a:gdLst/>
                <a:ahLst/>
                <a:cxnLst/>
                <a:rect l="l" t="t" r="r" b="b"/>
                <a:pathLst>
                  <a:path w="216939" h="278922" extrusionOk="0">
                    <a:moveTo>
                      <a:pt x="221898" y="140019"/>
                    </a:moveTo>
                    <a:cubicBezTo>
                      <a:pt x="221898" y="217349"/>
                      <a:pt x="172224" y="280038"/>
                      <a:pt x="110949" y="280038"/>
                    </a:cubicBezTo>
                    <a:cubicBezTo>
                      <a:pt x="49673" y="280038"/>
                      <a:pt x="-1" y="217349"/>
                      <a:pt x="-1" y="140019"/>
                    </a:cubicBezTo>
                    <a:cubicBezTo>
                      <a:pt x="-1" y="62689"/>
                      <a:pt x="49673" y="0"/>
                      <a:pt x="110949" y="0"/>
                    </a:cubicBezTo>
                    <a:cubicBezTo>
                      <a:pt x="172224" y="0"/>
                      <a:pt x="221898" y="62689"/>
                      <a:pt x="221898" y="1400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28"/>
              <p:cNvSpPr/>
              <p:nvPr/>
            </p:nvSpPr>
            <p:spPr>
              <a:xfrm>
                <a:off x="7998674" y="3189529"/>
                <a:ext cx="234666" cy="166221"/>
              </a:xfrm>
              <a:custGeom>
                <a:avLst/>
                <a:gdLst/>
                <a:ahLst/>
                <a:cxnLst/>
                <a:rect l="l" t="t" r="r" b="b"/>
                <a:pathLst>
                  <a:path w="148758" h="105370" extrusionOk="0">
                    <a:moveTo>
                      <a:pt x="3132" y="107602"/>
                    </a:moveTo>
                    <a:cubicBezTo>
                      <a:pt x="3132" y="107602"/>
                      <a:pt x="2822" y="107602"/>
                      <a:pt x="2636" y="107602"/>
                    </a:cubicBezTo>
                    <a:cubicBezTo>
                      <a:pt x="963" y="107354"/>
                      <a:pt x="-215" y="105742"/>
                      <a:pt x="33" y="104007"/>
                    </a:cubicBezTo>
                    <a:cubicBezTo>
                      <a:pt x="9702" y="43760"/>
                      <a:pt x="51602" y="0"/>
                      <a:pt x="99701" y="0"/>
                    </a:cubicBezTo>
                    <a:cubicBezTo>
                      <a:pt x="117738" y="0"/>
                      <a:pt x="135403" y="6074"/>
                      <a:pt x="150899" y="17665"/>
                    </a:cubicBezTo>
                    <a:cubicBezTo>
                      <a:pt x="152262" y="18719"/>
                      <a:pt x="152572" y="20640"/>
                      <a:pt x="151518" y="22066"/>
                    </a:cubicBezTo>
                    <a:cubicBezTo>
                      <a:pt x="150465" y="23429"/>
                      <a:pt x="148543" y="23739"/>
                      <a:pt x="147118" y="22686"/>
                    </a:cubicBezTo>
                    <a:cubicBezTo>
                      <a:pt x="132738" y="11963"/>
                      <a:pt x="116313" y="6260"/>
                      <a:pt x="99639" y="6260"/>
                    </a:cubicBezTo>
                    <a:cubicBezTo>
                      <a:pt x="54639" y="6260"/>
                      <a:pt x="15281" y="47789"/>
                      <a:pt x="6169" y="104999"/>
                    </a:cubicBezTo>
                    <a:cubicBezTo>
                      <a:pt x="5921" y="106548"/>
                      <a:pt x="4620" y="107602"/>
                      <a:pt x="3070" y="107602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28"/>
              <p:cNvSpPr/>
              <p:nvPr/>
            </p:nvSpPr>
            <p:spPr>
              <a:xfrm>
                <a:off x="8073809" y="3277028"/>
                <a:ext cx="166221" cy="234666"/>
              </a:xfrm>
              <a:custGeom>
                <a:avLst/>
                <a:gdLst/>
                <a:ahLst/>
                <a:cxnLst/>
                <a:rect l="l" t="t" r="r" b="b"/>
                <a:pathLst>
                  <a:path w="105370" h="148758" extrusionOk="0">
                    <a:moveTo>
                      <a:pt x="53244" y="0"/>
                    </a:moveTo>
                    <a:cubicBezTo>
                      <a:pt x="82127" y="0"/>
                      <a:pt x="106487" y="34276"/>
                      <a:pt x="106487" y="74813"/>
                    </a:cubicBezTo>
                    <a:cubicBezTo>
                      <a:pt x="106487" y="115350"/>
                      <a:pt x="82127" y="149626"/>
                      <a:pt x="53244" y="149626"/>
                    </a:cubicBezTo>
                    <a:cubicBezTo>
                      <a:pt x="24360" y="149626"/>
                      <a:pt x="0" y="115350"/>
                      <a:pt x="0" y="74813"/>
                    </a:cubicBezTo>
                    <a:cubicBezTo>
                      <a:pt x="0" y="34276"/>
                      <a:pt x="24360" y="0"/>
                      <a:pt x="532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28"/>
              <p:cNvSpPr/>
              <p:nvPr/>
            </p:nvSpPr>
            <p:spPr>
              <a:xfrm>
                <a:off x="8073907" y="3291107"/>
                <a:ext cx="146666" cy="205332"/>
              </a:xfrm>
              <a:custGeom>
                <a:avLst/>
                <a:gdLst/>
                <a:ahLst/>
                <a:cxnLst/>
                <a:rect l="l" t="t" r="r" b="b"/>
                <a:pathLst>
                  <a:path w="92974" h="130163" extrusionOk="0">
                    <a:moveTo>
                      <a:pt x="95205" y="65888"/>
                    </a:moveTo>
                    <a:cubicBezTo>
                      <a:pt x="95205" y="102276"/>
                      <a:pt x="73893" y="131775"/>
                      <a:pt x="47602" y="131775"/>
                    </a:cubicBezTo>
                    <a:cubicBezTo>
                      <a:pt x="21312" y="131775"/>
                      <a:pt x="-1" y="102276"/>
                      <a:pt x="-1" y="65888"/>
                    </a:cubicBezTo>
                    <a:cubicBezTo>
                      <a:pt x="-1" y="29499"/>
                      <a:pt x="21312" y="0"/>
                      <a:pt x="47602" y="0"/>
                    </a:cubicBezTo>
                    <a:cubicBezTo>
                      <a:pt x="73893" y="0"/>
                      <a:pt x="95205" y="29499"/>
                      <a:pt x="95205" y="658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28"/>
              <p:cNvSpPr/>
              <p:nvPr/>
            </p:nvSpPr>
            <p:spPr>
              <a:xfrm>
                <a:off x="8073907" y="3291107"/>
                <a:ext cx="146666" cy="205332"/>
              </a:xfrm>
              <a:custGeom>
                <a:avLst/>
                <a:gdLst/>
                <a:ahLst/>
                <a:cxnLst/>
                <a:rect l="l" t="t" r="r" b="b"/>
                <a:pathLst>
                  <a:path w="92974" h="130163" extrusionOk="0">
                    <a:moveTo>
                      <a:pt x="85598" y="26343"/>
                    </a:moveTo>
                    <a:cubicBezTo>
                      <a:pt x="82933" y="21384"/>
                      <a:pt x="79772" y="17045"/>
                      <a:pt x="76177" y="13326"/>
                    </a:cubicBezTo>
                    <a:lnTo>
                      <a:pt x="54235" y="43698"/>
                    </a:lnTo>
                    <a:lnTo>
                      <a:pt x="54235" y="744"/>
                    </a:lnTo>
                    <a:cubicBezTo>
                      <a:pt x="52066" y="310"/>
                      <a:pt x="49834" y="0"/>
                      <a:pt x="47603" y="0"/>
                    </a:cubicBezTo>
                    <a:cubicBezTo>
                      <a:pt x="45372" y="0"/>
                      <a:pt x="43140" y="310"/>
                      <a:pt x="40970" y="744"/>
                    </a:cubicBezTo>
                    <a:lnTo>
                      <a:pt x="40970" y="43698"/>
                    </a:lnTo>
                    <a:lnTo>
                      <a:pt x="19029" y="13326"/>
                    </a:lnTo>
                    <a:cubicBezTo>
                      <a:pt x="15434" y="17045"/>
                      <a:pt x="12272" y="21446"/>
                      <a:pt x="9608" y="26343"/>
                    </a:cubicBezTo>
                    <a:lnTo>
                      <a:pt x="31550" y="56714"/>
                    </a:lnTo>
                    <a:lnTo>
                      <a:pt x="496" y="56714"/>
                    </a:lnTo>
                    <a:cubicBezTo>
                      <a:pt x="186" y="59751"/>
                      <a:pt x="0" y="62789"/>
                      <a:pt x="0" y="65950"/>
                    </a:cubicBezTo>
                    <a:cubicBezTo>
                      <a:pt x="0" y="69111"/>
                      <a:pt x="186" y="72148"/>
                      <a:pt x="496" y="75185"/>
                    </a:cubicBezTo>
                    <a:lnTo>
                      <a:pt x="31550" y="75185"/>
                    </a:lnTo>
                    <a:lnTo>
                      <a:pt x="9608" y="105557"/>
                    </a:lnTo>
                    <a:cubicBezTo>
                      <a:pt x="12272" y="110515"/>
                      <a:pt x="15434" y="114854"/>
                      <a:pt x="19029" y="118573"/>
                    </a:cubicBezTo>
                    <a:lnTo>
                      <a:pt x="40970" y="88201"/>
                    </a:lnTo>
                    <a:lnTo>
                      <a:pt x="40970" y="131093"/>
                    </a:lnTo>
                    <a:cubicBezTo>
                      <a:pt x="43140" y="131527"/>
                      <a:pt x="45372" y="131837"/>
                      <a:pt x="47603" y="131837"/>
                    </a:cubicBezTo>
                    <a:cubicBezTo>
                      <a:pt x="49834" y="131837"/>
                      <a:pt x="52066" y="131527"/>
                      <a:pt x="54235" y="131093"/>
                    </a:cubicBezTo>
                    <a:lnTo>
                      <a:pt x="54235" y="88139"/>
                    </a:lnTo>
                    <a:lnTo>
                      <a:pt x="76177" y="118511"/>
                    </a:lnTo>
                    <a:cubicBezTo>
                      <a:pt x="79710" y="114792"/>
                      <a:pt x="82933" y="110391"/>
                      <a:pt x="85598" y="105495"/>
                    </a:cubicBezTo>
                    <a:lnTo>
                      <a:pt x="63656" y="75123"/>
                    </a:lnTo>
                    <a:lnTo>
                      <a:pt x="94710" y="75123"/>
                    </a:lnTo>
                    <a:cubicBezTo>
                      <a:pt x="95020" y="72086"/>
                      <a:pt x="95205" y="69049"/>
                      <a:pt x="95205" y="65888"/>
                    </a:cubicBezTo>
                    <a:cubicBezTo>
                      <a:pt x="95205" y="62726"/>
                      <a:pt x="95020" y="59689"/>
                      <a:pt x="94710" y="56652"/>
                    </a:cubicBezTo>
                    <a:lnTo>
                      <a:pt x="63656" y="56652"/>
                    </a:lnTo>
                    <a:lnTo>
                      <a:pt x="85598" y="262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28"/>
              <p:cNvSpPr/>
              <p:nvPr/>
            </p:nvSpPr>
            <p:spPr>
              <a:xfrm>
                <a:off x="5627819" y="3358565"/>
                <a:ext cx="987554" cy="58666"/>
              </a:xfrm>
              <a:custGeom>
                <a:avLst/>
                <a:gdLst/>
                <a:ahLst/>
                <a:cxnLst/>
                <a:rect l="l" t="t" r="r" b="b"/>
                <a:pathLst>
                  <a:path w="626025" h="37189" extrusionOk="0">
                    <a:moveTo>
                      <a:pt x="626212" y="39855"/>
                    </a:moveTo>
                    <a:cubicBezTo>
                      <a:pt x="626212" y="17851"/>
                      <a:pt x="608361" y="0"/>
                      <a:pt x="586356" y="0"/>
                    </a:cubicBezTo>
                    <a:lnTo>
                      <a:pt x="1612" y="0"/>
                    </a:lnTo>
                    <a:cubicBezTo>
                      <a:pt x="620" y="10165"/>
                      <a:pt x="0" y="20392"/>
                      <a:pt x="0" y="30744"/>
                    </a:cubicBezTo>
                    <a:lnTo>
                      <a:pt x="0" y="39855"/>
                    </a:lnTo>
                    <a:lnTo>
                      <a:pt x="626212" y="3985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28"/>
              <p:cNvSpPr/>
              <p:nvPr/>
            </p:nvSpPr>
            <p:spPr>
              <a:xfrm>
                <a:off x="8434075" y="3008761"/>
                <a:ext cx="58666" cy="156444"/>
              </a:xfrm>
              <a:custGeom>
                <a:avLst/>
                <a:gdLst/>
                <a:ahLst/>
                <a:cxnLst/>
                <a:rect l="l" t="t" r="r" b="b"/>
                <a:pathLst>
                  <a:path w="37189" h="99172" extrusionOk="0">
                    <a:moveTo>
                      <a:pt x="0" y="15310"/>
                    </a:moveTo>
                    <a:lnTo>
                      <a:pt x="0" y="89627"/>
                    </a:lnTo>
                    <a:cubicBezTo>
                      <a:pt x="0" y="98057"/>
                      <a:pt x="6880" y="104937"/>
                      <a:pt x="15310" y="104937"/>
                    </a:cubicBezTo>
                    <a:lnTo>
                      <a:pt x="40536" y="104937"/>
                    </a:lnTo>
                    <a:lnTo>
                      <a:pt x="40536" y="52004"/>
                    </a:lnTo>
                    <a:cubicBezTo>
                      <a:pt x="40536" y="33533"/>
                      <a:pt x="36693" y="15930"/>
                      <a:pt x="29813" y="0"/>
                    </a:cubicBezTo>
                    <a:lnTo>
                      <a:pt x="15310" y="0"/>
                    </a:lnTo>
                    <a:cubicBezTo>
                      <a:pt x="6880" y="0"/>
                      <a:pt x="0" y="6880"/>
                      <a:pt x="0" y="153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>
                <a:off x="6480919" y="3358565"/>
                <a:ext cx="127110" cy="58666"/>
              </a:xfrm>
              <a:custGeom>
                <a:avLst/>
                <a:gdLst/>
                <a:ahLst/>
                <a:cxnLst/>
                <a:rect l="l" t="t" r="r" b="b"/>
                <a:pathLst>
                  <a:path w="80577" h="37189" extrusionOk="0">
                    <a:moveTo>
                      <a:pt x="0" y="39855"/>
                    </a:moveTo>
                    <a:lnTo>
                      <a:pt x="85350" y="39855"/>
                    </a:lnTo>
                    <a:cubicBezTo>
                      <a:pt x="85350" y="17851"/>
                      <a:pt x="67499" y="0"/>
                      <a:pt x="45495" y="0"/>
                    </a:cubicBezTo>
                    <a:lnTo>
                      <a:pt x="0" y="0"/>
                    </a:lnTo>
                    <a:lnTo>
                      <a:pt x="0" y="3985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5627819" y="3358565"/>
                <a:ext cx="29332" cy="58666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37189" extrusionOk="0">
                    <a:moveTo>
                      <a:pt x="22065" y="0"/>
                    </a:moveTo>
                    <a:lnTo>
                      <a:pt x="1612" y="0"/>
                    </a:lnTo>
                    <a:cubicBezTo>
                      <a:pt x="620" y="10165"/>
                      <a:pt x="0" y="20392"/>
                      <a:pt x="0" y="30744"/>
                    </a:cubicBezTo>
                    <a:lnTo>
                      <a:pt x="0" y="39855"/>
                    </a:lnTo>
                    <a:lnTo>
                      <a:pt x="22003" y="39855"/>
                    </a:lnTo>
                    <a:lnTo>
                      <a:pt x="220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>
                <a:off x="7139882" y="2880908"/>
                <a:ext cx="655111" cy="479110"/>
              </a:xfrm>
              <a:custGeom>
                <a:avLst/>
                <a:gdLst/>
                <a:ahLst/>
                <a:cxnLst/>
                <a:rect l="l" t="t" r="r" b="b"/>
                <a:pathLst>
                  <a:path w="415284" h="303715" extrusionOk="0">
                    <a:moveTo>
                      <a:pt x="1162" y="1162"/>
                    </a:moveTo>
                    <a:lnTo>
                      <a:pt x="1162" y="302832"/>
                    </a:lnTo>
                    <a:lnTo>
                      <a:pt x="419670" y="302832"/>
                    </a:lnTo>
                    <a:lnTo>
                      <a:pt x="419670" y="1162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28"/>
              <p:cNvSpPr/>
              <p:nvPr/>
            </p:nvSpPr>
            <p:spPr>
              <a:xfrm>
                <a:off x="7233517" y="2909137"/>
                <a:ext cx="977777" cy="9777"/>
              </a:xfrm>
              <a:custGeom>
                <a:avLst/>
                <a:gdLst/>
                <a:ahLst/>
                <a:cxnLst/>
                <a:rect l="l" t="t" r="r" b="b"/>
                <a:pathLst>
                  <a:path w="619827" h="6198" extrusionOk="0">
                    <a:moveTo>
                      <a:pt x="619951" y="6322"/>
                    </a:moveTo>
                    <a:lnTo>
                      <a:pt x="3161" y="6322"/>
                    </a:lnTo>
                    <a:cubicBezTo>
                      <a:pt x="1425" y="6322"/>
                      <a:pt x="0" y="4897"/>
                      <a:pt x="0" y="3161"/>
                    </a:cubicBezTo>
                    <a:cubicBezTo>
                      <a:pt x="0" y="1426"/>
                      <a:pt x="1425" y="0"/>
                      <a:pt x="3161" y="0"/>
                    </a:cubicBezTo>
                    <a:lnTo>
                      <a:pt x="619951" y="0"/>
                    </a:lnTo>
                    <a:cubicBezTo>
                      <a:pt x="621687" y="0"/>
                      <a:pt x="623112" y="1426"/>
                      <a:pt x="623112" y="3161"/>
                    </a:cubicBezTo>
                    <a:cubicBezTo>
                      <a:pt x="623112" y="4897"/>
                      <a:pt x="621687" y="6322"/>
                      <a:pt x="619951" y="6322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28"/>
              <p:cNvSpPr/>
              <p:nvPr/>
            </p:nvSpPr>
            <p:spPr>
              <a:xfrm>
                <a:off x="7661337" y="2944333"/>
                <a:ext cx="97777" cy="39111"/>
              </a:xfrm>
              <a:custGeom>
                <a:avLst/>
                <a:gdLst/>
                <a:ahLst/>
                <a:cxnLst/>
                <a:rect l="l" t="t" r="r" b="b"/>
                <a:pathLst>
                  <a:path w="61982" h="24793" extrusionOk="0">
                    <a:moveTo>
                      <a:pt x="51693" y="0"/>
                    </a:moveTo>
                    <a:lnTo>
                      <a:pt x="14504" y="0"/>
                    </a:lnTo>
                    <a:cubicBezTo>
                      <a:pt x="6508" y="0"/>
                      <a:pt x="0" y="6508"/>
                      <a:pt x="0" y="14504"/>
                    </a:cubicBezTo>
                    <a:lnTo>
                      <a:pt x="0" y="14504"/>
                    </a:lnTo>
                    <a:cubicBezTo>
                      <a:pt x="0" y="22500"/>
                      <a:pt x="6508" y="29008"/>
                      <a:pt x="14504" y="29008"/>
                    </a:cubicBezTo>
                    <a:lnTo>
                      <a:pt x="51693" y="29008"/>
                    </a:lnTo>
                    <a:cubicBezTo>
                      <a:pt x="59689" y="29008"/>
                      <a:pt x="66197" y="22500"/>
                      <a:pt x="66197" y="14504"/>
                    </a:cubicBezTo>
                    <a:lnTo>
                      <a:pt x="66197" y="14504"/>
                    </a:lnTo>
                    <a:cubicBezTo>
                      <a:pt x="66197" y="6508"/>
                      <a:pt x="59689" y="0"/>
                      <a:pt x="516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6228488" y="3055396"/>
                <a:ext cx="498665" cy="127110"/>
              </a:xfrm>
              <a:custGeom>
                <a:avLst/>
                <a:gdLst/>
                <a:ahLst/>
                <a:cxnLst/>
                <a:rect l="l" t="t" r="r" b="b"/>
                <a:pathLst>
                  <a:path w="316111" h="80577" extrusionOk="0">
                    <a:moveTo>
                      <a:pt x="320079" y="0"/>
                    </a:moveTo>
                    <a:lnTo>
                      <a:pt x="157684" y="0"/>
                    </a:lnTo>
                    <a:cubicBezTo>
                      <a:pt x="94710" y="0"/>
                      <a:pt x="35764" y="30929"/>
                      <a:pt x="0" y="82809"/>
                    </a:cubicBezTo>
                    <a:lnTo>
                      <a:pt x="162395" y="82809"/>
                    </a:lnTo>
                    <a:cubicBezTo>
                      <a:pt x="225369" y="82809"/>
                      <a:pt x="284315" y="51880"/>
                      <a:pt x="320079" y="0"/>
                    </a:cubicBezTo>
                    <a:lnTo>
                      <a:pt x="3200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28"/>
              <p:cNvSpPr/>
              <p:nvPr/>
            </p:nvSpPr>
            <p:spPr>
              <a:xfrm>
                <a:off x="6268108" y="3073408"/>
                <a:ext cx="420443" cy="87999"/>
              </a:xfrm>
              <a:custGeom>
                <a:avLst/>
                <a:gdLst/>
                <a:ahLst/>
                <a:cxnLst/>
                <a:rect l="l" t="t" r="r" b="b"/>
                <a:pathLst>
                  <a:path w="266525" h="55784" extrusionOk="0">
                    <a:moveTo>
                      <a:pt x="268742" y="1162"/>
                    </a:moveTo>
                    <a:lnTo>
                      <a:pt x="220272" y="38290"/>
                    </a:lnTo>
                    <a:cubicBezTo>
                      <a:pt x="195044" y="51492"/>
                      <a:pt x="166594" y="58682"/>
                      <a:pt x="137277" y="58682"/>
                    </a:cubicBezTo>
                    <a:lnTo>
                      <a:pt x="1162" y="5868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28"/>
              <p:cNvSpPr/>
              <p:nvPr/>
            </p:nvSpPr>
            <p:spPr>
              <a:xfrm>
                <a:off x="5681589" y="3094893"/>
                <a:ext cx="156444" cy="87999"/>
              </a:xfrm>
              <a:custGeom>
                <a:avLst/>
                <a:gdLst/>
                <a:ahLst/>
                <a:cxnLst/>
                <a:rect l="l" t="t" r="r" b="b"/>
                <a:pathLst>
                  <a:path w="99172" h="55784" extrusionOk="0">
                    <a:moveTo>
                      <a:pt x="0" y="57706"/>
                    </a:moveTo>
                    <a:lnTo>
                      <a:pt x="101714" y="57706"/>
                    </a:lnTo>
                    <a:cubicBezTo>
                      <a:pt x="85040" y="33595"/>
                      <a:pt x="63346" y="14070"/>
                      <a:pt x="38615" y="0"/>
                    </a:cubicBezTo>
                    <a:cubicBezTo>
                      <a:pt x="23615" y="17665"/>
                      <a:pt x="10661" y="37066"/>
                      <a:pt x="0" y="5770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28"/>
              <p:cNvSpPr/>
              <p:nvPr/>
            </p:nvSpPr>
            <p:spPr>
              <a:xfrm>
                <a:off x="7139369" y="2805214"/>
                <a:ext cx="175999" cy="68443"/>
              </a:xfrm>
              <a:custGeom>
                <a:avLst/>
                <a:gdLst/>
                <a:ahLst/>
                <a:cxnLst/>
                <a:rect l="l" t="t" r="r" b="b"/>
                <a:pathLst>
                  <a:path w="111568" h="43387" extrusionOk="0">
                    <a:moveTo>
                      <a:pt x="90433" y="0"/>
                    </a:moveTo>
                    <a:lnTo>
                      <a:pt x="40846" y="0"/>
                    </a:lnTo>
                    <a:lnTo>
                      <a:pt x="0" y="49152"/>
                    </a:lnTo>
                    <a:lnTo>
                      <a:pt x="90433" y="49152"/>
                    </a:lnTo>
                    <a:cubicBezTo>
                      <a:pt x="104007" y="49152"/>
                      <a:pt x="114978" y="38181"/>
                      <a:pt x="114978" y="24607"/>
                    </a:cubicBezTo>
                    <a:lnTo>
                      <a:pt x="114978" y="24607"/>
                    </a:lnTo>
                    <a:cubicBezTo>
                      <a:pt x="114978" y="11033"/>
                      <a:pt x="104007" y="62"/>
                      <a:pt x="90433" y="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28"/>
              <p:cNvSpPr/>
              <p:nvPr/>
            </p:nvSpPr>
            <p:spPr>
              <a:xfrm>
                <a:off x="7634452" y="2609293"/>
                <a:ext cx="224888" cy="263999"/>
              </a:xfrm>
              <a:custGeom>
                <a:avLst/>
                <a:gdLst/>
                <a:ahLst/>
                <a:cxnLst/>
                <a:rect l="l" t="t" r="r" b="b"/>
                <a:pathLst>
                  <a:path w="142560" h="167353" extrusionOk="0">
                    <a:moveTo>
                      <a:pt x="41590" y="0"/>
                    </a:moveTo>
                    <a:lnTo>
                      <a:pt x="0" y="0"/>
                    </a:lnTo>
                    <a:lnTo>
                      <a:pt x="106486" y="173366"/>
                    </a:lnTo>
                    <a:lnTo>
                      <a:pt x="148077" y="173366"/>
                    </a:lnTo>
                    <a:lnTo>
                      <a:pt x="4159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6642526" y="2555325"/>
                <a:ext cx="1574220" cy="322665"/>
              </a:xfrm>
              <a:custGeom>
                <a:avLst/>
                <a:gdLst/>
                <a:ahLst/>
                <a:cxnLst/>
                <a:rect l="l" t="t" r="r" b="b"/>
                <a:pathLst>
                  <a:path w="997921" h="204542" extrusionOk="0">
                    <a:moveTo>
                      <a:pt x="835155" y="61301"/>
                    </a:moveTo>
                    <a:cubicBezTo>
                      <a:pt x="789969" y="21756"/>
                      <a:pt x="731954" y="0"/>
                      <a:pt x="671892" y="0"/>
                    </a:cubicBezTo>
                    <a:lnTo>
                      <a:pt x="117085" y="0"/>
                    </a:lnTo>
                    <a:cubicBezTo>
                      <a:pt x="76611" y="0"/>
                      <a:pt x="36941" y="11343"/>
                      <a:pt x="2541" y="32665"/>
                    </a:cubicBezTo>
                    <a:lnTo>
                      <a:pt x="0" y="34214"/>
                    </a:lnTo>
                    <a:lnTo>
                      <a:pt x="392164" y="34214"/>
                    </a:lnTo>
                    <a:lnTo>
                      <a:pt x="247992" y="207518"/>
                    </a:lnTo>
                    <a:lnTo>
                      <a:pt x="314934" y="207518"/>
                    </a:lnTo>
                    <a:lnTo>
                      <a:pt x="459106" y="34214"/>
                    </a:lnTo>
                    <a:lnTo>
                      <a:pt x="647719" y="34214"/>
                    </a:lnTo>
                    <a:cubicBezTo>
                      <a:pt x="707780" y="34214"/>
                      <a:pt x="765796" y="56032"/>
                      <a:pt x="810982" y="95515"/>
                    </a:cubicBezTo>
                    <a:lnTo>
                      <a:pt x="939099" y="207518"/>
                    </a:lnTo>
                    <a:lnTo>
                      <a:pt x="1002384" y="207518"/>
                    </a:lnTo>
                    <a:lnTo>
                      <a:pt x="835093" y="6123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>
                <a:off x="5713094" y="3164135"/>
                <a:ext cx="117333" cy="9900"/>
              </a:xfrm>
              <a:custGeom>
                <a:avLst/>
                <a:gdLst/>
                <a:ahLst/>
                <a:cxnLst/>
                <a:rect l="l" t="t" r="r" b="b"/>
                <a:pathLst>
                  <a:path w="74379" h="120000" extrusionOk="0">
                    <a:moveTo>
                      <a:pt x="74054" y="22498"/>
                    </a:moveTo>
                    <a:lnTo>
                      <a:pt x="1162" y="2249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7319746" y="1815437"/>
                <a:ext cx="439999" cy="439999"/>
              </a:xfrm>
              <a:custGeom>
                <a:avLst/>
                <a:gdLst/>
                <a:ahLst/>
                <a:cxnLst/>
                <a:rect l="l" t="t" r="r" b="b"/>
                <a:pathLst>
                  <a:path w="278922" h="278922" extrusionOk="0">
                    <a:moveTo>
                      <a:pt x="282269" y="141135"/>
                    </a:moveTo>
                    <a:cubicBezTo>
                      <a:pt x="282269" y="219081"/>
                      <a:pt x="219081" y="282269"/>
                      <a:pt x="141134" y="282269"/>
                    </a:cubicBezTo>
                    <a:cubicBezTo>
                      <a:pt x="63188" y="282269"/>
                      <a:pt x="0" y="219081"/>
                      <a:pt x="0" y="141135"/>
                    </a:cubicBezTo>
                    <a:cubicBezTo>
                      <a:pt x="0" y="63188"/>
                      <a:pt x="63188" y="0"/>
                      <a:pt x="141134" y="0"/>
                    </a:cubicBezTo>
                    <a:cubicBezTo>
                      <a:pt x="219081" y="0"/>
                      <a:pt x="282269" y="63188"/>
                      <a:pt x="282269" y="1411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28"/>
              <p:cNvSpPr/>
              <p:nvPr/>
            </p:nvSpPr>
            <p:spPr>
              <a:xfrm>
                <a:off x="7332259" y="1827952"/>
                <a:ext cx="420443" cy="303110"/>
              </a:xfrm>
              <a:custGeom>
                <a:avLst/>
                <a:gdLst/>
                <a:ahLst/>
                <a:cxnLst/>
                <a:rect l="l" t="t" r="r" b="b"/>
                <a:pathLst>
                  <a:path w="266525" h="192146" extrusionOk="0">
                    <a:moveTo>
                      <a:pt x="157808" y="2231"/>
                    </a:moveTo>
                    <a:cubicBezTo>
                      <a:pt x="149750" y="744"/>
                      <a:pt x="141507" y="0"/>
                      <a:pt x="133263" y="0"/>
                    </a:cubicBezTo>
                    <a:cubicBezTo>
                      <a:pt x="59751" y="0"/>
                      <a:pt x="0" y="59813"/>
                      <a:pt x="0" y="133263"/>
                    </a:cubicBezTo>
                    <a:cubicBezTo>
                      <a:pt x="0" y="134689"/>
                      <a:pt x="1178" y="135866"/>
                      <a:pt x="2604" y="135866"/>
                    </a:cubicBezTo>
                    <a:cubicBezTo>
                      <a:pt x="4029" y="135866"/>
                      <a:pt x="5206" y="134689"/>
                      <a:pt x="5206" y="133263"/>
                    </a:cubicBezTo>
                    <a:cubicBezTo>
                      <a:pt x="5206" y="62665"/>
                      <a:pt x="62664" y="5207"/>
                      <a:pt x="133263" y="5207"/>
                    </a:cubicBezTo>
                    <a:cubicBezTo>
                      <a:pt x="141197" y="5207"/>
                      <a:pt x="149131" y="5950"/>
                      <a:pt x="156879" y="7376"/>
                    </a:cubicBezTo>
                    <a:cubicBezTo>
                      <a:pt x="217374" y="18657"/>
                      <a:pt x="261319" y="71590"/>
                      <a:pt x="261319" y="133263"/>
                    </a:cubicBezTo>
                    <a:cubicBezTo>
                      <a:pt x="261319" y="153717"/>
                      <a:pt x="256360" y="174048"/>
                      <a:pt x="247063" y="192085"/>
                    </a:cubicBezTo>
                    <a:cubicBezTo>
                      <a:pt x="246381" y="193386"/>
                      <a:pt x="246878" y="194936"/>
                      <a:pt x="248179" y="195617"/>
                    </a:cubicBezTo>
                    <a:cubicBezTo>
                      <a:pt x="248551" y="195803"/>
                      <a:pt x="248985" y="195927"/>
                      <a:pt x="249356" y="195927"/>
                    </a:cubicBezTo>
                    <a:cubicBezTo>
                      <a:pt x="250286" y="195927"/>
                      <a:pt x="251216" y="195431"/>
                      <a:pt x="251650" y="194502"/>
                    </a:cubicBezTo>
                    <a:cubicBezTo>
                      <a:pt x="261381" y="175721"/>
                      <a:pt x="266526" y="154585"/>
                      <a:pt x="266526" y="133263"/>
                    </a:cubicBezTo>
                    <a:cubicBezTo>
                      <a:pt x="266526" y="69111"/>
                      <a:pt x="220782" y="14008"/>
                      <a:pt x="157808" y="2231"/>
                    </a:cubicBez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28"/>
              <p:cNvSpPr/>
              <p:nvPr/>
            </p:nvSpPr>
            <p:spPr>
              <a:xfrm>
                <a:off x="7386564" y="2173499"/>
                <a:ext cx="156444" cy="68443"/>
              </a:xfrm>
              <a:custGeom>
                <a:avLst/>
                <a:gdLst/>
                <a:ahLst/>
                <a:cxnLst/>
                <a:rect l="l" t="t" r="r" b="b"/>
                <a:pathLst>
                  <a:path w="99172" h="43387" extrusionOk="0">
                    <a:moveTo>
                      <a:pt x="98772" y="42244"/>
                    </a:moveTo>
                    <a:cubicBezTo>
                      <a:pt x="63008" y="42244"/>
                      <a:pt x="28670" y="27120"/>
                      <a:pt x="4497" y="840"/>
                    </a:cubicBezTo>
                    <a:cubicBezTo>
                      <a:pt x="3505" y="-214"/>
                      <a:pt x="1893" y="-276"/>
                      <a:pt x="840" y="654"/>
                    </a:cubicBezTo>
                    <a:cubicBezTo>
                      <a:pt x="-214" y="1645"/>
                      <a:pt x="-276" y="3257"/>
                      <a:pt x="654" y="4311"/>
                    </a:cubicBezTo>
                    <a:cubicBezTo>
                      <a:pt x="25818" y="31707"/>
                      <a:pt x="61583" y="47389"/>
                      <a:pt x="98772" y="47389"/>
                    </a:cubicBezTo>
                    <a:cubicBezTo>
                      <a:pt x="100198" y="47389"/>
                      <a:pt x="101376" y="46211"/>
                      <a:pt x="101376" y="44785"/>
                    </a:cubicBezTo>
                    <a:cubicBezTo>
                      <a:pt x="101376" y="43360"/>
                      <a:pt x="100198" y="42182"/>
                      <a:pt x="98772" y="42182"/>
                    </a:cubicBezTo>
                    <a:close/>
                  </a:path>
                </a:pathLst>
              </a:custGeom>
              <a:solidFill>
                <a:srgbClr val="FFFFFF">
                  <a:alpha val="4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28"/>
              <p:cNvSpPr/>
              <p:nvPr/>
            </p:nvSpPr>
            <p:spPr>
              <a:xfrm>
                <a:off x="7368041" y="1863733"/>
                <a:ext cx="342221" cy="342221"/>
              </a:xfrm>
              <a:custGeom>
                <a:avLst/>
                <a:gdLst/>
                <a:ahLst/>
                <a:cxnLst/>
                <a:rect l="l" t="t" r="r" b="b"/>
                <a:pathLst>
                  <a:path w="216939" h="216939" extrusionOk="0">
                    <a:moveTo>
                      <a:pt x="221031" y="110515"/>
                    </a:moveTo>
                    <a:cubicBezTo>
                      <a:pt x="221031" y="171551"/>
                      <a:pt x="171551" y="221030"/>
                      <a:pt x="110516" y="221030"/>
                    </a:cubicBezTo>
                    <a:cubicBezTo>
                      <a:pt x="49480" y="221030"/>
                      <a:pt x="1" y="171551"/>
                      <a:pt x="1" y="110515"/>
                    </a:cubicBezTo>
                    <a:cubicBezTo>
                      <a:pt x="1" y="49479"/>
                      <a:pt x="49480" y="0"/>
                      <a:pt x="110516" y="0"/>
                    </a:cubicBezTo>
                    <a:cubicBezTo>
                      <a:pt x="171552" y="0"/>
                      <a:pt x="221031" y="49479"/>
                      <a:pt x="221031" y="110515"/>
                    </a:cubicBezTo>
                    <a:close/>
                  </a:path>
                </a:pathLst>
              </a:custGeom>
              <a:solidFill>
                <a:srgbClr val="1C1A1B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28"/>
              <p:cNvSpPr/>
              <p:nvPr/>
            </p:nvSpPr>
            <p:spPr>
              <a:xfrm>
                <a:off x="7334410" y="1818272"/>
                <a:ext cx="322665" cy="430221"/>
              </a:xfrm>
              <a:custGeom>
                <a:avLst/>
                <a:gdLst/>
                <a:ahLst/>
                <a:cxnLst/>
                <a:rect l="l" t="t" r="r" b="b"/>
                <a:pathLst>
                  <a:path w="204542" h="272723" extrusionOk="0">
                    <a:moveTo>
                      <a:pt x="173366" y="274274"/>
                    </a:moveTo>
                    <a:cubicBezTo>
                      <a:pt x="184957" y="270740"/>
                      <a:pt x="195804" y="265596"/>
                      <a:pt x="205907" y="259398"/>
                    </a:cubicBezTo>
                    <a:lnTo>
                      <a:pt x="205163" y="245390"/>
                    </a:lnTo>
                    <a:cubicBezTo>
                      <a:pt x="205039" y="243344"/>
                      <a:pt x="204420" y="241361"/>
                      <a:pt x="203366" y="239687"/>
                    </a:cubicBezTo>
                    <a:cubicBezTo>
                      <a:pt x="202312" y="238014"/>
                      <a:pt x="200824" y="236526"/>
                      <a:pt x="199088" y="235534"/>
                    </a:cubicBezTo>
                    <a:lnTo>
                      <a:pt x="185142" y="227538"/>
                    </a:lnTo>
                    <a:lnTo>
                      <a:pt x="186692" y="217621"/>
                    </a:lnTo>
                    <a:cubicBezTo>
                      <a:pt x="187250" y="214026"/>
                      <a:pt x="186569" y="210555"/>
                      <a:pt x="184709" y="207704"/>
                    </a:cubicBezTo>
                    <a:lnTo>
                      <a:pt x="171073" y="186630"/>
                    </a:lnTo>
                    <a:cubicBezTo>
                      <a:pt x="169771" y="184585"/>
                      <a:pt x="167788" y="183097"/>
                      <a:pt x="165370" y="182229"/>
                    </a:cubicBezTo>
                    <a:lnTo>
                      <a:pt x="153160" y="178076"/>
                    </a:lnTo>
                    <a:lnTo>
                      <a:pt x="157622" y="142932"/>
                    </a:lnTo>
                    <a:cubicBezTo>
                      <a:pt x="158180" y="138531"/>
                      <a:pt x="156011" y="134503"/>
                      <a:pt x="152106" y="132581"/>
                    </a:cubicBezTo>
                    <a:lnTo>
                      <a:pt x="132148" y="122912"/>
                    </a:lnTo>
                    <a:lnTo>
                      <a:pt x="132148" y="122912"/>
                    </a:lnTo>
                    <a:cubicBezTo>
                      <a:pt x="132334" y="121548"/>
                      <a:pt x="137044" y="77354"/>
                      <a:pt x="112871" y="4463"/>
                    </a:cubicBezTo>
                    <a:cubicBezTo>
                      <a:pt x="112313" y="2851"/>
                      <a:pt x="111507" y="1364"/>
                      <a:pt x="110516" y="0"/>
                    </a:cubicBezTo>
                    <a:cubicBezTo>
                      <a:pt x="59566" y="7810"/>
                      <a:pt x="17666" y="42706"/>
                      <a:pt x="0" y="89689"/>
                    </a:cubicBezTo>
                    <a:cubicBezTo>
                      <a:pt x="53429" y="136548"/>
                      <a:pt x="92292" y="148821"/>
                      <a:pt x="92292" y="148821"/>
                    </a:cubicBezTo>
                    <a:lnTo>
                      <a:pt x="173428" y="27427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7485654" y="1980172"/>
                <a:ext cx="215109" cy="293333"/>
              </a:xfrm>
              <a:custGeom>
                <a:avLst/>
                <a:gdLst/>
                <a:ahLst/>
                <a:cxnLst/>
                <a:rect l="l" t="t" r="r" b="b"/>
                <a:pathLst>
                  <a:path w="136361" h="185948" extrusionOk="0">
                    <a:moveTo>
                      <a:pt x="140143" y="168779"/>
                    </a:moveTo>
                    <a:cubicBezTo>
                      <a:pt x="140887" y="164192"/>
                      <a:pt x="138097" y="159791"/>
                      <a:pt x="133696" y="158552"/>
                    </a:cubicBezTo>
                    <a:lnTo>
                      <a:pt x="126197" y="156382"/>
                    </a:lnTo>
                    <a:lnTo>
                      <a:pt x="126197" y="148139"/>
                    </a:lnTo>
                    <a:cubicBezTo>
                      <a:pt x="126197" y="144730"/>
                      <a:pt x="124213" y="141631"/>
                      <a:pt x="121114" y="140205"/>
                    </a:cubicBezTo>
                    <a:lnTo>
                      <a:pt x="113552" y="136858"/>
                    </a:lnTo>
                    <a:lnTo>
                      <a:pt x="112808" y="122478"/>
                    </a:lnTo>
                    <a:cubicBezTo>
                      <a:pt x="112560" y="118387"/>
                      <a:pt x="110267" y="114668"/>
                      <a:pt x="106734" y="112623"/>
                    </a:cubicBezTo>
                    <a:lnTo>
                      <a:pt x="92788" y="104627"/>
                    </a:lnTo>
                    <a:lnTo>
                      <a:pt x="94338" y="94710"/>
                    </a:lnTo>
                    <a:cubicBezTo>
                      <a:pt x="94895" y="91115"/>
                      <a:pt x="94213" y="87644"/>
                      <a:pt x="92354" y="84792"/>
                    </a:cubicBezTo>
                    <a:lnTo>
                      <a:pt x="78718" y="63718"/>
                    </a:lnTo>
                    <a:cubicBezTo>
                      <a:pt x="77416" y="61673"/>
                      <a:pt x="75432" y="60185"/>
                      <a:pt x="73015" y="59318"/>
                    </a:cubicBezTo>
                    <a:lnTo>
                      <a:pt x="60805" y="55165"/>
                    </a:lnTo>
                    <a:lnTo>
                      <a:pt x="65267" y="20020"/>
                    </a:lnTo>
                    <a:cubicBezTo>
                      <a:pt x="65826" y="15620"/>
                      <a:pt x="63656" y="11591"/>
                      <a:pt x="59751" y="9669"/>
                    </a:cubicBezTo>
                    <a:lnTo>
                      <a:pt x="39792" y="0"/>
                    </a:lnTo>
                    <a:lnTo>
                      <a:pt x="0" y="25909"/>
                    </a:lnTo>
                    <a:lnTo>
                      <a:pt x="103077" y="185204"/>
                    </a:lnTo>
                    <a:cubicBezTo>
                      <a:pt x="104503" y="187436"/>
                      <a:pt x="106982" y="188737"/>
                      <a:pt x="109647" y="188737"/>
                    </a:cubicBezTo>
                    <a:lnTo>
                      <a:pt x="137044" y="188304"/>
                    </a:lnTo>
                    <a:lnTo>
                      <a:pt x="140267" y="16871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7534368" y="1999262"/>
                <a:ext cx="166221" cy="273777"/>
              </a:xfrm>
              <a:custGeom>
                <a:avLst/>
                <a:gdLst/>
                <a:ahLst/>
                <a:cxnLst/>
                <a:rect l="l" t="t" r="r" b="b"/>
                <a:pathLst>
                  <a:path w="105370" h="173551" extrusionOk="0">
                    <a:moveTo>
                      <a:pt x="102812" y="146449"/>
                    </a:moveTo>
                    <a:lnTo>
                      <a:pt x="95313" y="144279"/>
                    </a:lnTo>
                    <a:lnTo>
                      <a:pt x="95313" y="136035"/>
                    </a:lnTo>
                    <a:cubicBezTo>
                      <a:pt x="95313" y="132626"/>
                      <a:pt x="93329" y="129527"/>
                      <a:pt x="90230" y="128102"/>
                    </a:cubicBezTo>
                    <a:lnTo>
                      <a:pt x="82668" y="124755"/>
                    </a:lnTo>
                    <a:lnTo>
                      <a:pt x="81924" y="110375"/>
                    </a:lnTo>
                    <a:cubicBezTo>
                      <a:pt x="81676" y="106284"/>
                      <a:pt x="79383" y="102565"/>
                      <a:pt x="75850" y="100519"/>
                    </a:cubicBezTo>
                    <a:lnTo>
                      <a:pt x="61904" y="92524"/>
                    </a:lnTo>
                    <a:lnTo>
                      <a:pt x="63454" y="82606"/>
                    </a:lnTo>
                    <a:cubicBezTo>
                      <a:pt x="64011" y="79011"/>
                      <a:pt x="63329" y="75540"/>
                      <a:pt x="61470" y="72689"/>
                    </a:cubicBezTo>
                    <a:lnTo>
                      <a:pt x="47834" y="51615"/>
                    </a:lnTo>
                    <a:cubicBezTo>
                      <a:pt x="46532" y="49570"/>
                      <a:pt x="44549" y="48082"/>
                      <a:pt x="42131" y="47214"/>
                    </a:cubicBezTo>
                    <a:lnTo>
                      <a:pt x="29921" y="43061"/>
                    </a:lnTo>
                    <a:lnTo>
                      <a:pt x="32338" y="23785"/>
                    </a:lnTo>
                    <a:lnTo>
                      <a:pt x="18392" y="2277"/>
                    </a:lnTo>
                    <a:cubicBezTo>
                      <a:pt x="16904" y="-17"/>
                      <a:pt x="13805" y="-698"/>
                      <a:pt x="11512" y="789"/>
                    </a:cubicBezTo>
                    <a:lnTo>
                      <a:pt x="2277" y="6740"/>
                    </a:lnTo>
                    <a:cubicBezTo>
                      <a:pt x="-17" y="8227"/>
                      <a:pt x="-698" y="11326"/>
                      <a:pt x="789" y="13620"/>
                    </a:cubicBezTo>
                    <a:lnTo>
                      <a:pt x="105974" y="176200"/>
                    </a:lnTo>
                    <a:lnTo>
                      <a:pt x="109197" y="156614"/>
                    </a:lnTo>
                    <a:cubicBezTo>
                      <a:pt x="109941" y="152027"/>
                      <a:pt x="107151" y="147626"/>
                      <a:pt x="102750" y="146387"/>
                    </a:cubicBezTo>
                    <a:close/>
                  </a:path>
                </a:pathLst>
              </a:custGeom>
              <a:solidFill>
                <a:srgbClr val="1C1A1B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7507260" y="2037463"/>
                <a:ext cx="136888" cy="215109"/>
              </a:xfrm>
              <a:custGeom>
                <a:avLst/>
                <a:gdLst/>
                <a:ahLst/>
                <a:cxnLst/>
                <a:rect l="l" t="t" r="r" b="b"/>
                <a:pathLst>
                  <a:path w="86775" h="136361" extrusionOk="0">
                    <a:moveTo>
                      <a:pt x="25475" y="42582"/>
                    </a:moveTo>
                    <a:cubicBezTo>
                      <a:pt x="0" y="3223"/>
                      <a:pt x="0" y="2727"/>
                      <a:pt x="0" y="2169"/>
                    </a:cubicBezTo>
                    <a:cubicBezTo>
                      <a:pt x="0" y="992"/>
                      <a:pt x="930" y="0"/>
                      <a:pt x="2107" y="0"/>
                    </a:cubicBezTo>
                    <a:cubicBezTo>
                      <a:pt x="3037" y="0"/>
                      <a:pt x="3781" y="496"/>
                      <a:pt x="4153" y="1302"/>
                    </a:cubicBezTo>
                    <a:cubicBezTo>
                      <a:pt x="6508" y="5578"/>
                      <a:pt x="67065" y="98738"/>
                      <a:pt x="90308" y="134440"/>
                    </a:cubicBezTo>
                    <a:cubicBezTo>
                      <a:pt x="90929" y="135556"/>
                      <a:pt x="90681" y="136796"/>
                      <a:pt x="89689" y="137416"/>
                    </a:cubicBezTo>
                    <a:cubicBezTo>
                      <a:pt x="88697" y="138035"/>
                      <a:pt x="87333" y="137787"/>
                      <a:pt x="86714" y="136796"/>
                    </a:cubicBezTo>
                    <a:cubicBezTo>
                      <a:pt x="57644" y="92168"/>
                      <a:pt x="38306" y="62416"/>
                      <a:pt x="25475" y="42520"/>
                    </a:cubicBezTo>
                    <a:close/>
                  </a:path>
                </a:pathLst>
              </a:cu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7610198" y="2089661"/>
                <a:ext cx="19555" cy="39111"/>
              </a:xfrm>
              <a:custGeom>
                <a:avLst/>
                <a:gdLst/>
                <a:ahLst/>
                <a:cxnLst/>
                <a:rect l="l" t="t" r="r" b="b"/>
                <a:pathLst>
                  <a:path w="12396" h="24793" extrusionOk="0">
                    <a:moveTo>
                      <a:pt x="11037" y="30439"/>
                    </a:moveTo>
                    <a:cubicBezTo>
                      <a:pt x="11037" y="30439"/>
                      <a:pt x="10914" y="30067"/>
                      <a:pt x="10914" y="29881"/>
                    </a:cubicBezTo>
                    <a:lnTo>
                      <a:pt x="11658" y="23682"/>
                    </a:lnTo>
                    <a:cubicBezTo>
                      <a:pt x="11967" y="21141"/>
                      <a:pt x="11348" y="18538"/>
                      <a:pt x="9922" y="16368"/>
                    </a:cubicBezTo>
                    <a:lnTo>
                      <a:pt x="129" y="1245"/>
                    </a:lnTo>
                    <a:cubicBezTo>
                      <a:pt x="-119" y="873"/>
                      <a:pt x="5" y="377"/>
                      <a:pt x="377" y="129"/>
                    </a:cubicBezTo>
                    <a:cubicBezTo>
                      <a:pt x="749" y="-119"/>
                      <a:pt x="1244" y="5"/>
                      <a:pt x="1493" y="377"/>
                    </a:cubicBezTo>
                    <a:lnTo>
                      <a:pt x="11286" y="15501"/>
                    </a:lnTo>
                    <a:cubicBezTo>
                      <a:pt x="12897" y="17980"/>
                      <a:pt x="13579" y="20955"/>
                      <a:pt x="13269" y="23930"/>
                    </a:cubicBezTo>
                    <a:lnTo>
                      <a:pt x="12526" y="30129"/>
                    </a:lnTo>
                    <a:cubicBezTo>
                      <a:pt x="12526" y="30563"/>
                      <a:pt x="12029" y="30934"/>
                      <a:pt x="11596" y="30872"/>
                    </a:cubicBezTo>
                    <a:cubicBezTo>
                      <a:pt x="11348" y="30872"/>
                      <a:pt x="11099" y="30686"/>
                      <a:pt x="10976" y="30500"/>
                    </a:cubicBezTo>
                    <a:close/>
                  </a:path>
                </a:pathLst>
              </a:custGeom>
              <a:solidFill>
                <a:srgbClr val="FFFFFF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7318844" y="1775533"/>
                <a:ext cx="224888" cy="244443"/>
              </a:xfrm>
              <a:custGeom>
                <a:avLst/>
                <a:gdLst/>
                <a:ahLst/>
                <a:cxnLst/>
                <a:rect l="l" t="t" r="r" b="b"/>
                <a:pathLst>
                  <a:path w="142560" h="154956" extrusionOk="0">
                    <a:moveTo>
                      <a:pt x="145425" y="129925"/>
                    </a:moveTo>
                    <a:cubicBezTo>
                      <a:pt x="145425" y="129925"/>
                      <a:pt x="150757" y="85422"/>
                      <a:pt x="126149" y="11352"/>
                    </a:cubicBezTo>
                    <a:cubicBezTo>
                      <a:pt x="123856" y="4348"/>
                      <a:pt x="117224" y="-238"/>
                      <a:pt x="109847" y="10"/>
                    </a:cubicBezTo>
                    <a:cubicBezTo>
                      <a:pt x="94910" y="505"/>
                      <a:pt x="69001" y="3790"/>
                      <a:pt x="45447" y="19038"/>
                    </a:cubicBezTo>
                    <a:cubicBezTo>
                      <a:pt x="21894" y="34286"/>
                      <a:pt x="8258" y="56600"/>
                      <a:pt x="1688" y="69988"/>
                    </a:cubicBezTo>
                    <a:cubicBezTo>
                      <a:pt x="-1535" y="76620"/>
                      <a:pt x="-48" y="84554"/>
                      <a:pt x="5345" y="89513"/>
                    </a:cubicBezTo>
                    <a:cubicBezTo>
                      <a:pt x="62865" y="142322"/>
                      <a:pt x="105633" y="155710"/>
                      <a:pt x="105633" y="155710"/>
                    </a:cubicBezTo>
                    <a:lnTo>
                      <a:pt x="145425" y="1299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7333995" y="1784502"/>
                <a:ext cx="136888" cy="87999"/>
              </a:xfrm>
              <a:custGeom>
                <a:avLst/>
                <a:gdLst/>
                <a:ahLst/>
                <a:cxnLst/>
                <a:rect l="l" t="t" r="r" b="b"/>
                <a:pathLst>
                  <a:path w="86775" h="55784" extrusionOk="0">
                    <a:moveTo>
                      <a:pt x="325" y="60708"/>
                    </a:moveTo>
                    <a:cubicBezTo>
                      <a:pt x="-108" y="60088"/>
                      <a:pt x="-108" y="59282"/>
                      <a:pt x="325" y="58538"/>
                    </a:cubicBezTo>
                    <a:cubicBezTo>
                      <a:pt x="7267" y="46390"/>
                      <a:pt x="19540" y="29345"/>
                      <a:pt x="38383" y="17134"/>
                    </a:cubicBezTo>
                    <a:cubicBezTo>
                      <a:pt x="52019" y="8271"/>
                      <a:pt x="68073" y="2568"/>
                      <a:pt x="86110" y="27"/>
                    </a:cubicBezTo>
                    <a:cubicBezTo>
                      <a:pt x="87225" y="-159"/>
                      <a:pt x="88279" y="647"/>
                      <a:pt x="88403" y="1762"/>
                    </a:cubicBezTo>
                    <a:cubicBezTo>
                      <a:pt x="88588" y="2878"/>
                      <a:pt x="87783" y="3932"/>
                      <a:pt x="86667" y="4056"/>
                    </a:cubicBezTo>
                    <a:cubicBezTo>
                      <a:pt x="69250" y="6473"/>
                      <a:pt x="53816" y="11990"/>
                      <a:pt x="40614" y="20543"/>
                    </a:cubicBezTo>
                    <a:cubicBezTo>
                      <a:pt x="22453" y="32320"/>
                      <a:pt x="10615" y="48745"/>
                      <a:pt x="3859" y="60522"/>
                    </a:cubicBezTo>
                    <a:cubicBezTo>
                      <a:pt x="3300" y="61514"/>
                      <a:pt x="2061" y="61824"/>
                      <a:pt x="1069" y="61266"/>
                    </a:cubicBezTo>
                    <a:cubicBezTo>
                      <a:pt x="759" y="61080"/>
                      <a:pt x="511" y="60894"/>
                      <a:pt x="387" y="60584"/>
                    </a:cubicBezTo>
                    <a:close/>
                  </a:path>
                </a:pathLst>
              </a:custGeom>
              <a:solidFill>
                <a:srgbClr val="FFFFFF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7346997" y="1801740"/>
                <a:ext cx="166221" cy="136888"/>
              </a:xfrm>
              <a:custGeom>
                <a:avLst/>
                <a:gdLst/>
                <a:ahLst/>
                <a:cxnLst/>
                <a:rect l="l" t="t" r="r" b="b"/>
                <a:pathLst>
                  <a:path w="105370" h="86775" extrusionOk="0">
                    <a:moveTo>
                      <a:pt x="105697" y="48663"/>
                    </a:moveTo>
                    <a:cubicBezTo>
                      <a:pt x="103465" y="37506"/>
                      <a:pt x="96585" y="13643"/>
                      <a:pt x="93796" y="3974"/>
                    </a:cubicBezTo>
                    <a:cubicBezTo>
                      <a:pt x="93052" y="1494"/>
                      <a:pt x="90759" y="-117"/>
                      <a:pt x="88217" y="7"/>
                    </a:cubicBezTo>
                    <a:cubicBezTo>
                      <a:pt x="75449" y="875"/>
                      <a:pt x="54932" y="4283"/>
                      <a:pt x="36586" y="16184"/>
                    </a:cubicBezTo>
                    <a:cubicBezTo>
                      <a:pt x="18177" y="28085"/>
                      <a:pt x="6648" y="45440"/>
                      <a:pt x="636" y="56721"/>
                    </a:cubicBezTo>
                    <a:cubicBezTo>
                      <a:pt x="-542" y="58952"/>
                      <a:pt x="-46" y="61680"/>
                      <a:pt x="1814" y="63415"/>
                    </a:cubicBezTo>
                    <a:cubicBezTo>
                      <a:pt x="14830" y="75130"/>
                      <a:pt x="26916" y="84737"/>
                      <a:pt x="37887" y="92547"/>
                    </a:cubicBezTo>
                    <a:lnTo>
                      <a:pt x="105759" y="486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7427482" y="1903132"/>
                <a:ext cx="87999" cy="87999"/>
              </a:xfrm>
              <a:custGeom>
                <a:avLst/>
                <a:gdLst/>
                <a:ahLst/>
                <a:cxnLst/>
                <a:rect l="l" t="t" r="r" b="b"/>
                <a:pathLst>
                  <a:path w="55784" h="55784" extrusionOk="0">
                    <a:moveTo>
                      <a:pt x="57458" y="62"/>
                    </a:moveTo>
                    <a:lnTo>
                      <a:pt x="0" y="37190"/>
                    </a:lnTo>
                    <a:cubicBezTo>
                      <a:pt x="15682" y="47293"/>
                      <a:pt x="27892" y="53243"/>
                      <a:pt x="34896" y="56342"/>
                    </a:cubicBezTo>
                    <a:lnTo>
                      <a:pt x="60557" y="39731"/>
                    </a:lnTo>
                    <a:cubicBezTo>
                      <a:pt x="60681" y="32045"/>
                      <a:pt x="60247" y="18533"/>
                      <a:pt x="574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7634452" y="2609259"/>
                <a:ext cx="224888" cy="263999"/>
              </a:xfrm>
              <a:custGeom>
                <a:avLst/>
                <a:gdLst/>
                <a:ahLst/>
                <a:cxnLst/>
                <a:rect l="l" t="t" r="r" b="b"/>
                <a:pathLst>
                  <a:path w="142560" h="167353" extrusionOk="0">
                    <a:moveTo>
                      <a:pt x="41590" y="0"/>
                    </a:moveTo>
                    <a:lnTo>
                      <a:pt x="0" y="0"/>
                    </a:lnTo>
                    <a:lnTo>
                      <a:pt x="106486" y="173366"/>
                    </a:lnTo>
                    <a:lnTo>
                      <a:pt x="148077" y="173366"/>
                    </a:lnTo>
                    <a:lnTo>
                      <a:pt x="41590" y="0"/>
                    </a:lnTo>
                    <a:close/>
                  </a:path>
                </a:pathLst>
              </a:custGeom>
              <a:solidFill>
                <a:srgbClr val="1C1A1B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7139369" y="2805205"/>
                <a:ext cx="175999" cy="68443"/>
              </a:xfrm>
              <a:custGeom>
                <a:avLst/>
                <a:gdLst/>
                <a:ahLst/>
                <a:cxnLst/>
                <a:rect l="l" t="t" r="r" b="b"/>
                <a:pathLst>
                  <a:path w="111568" h="43387" extrusionOk="0">
                    <a:moveTo>
                      <a:pt x="90433" y="0"/>
                    </a:moveTo>
                    <a:lnTo>
                      <a:pt x="40846" y="0"/>
                    </a:lnTo>
                    <a:lnTo>
                      <a:pt x="0" y="49152"/>
                    </a:lnTo>
                    <a:lnTo>
                      <a:pt x="90433" y="49152"/>
                    </a:lnTo>
                    <a:cubicBezTo>
                      <a:pt x="104007" y="49152"/>
                      <a:pt x="114978" y="38181"/>
                      <a:pt x="114978" y="24607"/>
                    </a:cubicBezTo>
                    <a:lnTo>
                      <a:pt x="114978" y="24607"/>
                    </a:lnTo>
                    <a:cubicBezTo>
                      <a:pt x="114978" y="11033"/>
                      <a:pt x="104007" y="62"/>
                      <a:pt x="90433" y="62"/>
                    </a:cubicBezTo>
                    <a:close/>
                  </a:path>
                </a:pathLst>
              </a:custGeom>
              <a:solidFill>
                <a:srgbClr val="1C1A1B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6614270" y="1545703"/>
                <a:ext cx="889776" cy="19555"/>
              </a:xfrm>
              <a:custGeom>
                <a:avLst/>
                <a:gdLst/>
                <a:ahLst/>
                <a:cxnLst/>
                <a:rect l="l" t="t" r="r" b="b"/>
                <a:pathLst>
                  <a:path w="564042" h="12396" extrusionOk="0">
                    <a:moveTo>
                      <a:pt x="0" y="0"/>
                    </a:moveTo>
                    <a:lnTo>
                      <a:pt x="568878" y="0"/>
                    </a:lnTo>
                    <a:lnTo>
                      <a:pt x="568878" y="17045"/>
                    </a:lnTo>
                    <a:lnTo>
                      <a:pt x="0" y="1704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6598628" y="1490856"/>
                <a:ext cx="919110" cy="48888"/>
              </a:xfrm>
              <a:custGeom>
                <a:avLst/>
                <a:gdLst/>
                <a:ahLst/>
                <a:cxnLst/>
                <a:rect l="l" t="t" r="r" b="b"/>
                <a:pathLst>
                  <a:path w="582637" h="30991" extrusionOk="0">
                    <a:moveTo>
                      <a:pt x="0" y="0"/>
                    </a:moveTo>
                    <a:lnTo>
                      <a:pt x="588773" y="0"/>
                    </a:lnTo>
                    <a:lnTo>
                      <a:pt x="588773" y="34772"/>
                    </a:lnTo>
                    <a:lnTo>
                      <a:pt x="0" y="34772"/>
                    </a:lnTo>
                    <a:close/>
                  </a:path>
                </a:pathLst>
              </a:custGeom>
              <a:solidFill>
                <a:srgbClr val="1C1A1B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6784188" y="924480"/>
                <a:ext cx="557332" cy="361778"/>
              </a:xfrm>
              <a:custGeom>
                <a:avLst/>
                <a:gdLst/>
                <a:ahLst/>
                <a:cxnLst/>
                <a:rect l="l" t="t" r="r" b="b"/>
                <a:pathLst>
                  <a:path w="353301" h="229336" extrusionOk="0">
                    <a:moveTo>
                      <a:pt x="66011" y="83165"/>
                    </a:moveTo>
                    <a:lnTo>
                      <a:pt x="0" y="232172"/>
                    </a:lnTo>
                    <a:lnTo>
                      <a:pt x="353364" y="232172"/>
                    </a:lnTo>
                    <a:lnTo>
                      <a:pt x="287352" y="83165"/>
                    </a:lnTo>
                    <a:cubicBezTo>
                      <a:pt x="238261" y="-27722"/>
                      <a:pt x="115102" y="-27722"/>
                      <a:pt x="66011" y="83165"/>
                    </a:cubicBezTo>
                    <a:close/>
                  </a:path>
                </a:pathLst>
              </a:custGeom>
              <a:solidFill>
                <a:srgbClr val="1C1A1B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6" name="Google Shape;926;p28"/>
            <p:cNvGrpSpPr/>
            <p:nvPr/>
          </p:nvGrpSpPr>
          <p:grpSpPr>
            <a:xfrm>
              <a:off x="6297660" y="1703397"/>
              <a:ext cx="426462" cy="418363"/>
              <a:chOff x="-1183550" y="3586525"/>
              <a:chExt cx="296175" cy="290550"/>
            </a:xfrm>
          </p:grpSpPr>
          <p:sp>
            <p:nvSpPr>
              <p:cNvPr id="927" name="Google Shape;927;p28"/>
              <p:cNvSpPr/>
              <p:nvPr/>
            </p:nvSpPr>
            <p:spPr>
              <a:xfrm>
                <a:off x="-927575" y="3671500"/>
                <a:ext cx="402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663" extrusionOk="0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6" y="663"/>
                      <a:pt x="1166" y="663"/>
                    </a:cubicBezTo>
                    <a:cubicBezTo>
                      <a:pt x="1607" y="663"/>
                      <a:pt x="1597" y="0"/>
                      <a:pt x="1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8"/>
              <p:cNvSpPr/>
              <p:nvPr/>
            </p:nvSpPr>
            <p:spPr>
              <a:xfrm>
                <a:off x="-1183550" y="3671500"/>
                <a:ext cx="3940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663" extrusionOk="0">
                    <a:moveTo>
                      <a:pt x="473" y="0"/>
                    </a:moveTo>
                    <a:cubicBezTo>
                      <a:pt x="32" y="0"/>
                      <a:pt x="1" y="662"/>
                      <a:pt x="473" y="662"/>
                    </a:cubicBezTo>
                    <a:lnTo>
                      <a:pt x="1135" y="662"/>
                    </a:lnTo>
                    <a:cubicBezTo>
                      <a:pt x="1145" y="663"/>
                      <a:pt x="1154" y="663"/>
                      <a:pt x="1163" y="663"/>
                    </a:cubicBezTo>
                    <a:cubicBezTo>
                      <a:pt x="1576" y="663"/>
                      <a:pt x="1566" y="0"/>
                      <a:pt x="1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-944250" y="3603025"/>
                <a:ext cx="39525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055" extrusionOk="0">
                    <a:moveTo>
                      <a:pt x="1086" y="1"/>
                    </a:moveTo>
                    <a:cubicBezTo>
                      <a:pt x="1024" y="1"/>
                      <a:pt x="957" y="19"/>
                      <a:pt x="888" y="61"/>
                    </a:cubicBezTo>
                    <a:lnTo>
                      <a:pt x="321" y="408"/>
                    </a:lnTo>
                    <a:cubicBezTo>
                      <a:pt x="0" y="595"/>
                      <a:pt x="179" y="1054"/>
                      <a:pt x="490" y="1054"/>
                    </a:cubicBezTo>
                    <a:cubicBezTo>
                      <a:pt x="546" y="1054"/>
                      <a:pt x="606" y="1040"/>
                      <a:pt x="668" y="1006"/>
                    </a:cubicBezTo>
                    <a:lnTo>
                      <a:pt x="1266" y="660"/>
                    </a:lnTo>
                    <a:cubicBezTo>
                      <a:pt x="1581" y="450"/>
                      <a:pt x="1394" y="1"/>
                      <a:pt x="10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-1166200" y="3731225"/>
                <a:ext cx="39700" cy="26075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1043" extrusionOk="0">
                    <a:moveTo>
                      <a:pt x="1071" y="1"/>
                    </a:moveTo>
                    <a:cubicBezTo>
                      <a:pt x="1021" y="1"/>
                      <a:pt x="968" y="12"/>
                      <a:pt x="913" y="37"/>
                    </a:cubicBezTo>
                    <a:lnTo>
                      <a:pt x="315" y="384"/>
                    </a:lnTo>
                    <a:cubicBezTo>
                      <a:pt x="0" y="593"/>
                      <a:pt x="187" y="1043"/>
                      <a:pt x="495" y="1043"/>
                    </a:cubicBezTo>
                    <a:cubicBezTo>
                      <a:pt x="557" y="1043"/>
                      <a:pt x="624" y="1025"/>
                      <a:pt x="693" y="982"/>
                    </a:cubicBezTo>
                    <a:lnTo>
                      <a:pt x="1260" y="636"/>
                    </a:lnTo>
                    <a:cubicBezTo>
                      <a:pt x="1587" y="472"/>
                      <a:pt x="1395" y="1"/>
                      <a:pt x="10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-944925" y="3730950"/>
                <a:ext cx="40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055" extrusionOk="0">
                    <a:moveTo>
                      <a:pt x="515" y="0"/>
                    </a:moveTo>
                    <a:cubicBezTo>
                      <a:pt x="198" y="0"/>
                      <a:pt x="1" y="460"/>
                      <a:pt x="348" y="647"/>
                    </a:cubicBezTo>
                    <a:lnTo>
                      <a:pt x="915" y="993"/>
                    </a:lnTo>
                    <a:cubicBezTo>
                      <a:pt x="984" y="1036"/>
                      <a:pt x="1052" y="1054"/>
                      <a:pt x="1114" y="1054"/>
                    </a:cubicBezTo>
                    <a:cubicBezTo>
                      <a:pt x="1421" y="1054"/>
                      <a:pt x="1608" y="609"/>
                      <a:pt x="1293" y="426"/>
                    </a:cubicBezTo>
                    <a:lnTo>
                      <a:pt x="695" y="48"/>
                    </a:lnTo>
                    <a:cubicBezTo>
                      <a:pt x="633" y="15"/>
                      <a:pt x="572" y="0"/>
                      <a:pt x="5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8"/>
              <p:cNvSpPr/>
              <p:nvPr/>
            </p:nvSpPr>
            <p:spPr>
              <a:xfrm>
                <a:off x="-1167000" y="3603025"/>
                <a:ext cx="40200" cy="2637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055" extrusionOk="0">
                    <a:moveTo>
                      <a:pt x="477" y="1"/>
                    </a:moveTo>
                    <a:cubicBezTo>
                      <a:pt x="188" y="1"/>
                      <a:pt x="1" y="450"/>
                      <a:pt x="315" y="660"/>
                    </a:cubicBezTo>
                    <a:lnTo>
                      <a:pt x="914" y="1006"/>
                    </a:lnTo>
                    <a:cubicBezTo>
                      <a:pt x="981" y="1040"/>
                      <a:pt x="1044" y="1054"/>
                      <a:pt x="1103" y="1054"/>
                    </a:cubicBezTo>
                    <a:cubicBezTo>
                      <a:pt x="1434" y="1054"/>
                      <a:pt x="1608" y="595"/>
                      <a:pt x="1260" y="408"/>
                    </a:cubicBezTo>
                    <a:lnTo>
                      <a:pt x="662" y="61"/>
                    </a:lnTo>
                    <a:cubicBezTo>
                      <a:pt x="598" y="19"/>
                      <a:pt x="536" y="1"/>
                      <a:pt x="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8"/>
              <p:cNvSpPr/>
              <p:nvPr/>
            </p:nvSpPr>
            <p:spPr>
              <a:xfrm>
                <a:off x="-1065400" y="3658900"/>
                <a:ext cx="59875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3088" extrusionOk="0">
                    <a:moveTo>
                      <a:pt x="882" y="0"/>
                    </a:moveTo>
                    <a:lnTo>
                      <a:pt x="0" y="1355"/>
                    </a:lnTo>
                    <a:lnTo>
                      <a:pt x="1355" y="1922"/>
                    </a:lnTo>
                    <a:cubicBezTo>
                      <a:pt x="1450" y="1953"/>
                      <a:pt x="1544" y="2111"/>
                      <a:pt x="1544" y="2237"/>
                    </a:cubicBezTo>
                    <a:lnTo>
                      <a:pt x="1544" y="3088"/>
                    </a:lnTo>
                    <a:lnTo>
                      <a:pt x="2395" y="1733"/>
                    </a:lnTo>
                    <a:lnTo>
                      <a:pt x="1071" y="1166"/>
                    </a:lnTo>
                    <a:cubicBezTo>
                      <a:pt x="945" y="1134"/>
                      <a:pt x="882" y="1008"/>
                      <a:pt x="882" y="851"/>
                    </a:cubicBezTo>
                    <a:lnTo>
                      <a:pt x="8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8"/>
              <p:cNvSpPr/>
              <p:nvPr/>
            </p:nvSpPr>
            <p:spPr>
              <a:xfrm>
                <a:off x="-1078000" y="3809325"/>
                <a:ext cx="85075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2710" extrusionOk="0">
                    <a:moveTo>
                      <a:pt x="0" y="1"/>
                    </a:moveTo>
                    <a:lnTo>
                      <a:pt x="0" y="662"/>
                    </a:lnTo>
                    <a:lnTo>
                      <a:pt x="1008" y="662"/>
                    </a:lnTo>
                    <a:cubicBezTo>
                      <a:pt x="1449" y="662"/>
                      <a:pt x="1481" y="1324"/>
                      <a:pt x="1008" y="1324"/>
                    </a:cubicBezTo>
                    <a:lnTo>
                      <a:pt x="0" y="1324"/>
                    </a:lnTo>
                    <a:lnTo>
                      <a:pt x="0" y="1670"/>
                    </a:lnTo>
                    <a:cubicBezTo>
                      <a:pt x="0" y="2237"/>
                      <a:pt x="473" y="2710"/>
                      <a:pt x="1008" y="2710"/>
                    </a:cubicBezTo>
                    <a:lnTo>
                      <a:pt x="2395" y="2710"/>
                    </a:lnTo>
                    <a:cubicBezTo>
                      <a:pt x="2962" y="2710"/>
                      <a:pt x="3403" y="2237"/>
                      <a:pt x="3403" y="1670"/>
                    </a:cubicBezTo>
                    <a:lnTo>
                      <a:pt x="3403" y="1324"/>
                    </a:lnTo>
                    <a:lnTo>
                      <a:pt x="2395" y="1324"/>
                    </a:lnTo>
                    <a:cubicBezTo>
                      <a:pt x="1954" y="1324"/>
                      <a:pt x="1922" y="662"/>
                      <a:pt x="2395" y="662"/>
                    </a:cubicBezTo>
                    <a:lnTo>
                      <a:pt x="3403" y="662"/>
                    </a:lnTo>
                    <a:lnTo>
                      <a:pt x="3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8"/>
              <p:cNvSpPr/>
              <p:nvPr/>
            </p:nvSpPr>
            <p:spPr>
              <a:xfrm>
                <a:off x="-1135500" y="3586525"/>
                <a:ext cx="193775" cy="204700"/>
              </a:xfrm>
              <a:custGeom>
                <a:avLst/>
                <a:gdLst/>
                <a:ahLst/>
                <a:cxnLst/>
                <a:rect l="l" t="t" r="r" b="b"/>
                <a:pathLst>
                  <a:path w="7751" h="8188" extrusionOk="0">
                    <a:moveTo>
                      <a:pt x="4023" y="1424"/>
                    </a:moveTo>
                    <a:cubicBezTo>
                      <a:pt x="4201" y="1424"/>
                      <a:pt x="4380" y="1561"/>
                      <a:pt x="4380" y="1761"/>
                    </a:cubicBezTo>
                    <a:lnTo>
                      <a:pt x="4380" y="3588"/>
                    </a:lnTo>
                    <a:lnTo>
                      <a:pt x="5892" y="4124"/>
                    </a:lnTo>
                    <a:cubicBezTo>
                      <a:pt x="5955" y="4187"/>
                      <a:pt x="6049" y="4250"/>
                      <a:pt x="6081" y="4344"/>
                    </a:cubicBezTo>
                    <a:cubicBezTo>
                      <a:pt x="6081" y="4407"/>
                      <a:pt x="6081" y="4533"/>
                      <a:pt x="5986" y="4628"/>
                    </a:cubicBezTo>
                    <a:lnTo>
                      <a:pt x="4285" y="7369"/>
                    </a:lnTo>
                    <a:cubicBezTo>
                      <a:pt x="4222" y="7495"/>
                      <a:pt x="4127" y="7526"/>
                      <a:pt x="4033" y="7526"/>
                    </a:cubicBezTo>
                    <a:lnTo>
                      <a:pt x="3938" y="7526"/>
                    </a:lnTo>
                    <a:cubicBezTo>
                      <a:pt x="3781" y="7495"/>
                      <a:pt x="3718" y="7369"/>
                      <a:pt x="3718" y="7211"/>
                    </a:cubicBezTo>
                    <a:lnTo>
                      <a:pt x="3718" y="5384"/>
                    </a:lnTo>
                    <a:lnTo>
                      <a:pt x="2206" y="4817"/>
                    </a:lnTo>
                    <a:cubicBezTo>
                      <a:pt x="2143" y="4754"/>
                      <a:pt x="2048" y="4691"/>
                      <a:pt x="2017" y="4596"/>
                    </a:cubicBezTo>
                    <a:cubicBezTo>
                      <a:pt x="1985" y="4533"/>
                      <a:pt x="2017" y="4407"/>
                      <a:pt x="2048" y="4344"/>
                    </a:cubicBezTo>
                    <a:lnTo>
                      <a:pt x="3749" y="1572"/>
                    </a:lnTo>
                    <a:cubicBezTo>
                      <a:pt x="3818" y="1469"/>
                      <a:pt x="3920" y="1424"/>
                      <a:pt x="4023" y="1424"/>
                    </a:cubicBezTo>
                    <a:close/>
                    <a:moveTo>
                      <a:pt x="4019" y="1"/>
                    </a:moveTo>
                    <a:cubicBezTo>
                      <a:pt x="3743" y="1"/>
                      <a:pt x="3463" y="31"/>
                      <a:pt x="3182" y="91"/>
                    </a:cubicBezTo>
                    <a:cubicBezTo>
                      <a:pt x="1733" y="406"/>
                      <a:pt x="567" y="1572"/>
                      <a:pt x="284" y="3084"/>
                    </a:cubicBezTo>
                    <a:cubicBezTo>
                      <a:pt x="0" y="4533"/>
                      <a:pt x="599" y="5479"/>
                      <a:pt x="1040" y="6140"/>
                    </a:cubicBezTo>
                    <a:cubicBezTo>
                      <a:pt x="1922" y="7526"/>
                      <a:pt x="1387" y="7526"/>
                      <a:pt x="1670" y="8188"/>
                    </a:cubicBezTo>
                    <a:lnTo>
                      <a:pt x="6301" y="8188"/>
                    </a:lnTo>
                    <a:cubicBezTo>
                      <a:pt x="6553" y="7526"/>
                      <a:pt x="6018" y="7526"/>
                      <a:pt x="6931" y="6109"/>
                    </a:cubicBezTo>
                    <a:cubicBezTo>
                      <a:pt x="7373" y="5447"/>
                      <a:pt x="7719" y="4817"/>
                      <a:pt x="7719" y="3746"/>
                    </a:cubicBezTo>
                    <a:cubicBezTo>
                      <a:pt x="7751" y="2612"/>
                      <a:pt x="7246" y="1540"/>
                      <a:pt x="6396" y="847"/>
                    </a:cubicBezTo>
                    <a:cubicBezTo>
                      <a:pt x="5726" y="297"/>
                      <a:pt x="4892" y="1"/>
                      <a:pt x="40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408;p45">
            <a:extLst>
              <a:ext uri="{FF2B5EF4-FFF2-40B4-BE49-F238E27FC236}">
                <a16:creationId xmlns:a16="http://schemas.microsoft.com/office/drawing/2014/main" id="{F46F873C-6658-2CAE-CAC3-531EDF61E999}"/>
              </a:ext>
            </a:extLst>
          </p:cNvPr>
          <p:cNvSpPr/>
          <p:nvPr/>
        </p:nvSpPr>
        <p:spPr>
          <a:xfrm>
            <a:off x="185853" y="2260158"/>
            <a:ext cx="4259531" cy="27355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8" name="Google Shape;952;p30">
            <a:extLst>
              <a:ext uri="{FF2B5EF4-FFF2-40B4-BE49-F238E27FC236}">
                <a16:creationId xmlns:a16="http://schemas.microsoft.com/office/drawing/2014/main" id="{20CAD64C-BB95-2BB2-391C-5A19E5A5CA6F}"/>
              </a:ext>
            </a:extLst>
          </p:cNvPr>
          <p:cNvSpPr txBox="1">
            <a:spLocks/>
          </p:cNvSpPr>
          <p:nvPr/>
        </p:nvSpPr>
        <p:spPr>
          <a:xfrm>
            <a:off x="472897" y="2330092"/>
            <a:ext cx="3641406" cy="48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r-FR" sz="2400"/>
              <a:t>Nettoyage</a:t>
            </a:r>
            <a:r>
              <a:rPr lang="en-GB" sz="2400"/>
              <a:t> </a:t>
            </a:r>
            <a:r>
              <a:rPr lang="en-GB" sz="1600" err="1">
                <a:solidFill>
                  <a:schemeClr val="tx1"/>
                </a:solidFill>
              </a:rPr>
              <a:t>PowerQuery</a:t>
            </a:r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19" name="Google Shape;1408;p45">
            <a:extLst>
              <a:ext uri="{FF2B5EF4-FFF2-40B4-BE49-F238E27FC236}">
                <a16:creationId xmlns:a16="http://schemas.microsoft.com/office/drawing/2014/main" id="{7152BCF2-2887-D118-3FE2-E3F2A06D4EA9}"/>
              </a:ext>
            </a:extLst>
          </p:cNvPr>
          <p:cNvSpPr/>
          <p:nvPr/>
        </p:nvSpPr>
        <p:spPr>
          <a:xfrm>
            <a:off x="4732429" y="2260158"/>
            <a:ext cx="4225718" cy="27355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" name="Google Shape;952;p30">
            <a:extLst>
              <a:ext uri="{FF2B5EF4-FFF2-40B4-BE49-F238E27FC236}">
                <a16:creationId xmlns:a16="http://schemas.microsoft.com/office/drawing/2014/main" id="{F9B92F12-B10E-A748-31BC-2FF62244FC78}"/>
              </a:ext>
            </a:extLst>
          </p:cNvPr>
          <p:cNvSpPr txBox="1">
            <a:spLocks/>
          </p:cNvSpPr>
          <p:nvPr/>
        </p:nvSpPr>
        <p:spPr>
          <a:xfrm>
            <a:off x="4845594" y="2190311"/>
            <a:ext cx="4112553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2300"/>
              <a:t>Exploitation</a:t>
            </a:r>
            <a:r>
              <a:rPr lang="en-GB" sz="2400"/>
              <a:t> </a:t>
            </a:r>
            <a:r>
              <a:rPr lang="en-GB" sz="1500" err="1">
                <a:solidFill>
                  <a:schemeClr val="tx1"/>
                </a:solidFill>
              </a:rPr>
              <a:t>PowerBI</a:t>
            </a:r>
            <a:r>
              <a:rPr lang="en-GB" sz="1500">
                <a:solidFill>
                  <a:schemeClr val="tx1"/>
                </a:solidFill>
              </a:rPr>
              <a:t> Desktop</a:t>
            </a:r>
          </a:p>
        </p:txBody>
      </p:sp>
      <p:sp>
        <p:nvSpPr>
          <p:cNvPr id="22" name="Google Shape;960;p30">
            <a:extLst>
              <a:ext uri="{FF2B5EF4-FFF2-40B4-BE49-F238E27FC236}">
                <a16:creationId xmlns:a16="http://schemas.microsoft.com/office/drawing/2014/main" id="{6F8F0D38-6D6B-BDDD-DFD1-D94C331F8F2B}"/>
              </a:ext>
            </a:extLst>
          </p:cNvPr>
          <p:cNvSpPr txBox="1">
            <a:spLocks/>
          </p:cNvSpPr>
          <p:nvPr/>
        </p:nvSpPr>
        <p:spPr>
          <a:xfrm>
            <a:off x="5852463" y="2753560"/>
            <a:ext cx="2305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endParaRPr lang="en-GB" sz="14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C4DF2F4-1679-EE3C-98F0-CBAD9C970925}"/>
              </a:ext>
            </a:extLst>
          </p:cNvPr>
          <p:cNvGrpSpPr/>
          <p:nvPr/>
        </p:nvGrpSpPr>
        <p:grpSpPr>
          <a:xfrm>
            <a:off x="1259240" y="994921"/>
            <a:ext cx="2464719" cy="1056596"/>
            <a:chOff x="323085" y="1066176"/>
            <a:chExt cx="2305500" cy="878061"/>
          </a:xfrm>
        </p:grpSpPr>
        <p:sp>
          <p:nvSpPr>
            <p:cNvPr id="15" name="Google Shape;1408;p45">
              <a:extLst>
                <a:ext uri="{FF2B5EF4-FFF2-40B4-BE49-F238E27FC236}">
                  <a16:creationId xmlns:a16="http://schemas.microsoft.com/office/drawing/2014/main" id="{D2AA73B8-CD25-6E4C-ECE9-08128BF9948E}"/>
                </a:ext>
              </a:extLst>
            </p:cNvPr>
            <p:cNvSpPr/>
            <p:nvPr/>
          </p:nvSpPr>
          <p:spPr>
            <a:xfrm>
              <a:off x="327585" y="1066176"/>
              <a:ext cx="2296500" cy="825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6" name="Google Shape;952;p30">
              <a:extLst>
                <a:ext uri="{FF2B5EF4-FFF2-40B4-BE49-F238E27FC236}">
                  <a16:creationId xmlns:a16="http://schemas.microsoft.com/office/drawing/2014/main" id="{72426974-0D87-FDA8-019D-09F6CBDED613}"/>
                </a:ext>
              </a:extLst>
            </p:cNvPr>
            <p:cNvSpPr txBox="1">
              <a:spLocks/>
            </p:cNvSpPr>
            <p:nvPr/>
          </p:nvSpPr>
          <p:spPr>
            <a:xfrm>
              <a:off x="454817" y="1066176"/>
              <a:ext cx="2042036" cy="5419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n-GB" sz="2400"/>
                <a:t>Acquisition</a:t>
              </a:r>
            </a:p>
          </p:txBody>
        </p:sp>
        <p:sp>
          <p:nvSpPr>
            <p:cNvPr id="23" name="Google Shape;960;p30">
              <a:extLst>
                <a:ext uri="{FF2B5EF4-FFF2-40B4-BE49-F238E27FC236}">
                  <a16:creationId xmlns:a16="http://schemas.microsoft.com/office/drawing/2014/main" id="{DAAD3159-E85E-9148-BEC6-C237DDEC301A}"/>
                </a:ext>
              </a:extLst>
            </p:cNvPr>
            <p:cNvSpPr txBox="1">
              <a:spLocks/>
            </p:cNvSpPr>
            <p:nvPr/>
          </p:nvSpPr>
          <p:spPr>
            <a:xfrm>
              <a:off x="323085" y="1482537"/>
              <a:ext cx="2305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1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/>
              <a:r>
                <a:rPr lang="en-GB" sz="1400"/>
                <a:t>opendatasoft.com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6FBCAE-CE52-DEE6-2256-A6A6AB2349BE}"/>
              </a:ext>
            </a:extLst>
          </p:cNvPr>
          <p:cNvGrpSpPr/>
          <p:nvPr/>
        </p:nvGrpSpPr>
        <p:grpSpPr>
          <a:xfrm>
            <a:off x="5420040" y="994921"/>
            <a:ext cx="2898527" cy="971160"/>
            <a:chOff x="5230404" y="1017896"/>
            <a:chExt cx="2335199" cy="1033927"/>
          </a:xfrm>
        </p:grpSpPr>
        <p:sp>
          <p:nvSpPr>
            <p:cNvPr id="24" name="Google Shape;1408;p45">
              <a:extLst>
                <a:ext uri="{FF2B5EF4-FFF2-40B4-BE49-F238E27FC236}">
                  <a16:creationId xmlns:a16="http://schemas.microsoft.com/office/drawing/2014/main" id="{22CA8403-C0DC-354A-34C6-3FFB989F587F}"/>
                </a:ext>
              </a:extLst>
            </p:cNvPr>
            <p:cNvSpPr/>
            <p:nvPr/>
          </p:nvSpPr>
          <p:spPr>
            <a:xfrm>
              <a:off x="5230404" y="1017896"/>
              <a:ext cx="2296500" cy="103392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5" name="Google Shape;952;p30">
              <a:extLst>
                <a:ext uri="{FF2B5EF4-FFF2-40B4-BE49-F238E27FC236}">
                  <a16:creationId xmlns:a16="http://schemas.microsoft.com/office/drawing/2014/main" id="{29D297AD-73BA-CEC9-DF35-90192D27CB7D}"/>
                </a:ext>
              </a:extLst>
            </p:cNvPr>
            <p:cNvSpPr txBox="1">
              <a:spLocks/>
            </p:cNvSpPr>
            <p:nvPr/>
          </p:nvSpPr>
          <p:spPr>
            <a:xfrm>
              <a:off x="5357636" y="1082694"/>
              <a:ext cx="2042036" cy="5419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accent2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Montserrat"/>
                <a:buNone/>
                <a:defRPr sz="3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r>
                <a:rPr lang="en-GB" sz="2400" err="1"/>
                <a:t>Réflexion</a:t>
              </a:r>
              <a:endParaRPr lang="en-GB" sz="2400"/>
            </a:p>
          </p:txBody>
        </p:sp>
        <p:sp>
          <p:nvSpPr>
            <p:cNvPr id="26" name="Google Shape;960;p30">
              <a:extLst>
                <a:ext uri="{FF2B5EF4-FFF2-40B4-BE49-F238E27FC236}">
                  <a16:creationId xmlns:a16="http://schemas.microsoft.com/office/drawing/2014/main" id="{30DADD37-9258-C09B-CB77-7853CF077F51}"/>
                </a:ext>
              </a:extLst>
            </p:cNvPr>
            <p:cNvSpPr txBox="1">
              <a:spLocks/>
            </p:cNvSpPr>
            <p:nvPr/>
          </p:nvSpPr>
          <p:spPr>
            <a:xfrm>
              <a:off x="5260103" y="1449010"/>
              <a:ext cx="2305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048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18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ontserrat"/>
                <a:buNone/>
                <a:defRPr sz="2000" b="1" i="0" u="none" strike="noStrike" cap="non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9pPr>
            </a:lstStyle>
            <a:p>
              <a:pPr marL="0" indent="0"/>
              <a:r>
                <a:rPr lang="en-GB" sz="1400"/>
                <a:t>Brainstorming sur le dataset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3CF0E594-9348-68F5-EF4C-71F2B9AD4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07" y="2813408"/>
            <a:ext cx="3940046" cy="207441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CA2675CF-7CAA-CA17-8904-2F7DBF7B68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646" r="40487" b="29300"/>
          <a:stretch/>
        </p:blipFill>
        <p:spPr>
          <a:xfrm>
            <a:off x="302047" y="2817308"/>
            <a:ext cx="3987314" cy="207051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33" name="Google Shape;949;p30">
            <a:extLst>
              <a:ext uri="{FF2B5EF4-FFF2-40B4-BE49-F238E27FC236}">
                <a16:creationId xmlns:a16="http://schemas.microsoft.com/office/drawing/2014/main" id="{179776E2-E842-41D5-6B9A-21F53D0A02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865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900" err="1"/>
              <a:t>Sommaire</a:t>
            </a:r>
            <a:endParaRPr lang="en-GB" sz="29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DD650F-9805-B55D-4F9E-CA7925DD69A2}"/>
              </a:ext>
            </a:extLst>
          </p:cNvPr>
          <p:cNvSpPr/>
          <p:nvPr/>
        </p:nvSpPr>
        <p:spPr>
          <a:xfrm>
            <a:off x="1147371" y="882529"/>
            <a:ext cx="347472" cy="3586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F0C193D-DFDB-85B6-A514-58E9D8DE4A41}"/>
              </a:ext>
            </a:extLst>
          </p:cNvPr>
          <p:cNvSpPr/>
          <p:nvPr/>
        </p:nvSpPr>
        <p:spPr>
          <a:xfrm>
            <a:off x="5325268" y="887000"/>
            <a:ext cx="347472" cy="3586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0E06FC6-0499-B7C0-F487-1B8BE8E54E7F}"/>
              </a:ext>
            </a:extLst>
          </p:cNvPr>
          <p:cNvSpPr/>
          <p:nvPr/>
        </p:nvSpPr>
        <p:spPr>
          <a:xfrm>
            <a:off x="100956" y="2132166"/>
            <a:ext cx="347472" cy="3586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D3B998B-F93B-4CB7-1344-E672904FBF20}"/>
              </a:ext>
            </a:extLst>
          </p:cNvPr>
          <p:cNvSpPr/>
          <p:nvPr/>
        </p:nvSpPr>
        <p:spPr>
          <a:xfrm>
            <a:off x="4643589" y="2126959"/>
            <a:ext cx="347472" cy="3586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ysClr val="windowText" lastClr="0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05950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0"/>
          <p:cNvSpPr txBox="1">
            <a:spLocks noGrp="1"/>
          </p:cNvSpPr>
          <p:nvPr>
            <p:ph type="title" idx="2"/>
          </p:nvPr>
        </p:nvSpPr>
        <p:spPr>
          <a:xfrm>
            <a:off x="357322" y="1492666"/>
            <a:ext cx="1787272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Marque</a:t>
            </a:r>
            <a:endParaRPr sz="2400"/>
          </a:p>
        </p:txBody>
      </p:sp>
      <p:sp>
        <p:nvSpPr>
          <p:cNvPr id="951" name="Google Shape;951;p30"/>
          <p:cNvSpPr txBox="1">
            <a:spLocks noGrp="1"/>
          </p:cNvSpPr>
          <p:nvPr>
            <p:ph type="title" idx="3"/>
          </p:nvPr>
        </p:nvSpPr>
        <p:spPr>
          <a:xfrm>
            <a:off x="257635" y="2905903"/>
            <a:ext cx="1986646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Puissance</a:t>
            </a:r>
            <a:endParaRPr sz="2400"/>
          </a:p>
        </p:txBody>
      </p:sp>
      <p:sp>
        <p:nvSpPr>
          <p:cNvPr id="952" name="Google Shape;952;p30"/>
          <p:cNvSpPr txBox="1">
            <a:spLocks noGrp="1"/>
          </p:cNvSpPr>
          <p:nvPr>
            <p:ph type="title" idx="4"/>
          </p:nvPr>
        </p:nvSpPr>
        <p:spPr>
          <a:xfrm>
            <a:off x="2371766" y="1492666"/>
            <a:ext cx="1787272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</a:t>
            </a:r>
            <a:endParaRPr sz="2400"/>
          </a:p>
        </p:txBody>
      </p:sp>
      <p:sp>
        <p:nvSpPr>
          <p:cNvPr id="953" name="Google Shape;953;p30"/>
          <p:cNvSpPr txBox="1">
            <a:spLocks noGrp="1"/>
          </p:cNvSpPr>
          <p:nvPr>
            <p:ph type="title" idx="5"/>
          </p:nvPr>
        </p:nvSpPr>
        <p:spPr>
          <a:xfrm>
            <a:off x="1997584" y="3028110"/>
            <a:ext cx="2553669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CO2</a:t>
            </a:r>
            <a:endParaRPr sz="2400"/>
          </a:p>
        </p:txBody>
      </p:sp>
      <p:sp>
        <p:nvSpPr>
          <p:cNvPr id="954" name="Google Shape;954;p30"/>
          <p:cNvSpPr txBox="1">
            <a:spLocks noGrp="1"/>
          </p:cNvSpPr>
          <p:nvPr>
            <p:ph type="title" idx="6"/>
          </p:nvPr>
        </p:nvSpPr>
        <p:spPr>
          <a:xfrm>
            <a:off x="4035522" y="1492666"/>
            <a:ext cx="2553669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Carburant</a:t>
            </a:r>
            <a:endParaRPr sz="2400"/>
          </a:p>
        </p:txBody>
      </p:sp>
      <p:sp>
        <p:nvSpPr>
          <p:cNvPr id="955" name="Google Shape;955;p30"/>
          <p:cNvSpPr txBox="1">
            <a:spLocks noGrp="1"/>
          </p:cNvSpPr>
          <p:nvPr>
            <p:ph type="title" idx="7"/>
          </p:nvPr>
        </p:nvSpPr>
        <p:spPr>
          <a:xfrm>
            <a:off x="4505892" y="3061724"/>
            <a:ext cx="1612928" cy="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Année</a:t>
            </a:r>
            <a:endParaRPr sz="2400"/>
          </a:p>
        </p:txBody>
      </p:sp>
      <p:sp>
        <p:nvSpPr>
          <p:cNvPr id="956" name="Google Shape;956;p30"/>
          <p:cNvSpPr txBox="1">
            <a:spLocks noGrp="1"/>
          </p:cNvSpPr>
          <p:nvPr>
            <p:ph type="subTitle" idx="1"/>
          </p:nvPr>
        </p:nvSpPr>
        <p:spPr>
          <a:xfrm>
            <a:off x="304146" y="2096283"/>
            <a:ext cx="1986646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Mercedes, BMW, Ford …</a:t>
            </a:r>
            <a:endParaRPr sz="1400"/>
          </a:p>
        </p:txBody>
      </p:sp>
      <p:sp>
        <p:nvSpPr>
          <p:cNvPr id="957" name="Google Shape;957;p30"/>
          <p:cNvSpPr txBox="1">
            <a:spLocks noGrp="1"/>
          </p:cNvSpPr>
          <p:nvPr>
            <p:ph type="subTitle" idx="8"/>
          </p:nvPr>
        </p:nvSpPr>
        <p:spPr>
          <a:xfrm>
            <a:off x="2152925" y="2080040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Megan, C3, Golf …</a:t>
            </a:r>
            <a:endParaRPr sz="1400"/>
          </a:p>
        </p:txBody>
      </p:sp>
      <p:sp>
        <p:nvSpPr>
          <p:cNvPr id="958" name="Google Shape;958;p30"/>
          <p:cNvSpPr txBox="1">
            <a:spLocks noGrp="1"/>
          </p:cNvSpPr>
          <p:nvPr>
            <p:ph type="subTitle" idx="9"/>
          </p:nvPr>
        </p:nvSpPr>
        <p:spPr>
          <a:xfrm>
            <a:off x="4214164" y="2096283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Diesel, essence, GH …</a:t>
            </a:r>
            <a:endParaRPr sz="1400"/>
          </a:p>
        </p:txBody>
      </p:sp>
      <p:sp>
        <p:nvSpPr>
          <p:cNvPr id="959" name="Google Shape;959;p30"/>
          <p:cNvSpPr txBox="1">
            <a:spLocks noGrp="1"/>
          </p:cNvSpPr>
          <p:nvPr>
            <p:ph type="subTitle" idx="13"/>
          </p:nvPr>
        </p:nvSpPr>
        <p:spPr>
          <a:xfrm>
            <a:off x="286212" y="3657362"/>
            <a:ext cx="1986646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80, 100 … chevaux</a:t>
            </a:r>
            <a:endParaRPr sz="1400"/>
          </a:p>
        </p:txBody>
      </p:sp>
      <p:sp>
        <p:nvSpPr>
          <p:cNvPr id="960" name="Google Shape;960;p30"/>
          <p:cNvSpPr txBox="1">
            <a:spLocks noGrp="1"/>
          </p:cNvSpPr>
          <p:nvPr>
            <p:ph type="subTitle" idx="14"/>
          </p:nvPr>
        </p:nvSpPr>
        <p:spPr>
          <a:xfrm>
            <a:off x="2200389" y="3632411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10, 100, 1000 … g/km</a:t>
            </a:r>
            <a:endParaRPr sz="1400"/>
          </a:p>
        </p:txBody>
      </p:sp>
      <p:sp>
        <p:nvSpPr>
          <p:cNvPr id="961" name="Google Shape;961;p30"/>
          <p:cNvSpPr txBox="1">
            <a:spLocks noGrp="1"/>
          </p:cNvSpPr>
          <p:nvPr>
            <p:ph type="subTitle" idx="15"/>
          </p:nvPr>
        </p:nvSpPr>
        <p:spPr>
          <a:xfrm>
            <a:off x="4214164" y="3665483"/>
            <a:ext cx="23055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2001-2015</a:t>
            </a:r>
            <a:endParaRPr sz="1400"/>
          </a:p>
        </p:txBody>
      </p:sp>
      <p:sp>
        <p:nvSpPr>
          <p:cNvPr id="2" name="Google Shape;1408;p45">
            <a:extLst>
              <a:ext uri="{FF2B5EF4-FFF2-40B4-BE49-F238E27FC236}">
                <a16:creationId xmlns:a16="http://schemas.microsoft.com/office/drawing/2014/main" id="{273A3AAB-FC62-CBF4-12A5-BDD665120DCA}"/>
              </a:ext>
            </a:extLst>
          </p:cNvPr>
          <p:cNvSpPr/>
          <p:nvPr/>
        </p:nvSpPr>
        <p:spPr>
          <a:xfrm>
            <a:off x="6636658" y="1392636"/>
            <a:ext cx="2296500" cy="8259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" name="Google Shape;1410;p45">
            <a:extLst>
              <a:ext uri="{FF2B5EF4-FFF2-40B4-BE49-F238E27FC236}">
                <a16:creationId xmlns:a16="http://schemas.microsoft.com/office/drawing/2014/main" id="{357E6206-56A6-9613-B849-FD523BE63DFB}"/>
              </a:ext>
            </a:extLst>
          </p:cNvPr>
          <p:cNvSpPr txBox="1">
            <a:spLocks/>
          </p:cNvSpPr>
          <p:nvPr/>
        </p:nvSpPr>
        <p:spPr>
          <a:xfrm>
            <a:off x="7245214" y="1457211"/>
            <a:ext cx="16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Font typeface="Cabin"/>
              <a:buNone/>
            </a:pPr>
            <a:r>
              <a:rPr lang="en-GB" sz="1400" b="1">
                <a:latin typeface="Montserrat"/>
                <a:ea typeface="Montserrat"/>
                <a:cs typeface="Montserrat"/>
                <a:sym typeface="Montserrat"/>
              </a:rPr>
              <a:t>301,30k</a:t>
            </a:r>
          </a:p>
        </p:txBody>
      </p:sp>
      <p:sp>
        <p:nvSpPr>
          <p:cNvPr id="4" name="Google Shape;1411;p45">
            <a:extLst>
              <a:ext uri="{FF2B5EF4-FFF2-40B4-BE49-F238E27FC236}">
                <a16:creationId xmlns:a16="http://schemas.microsoft.com/office/drawing/2014/main" id="{19464E8D-A995-DB7E-087E-5A275F4CEE60}"/>
              </a:ext>
            </a:extLst>
          </p:cNvPr>
          <p:cNvSpPr txBox="1">
            <a:spLocks/>
          </p:cNvSpPr>
          <p:nvPr/>
        </p:nvSpPr>
        <p:spPr>
          <a:xfrm>
            <a:off x="7245208" y="1746609"/>
            <a:ext cx="168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Font typeface="Cabin"/>
              <a:buNone/>
            </a:pPr>
            <a:r>
              <a:rPr lang="en-GB"/>
              <a:t>Entrées</a:t>
            </a:r>
          </a:p>
        </p:txBody>
      </p:sp>
      <p:sp>
        <p:nvSpPr>
          <p:cNvPr id="5" name="Google Shape;1413;p45">
            <a:extLst>
              <a:ext uri="{FF2B5EF4-FFF2-40B4-BE49-F238E27FC236}">
                <a16:creationId xmlns:a16="http://schemas.microsoft.com/office/drawing/2014/main" id="{70B68F08-CF3C-0B3E-9920-1C22F1F2FCD6}"/>
              </a:ext>
            </a:extLst>
          </p:cNvPr>
          <p:cNvSpPr/>
          <p:nvPr/>
        </p:nvSpPr>
        <p:spPr>
          <a:xfrm>
            <a:off x="6636658" y="3450311"/>
            <a:ext cx="2296500" cy="8259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" name="Google Shape;1414;p45">
            <a:extLst>
              <a:ext uri="{FF2B5EF4-FFF2-40B4-BE49-F238E27FC236}">
                <a16:creationId xmlns:a16="http://schemas.microsoft.com/office/drawing/2014/main" id="{BB08A038-DE43-1B09-C284-F2BB6D3DF6C2}"/>
              </a:ext>
            </a:extLst>
          </p:cNvPr>
          <p:cNvSpPr txBox="1">
            <a:spLocks/>
          </p:cNvSpPr>
          <p:nvPr/>
        </p:nvSpPr>
        <p:spPr>
          <a:xfrm>
            <a:off x="7245214" y="3514886"/>
            <a:ext cx="16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Font typeface="Cabin"/>
              <a:buNone/>
            </a:pPr>
            <a:r>
              <a:rPr lang="en-GB" sz="1400" b="1">
                <a:latin typeface="Montserrat"/>
                <a:ea typeface="Montserrat"/>
                <a:cs typeface="Montserrat"/>
                <a:sym typeface="Montserrat"/>
              </a:rPr>
              <a:t>74 marques</a:t>
            </a:r>
          </a:p>
        </p:txBody>
      </p:sp>
      <p:sp>
        <p:nvSpPr>
          <p:cNvPr id="7" name="Google Shape;1415;p45">
            <a:extLst>
              <a:ext uri="{FF2B5EF4-FFF2-40B4-BE49-F238E27FC236}">
                <a16:creationId xmlns:a16="http://schemas.microsoft.com/office/drawing/2014/main" id="{7058F316-6888-4C3E-F42B-EB4B3F6C35F9}"/>
              </a:ext>
            </a:extLst>
          </p:cNvPr>
          <p:cNvSpPr txBox="1">
            <a:spLocks/>
          </p:cNvSpPr>
          <p:nvPr/>
        </p:nvSpPr>
        <p:spPr>
          <a:xfrm>
            <a:off x="7245208" y="3757883"/>
            <a:ext cx="168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Font typeface="Cabin"/>
              <a:buNone/>
            </a:pPr>
            <a:r>
              <a:rPr lang="en-GB" err="1"/>
              <a:t>Commercialisées</a:t>
            </a:r>
            <a:r>
              <a:rPr lang="en-GB"/>
              <a:t> </a:t>
            </a:r>
            <a:r>
              <a:rPr lang="en-GB" err="1"/>
              <a:t>en</a:t>
            </a:r>
            <a:r>
              <a:rPr lang="en-GB"/>
              <a:t> France</a:t>
            </a:r>
          </a:p>
        </p:txBody>
      </p:sp>
      <p:sp>
        <p:nvSpPr>
          <p:cNvPr id="8" name="Google Shape;1416;p45">
            <a:extLst>
              <a:ext uri="{FF2B5EF4-FFF2-40B4-BE49-F238E27FC236}">
                <a16:creationId xmlns:a16="http://schemas.microsoft.com/office/drawing/2014/main" id="{EF50D2FD-236F-F1A5-CB35-BBEC177DC463}"/>
              </a:ext>
            </a:extLst>
          </p:cNvPr>
          <p:cNvSpPr/>
          <p:nvPr/>
        </p:nvSpPr>
        <p:spPr>
          <a:xfrm>
            <a:off x="6636658" y="2421473"/>
            <a:ext cx="2296500" cy="8259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9" name="Google Shape;1417;p45">
            <a:extLst>
              <a:ext uri="{FF2B5EF4-FFF2-40B4-BE49-F238E27FC236}">
                <a16:creationId xmlns:a16="http://schemas.microsoft.com/office/drawing/2014/main" id="{FC8FC3B7-0DE7-D1AE-4AB6-BF318A645C19}"/>
              </a:ext>
            </a:extLst>
          </p:cNvPr>
          <p:cNvSpPr txBox="1">
            <a:spLocks/>
          </p:cNvSpPr>
          <p:nvPr/>
        </p:nvSpPr>
        <p:spPr>
          <a:xfrm>
            <a:off x="7245214" y="2486048"/>
            <a:ext cx="16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Font typeface="Cabin"/>
              <a:buNone/>
            </a:pPr>
            <a:r>
              <a:rPr lang="en-GB" sz="1400" b="1">
                <a:latin typeface="Montserrat"/>
                <a:ea typeface="Montserrat"/>
                <a:cs typeface="Montserrat"/>
                <a:sym typeface="Montserrat"/>
              </a:rPr>
              <a:t>2001-2015</a:t>
            </a:r>
          </a:p>
        </p:txBody>
      </p:sp>
      <p:sp>
        <p:nvSpPr>
          <p:cNvPr id="10" name="Google Shape;1418;p45">
            <a:extLst>
              <a:ext uri="{FF2B5EF4-FFF2-40B4-BE49-F238E27FC236}">
                <a16:creationId xmlns:a16="http://schemas.microsoft.com/office/drawing/2014/main" id="{9D8E7E98-431A-119B-15AF-417548E45361}"/>
              </a:ext>
            </a:extLst>
          </p:cNvPr>
          <p:cNvSpPr txBox="1">
            <a:spLocks/>
          </p:cNvSpPr>
          <p:nvPr/>
        </p:nvSpPr>
        <p:spPr>
          <a:xfrm>
            <a:off x="7245208" y="2775446"/>
            <a:ext cx="168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>
              <a:buFont typeface="Cabin"/>
              <a:buNone/>
            </a:pPr>
            <a:r>
              <a:rPr lang="en-GB"/>
              <a:t>Amplitude de 15 </a:t>
            </a:r>
            <a:r>
              <a:rPr lang="en-GB" err="1"/>
              <a:t>ans</a:t>
            </a:r>
            <a:endParaRPr lang="en-GB"/>
          </a:p>
        </p:txBody>
      </p:sp>
      <p:grpSp>
        <p:nvGrpSpPr>
          <p:cNvPr id="11" name="Google Shape;1427;p45">
            <a:extLst>
              <a:ext uri="{FF2B5EF4-FFF2-40B4-BE49-F238E27FC236}">
                <a16:creationId xmlns:a16="http://schemas.microsoft.com/office/drawing/2014/main" id="{D897E603-3A7D-F998-4895-8415E84EBC12}"/>
              </a:ext>
            </a:extLst>
          </p:cNvPr>
          <p:cNvGrpSpPr/>
          <p:nvPr/>
        </p:nvGrpSpPr>
        <p:grpSpPr>
          <a:xfrm>
            <a:off x="6852224" y="2665258"/>
            <a:ext cx="338311" cy="338329"/>
            <a:chOff x="6428605" y="4045399"/>
            <a:chExt cx="357283" cy="355687"/>
          </a:xfrm>
        </p:grpSpPr>
        <p:sp>
          <p:nvSpPr>
            <p:cNvPr id="12" name="Google Shape;1428;p45">
              <a:extLst>
                <a:ext uri="{FF2B5EF4-FFF2-40B4-BE49-F238E27FC236}">
                  <a16:creationId xmlns:a16="http://schemas.microsoft.com/office/drawing/2014/main" id="{D97FF9C2-9C08-3510-B22F-3BD217957EFD}"/>
                </a:ext>
              </a:extLst>
            </p:cNvPr>
            <p:cNvSpPr/>
            <p:nvPr/>
          </p:nvSpPr>
          <p:spPr>
            <a:xfrm>
              <a:off x="6581291" y="4212110"/>
              <a:ext cx="76200" cy="142875"/>
            </a:xfrm>
            <a:custGeom>
              <a:avLst/>
              <a:gdLst/>
              <a:ahLst/>
              <a:cxnLst/>
              <a:rect l="l" t="t" r="r" b="b"/>
              <a:pathLst>
                <a:path w="76200" h="142875" extrusionOk="0">
                  <a:moveTo>
                    <a:pt x="59246" y="0"/>
                  </a:moveTo>
                  <a:lnTo>
                    <a:pt x="0" y="59246"/>
                  </a:lnTo>
                  <a:lnTo>
                    <a:pt x="0" y="142970"/>
                  </a:lnTo>
                  <a:cubicBezTo>
                    <a:pt x="43910" y="137731"/>
                    <a:pt x="78105" y="100203"/>
                    <a:pt x="78105" y="54864"/>
                  </a:cubicBezTo>
                  <a:cubicBezTo>
                    <a:pt x="78105" y="34766"/>
                    <a:pt x="71438" y="15621"/>
                    <a:pt x="59150" y="95"/>
                  </a:cubicBezTo>
                  <a:lnTo>
                    <a:pt x="59150" y="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429;p45">
              <a:extLst>
                <a:ext uri="{FF2B5EF4-FFF2-40B4-BE49-F238E27FC236}">
                  <a16:creationId xmlns:a16="http://schemas.microsoft.com/office/drawing/2014/main" id="{9EC81F2A-0A2F-0F2F-1E1A-25C61E9C3A16}"/>
                </a:ext>
              </a:extLst>
            </p:cNvPr>
            <p:cNvSpPr/>
            <p:nvPr/>
          </p:nvSpPr>
          <p:spPr>
            <a:xfrm>
              <a:off x="6428605" y="4124861"/>
              <a:ext cx="276225" cy="276225"/>
            </a:xfrm>
            <a:custGeom>
              <a:avLst/>
              <a:gdLst/>
              <a:ahLst/>
              <a:cxnLst/>
              <a:rect l="l" t="t" r="r" b="b"/>
              <a:pathLst>
                <a:path w="276225" h="276225" extrusionOk="0">
                  <a:moveTo>
                    <a:pt x="142018" y="0"/>
                  </a:moveTo>
                  <a:cubicBezTo>
                    <a:pt x="63532" y="0"/>
                    <a:pt x="0" y="63627"/>
                    <a:pt x="0" y="142018"/>
                  </a:cubicBezTo>
                  <a:cubicBezTo>
                    <a:pt x="0" y="220409"/>
                    <a:pt x="63627" y="284036"/>
                    <a:pt x="142018" y="284036"/>
                  </a:cubicBezTo>
                  <a:cubicBezTo>
                    <a:pt x="220408" y="284036"/>
                    <a:pt x="284035" y="220409"/>
                    <a:pt x="284035" y="142018"/>
                  </a:cubicBezTo>
                  <a:cubicBezTo>
                    <a:pt x="284035" y="63627"/>
                    <a:pt x="220408" y="0"/>
                    <a:pt x="142018" y="0"/>
                  </a:cubicBezTo>
                  <a:lnTo>
                    <a:pt x="142018" y="0"/>
                  </a:lnTo>
                  <a:close/>
                  <a:moveTo>
                    <a:pt x="131350" y="42672"/>
                  </a:moveTo>
                  <a:cubicBezTo>
                    <a:pt x="131350" y="36767"/>
                    <a:pt x="136112" y="32004"/>
                    <a:pt x="142018" y="32004"/>
                  </a:cubicBezTo>
                  <a:cubicBezTo>
                    <a:pt x="147923" y="32004"/>
                    <a:pt x="152686" y="36767"/>
                    <a:pt x="152686" y="42672"/>
                  </a:cubicBezTo>
                  <a:lnTo>
                    <a:pt x="152686" y="64008"/>
                  </a:lnTo>
                  <a:cubicBezTo>
                    <a:pt x="152686" y="69913"/>
                    <a:pt x="147923" y="74676"/>
                    <a:pt x="142018" y="74676"/>
                  </a:cubicBezTo>
                  <a:cubicBezTo>
                    <a:pt x="136112" y="74676"/>
                    <a:pt x="131350" y="69913"/>
                    <a:pt x="131350" y="64008"/>
                  </a:cubicBezTo>
                  <a:lnTo>
                    <a:pt x="131350" y="42672"/>
                  </a:lnTo>
                  <a:close/>
                  <a:moveTo>
                    <a:pt x="46672" y="87059"/>
                  </a:moveTo>
                  <a:cubicBezTo>
                    <a:pt x="49625" y="81915"/>
                    <a:pt x="56102" y="80201"/>
                    <a:pt x="61246" y="83153"/>
                  </a:cubicBezTo>
                  <a:lnTo>
                    <a:pt x="79724" y="93821"/>
                  </a:lnTo>
                  <a:cubicBezTo>
                    <a:pt x="84867" y="96774"/>
                    <a:pt x="86582" y="103251"/>
                    <a:pt x="83629" y="108395"/>
                  </a:cubicBezTo>
                  <a:cubicBezTo>
                    <a:pt x="80677" y="113538"/>
                    <a:pt x="74200" y="115253"/>
                    <a:pt x="69056" y="112300"/>
                  </a:cubicBezTo>
                  <a:lnTo>
                    <a:pt x="50578" y="101632"/>
                  </a:lnTo>
                  <a:cubicBezTo>
                    <a:pt x="45529" y="98679"/>
                    <a:pt x="43720" y="92202"/>
                    <a:pt x="46672" y="87059"/>
                  </a:cubicBezTo>
                  <a:lnTo>
                    <a:pt x="46672" y="87059"/>
                  </a:lnTo>
                  <a:close/>
                  <a:moveTo>
                    <a:pt x="31909" y="142113"/>
                  </a:moveTo>
                  <a:cubicBezTo>
                    <a:pt x="31909" y="136208"/>
                    <a:pt x="36671" y="131445"/>
                    <a:pt x="42577" y="131445"/>
                  </a:cubicBezTo>
                  <a:lnTo>
                    <a:pt x="63913" y="131445"/>
                  </a:lnTo>
                  <a:cubicBezTo>
                    <a:pt x="69818" y="131445"/>
                    <a:pt x="74581" y="136208"/>
                    <a:pt x="74581" y="142113"/>
                  </a:cubicBezTo>
                  <a:cubicBezTo>
                    <a:pt x="74581" y="148019"/>
                    <a:pt x="69818" y="152781"/>
                    <a:pt x="63913" y="152781"/>
                  </a:cubicBezTo>
                  <a:lnTo>
                    <a:pt x="42577" y="152781"/>
                  </a:lnTo>
                  <a:cubicBezTo>
                    <a:pt x="36671" y="152781"/>
                    <a:pt x="31909" y="148019"/>
                    <a:pt x="31909" y="142113"/>
                  </a:cubicBezTo>
                  <a:lnTo>
                    <a:pt x="31909" y="142113"/>
                  </a:lnTo>
                  <a:close/>
                  <a:moveTo>
                    <a:pt x="61246" y="201073"/>
                  </a:moveTo>
                  <a:cubicBezTo>
                    <a:pt x="56197" y="204026"/>
                    <a:pt x="49625" y="202311"/>
                    <a:pt x="46672" y="197168"/>
                  </a:cubicBezTo>
                  <a:cubicBezTo>
                    <a:pt x="43720" y="192119"/>
                    <a:pt x="45434" y="185547"/>
                    <a:pt x="50578" y="182594"/>
                  </a:cubicBezTo>
                  <a:lnTo>
                    <a:pt x="69056" y="171926"/>
                  </a:lnTo>
                  <a:cubicBezTo>
                    <a:pt x="74104" y="168973"/>
                    <a:pt x="80677" y="170688"/>
                    <a:pt x="83629" y="175831"/>
                  </a:cubicBezTo>
                  <a:cubicBezTo>
                    <a:pt x="86582" y="180880"/>
                    <a:pt x="84867" y="187452"/>
                    <a:pt x="79724" y="190405"/>
                  </a:cubicBezTo>
                  <a:lnTo>
                    <a:pt x="61246" y="201073"/>
                  </a:lnTo>
                  <a:close/>
                  <a:moveTo>
                    <a:pt x="112204" y="215075"/>
                  </a:moveTo>
                  <a:lnTo>
                    <a:pt x="101536" y="233553"/>
                  </a:lnTo>
                  <a:cubicBezTo>
                    <a:pt x="98584" y="238601"/>
                    <a:pt x="92107" y="240411"/>
                    <a:pt x="86963" y="237458"/>
                  </a:cubicBezTo>
                  <a:cubicBezTo>
                    <a:pt x="81820" y="234505"/>
                    <a:pt x="80105" y="228029"/>
                    <a:pt x="83058" y="222885"/>
                  </a:cubicBezTo>
                  <a:lnTo>
                    <a:pt x="93726" y="204406"/>
                  </a:lnTo>
                  <a:cubicBezTo>
                    <a:pt x="96679" y="199263"/>
                    <a:pt x="103156" y="197548"/>
                    <a:pt x="108299" y="200501"/>
                  </a:cubicBezTo>
                  <a:cubicBezTo>
                    <a:pt x="113442" y="203454"/>
                    <a:pt x="115157" y="209931"/>
                    <a:pt x="112204" y="215075"/>
                  </a:cubicBezTo>
                  <a:lnTo>
                    <a:pt x="112204" y="215075"/>
                  </a:lnTo>
                  <a:close/>
                  <a:moveTo>
                    <a:pt x="108299" y="83629"/>
                  </a:moveTo>
                  <a:cubicBezTo>
                    <a:pt x="103251" y="86582"/>
                    <a:pt x="96679" y="84868"/>
                    <a:pt x="93726" y="79724"/>
                  </a:cubicBezTo>
                  <a:lnTo>
                    <a:pt x="83058" y="61246"/>
                  </a:lnTo>
                  <a:cubicBezTo>
                    <a:pt x="80105" y="56102"/>
                    <a:pt x="81820" y="49625"/>
                    <a:pt x="86963" y="46672"/>
                  </a:cubicBezTo>
                  <a:cubicBezTo>
                    <a:pt x="92011" y="43720"/>
                    <a:pt x="98584" y="45434"/>
                    <a:pt x="101536" y="50578"/>
                  </a:cubicBezTo>
                  <a:lnTo>
                    <a:pt x="112204" y="69056"/>
                  </a:lnTo>
                  <a:cubicBezTo>
                    <a:pt x="115157" y="74200"/>
                    <a:pt x="113442" y="80677"/>
                    <a:pt x="108299" y="83629"/>
                  </a:cubicBezTo>
                  <a:lnTo>
                    <a:pt x="108299" y="83629"/>
                  </a:lnTo>
                  <a:close/>
                  <a:moveTo>
                    <a:pt x="141065" y="252222"/>
                  </a:moveTo>
                  <a:cubicBezTo>
                    <a:pt x="135731" y="252222"/>
                    <a:pt x="131350" y="247936"/>
                    <a:pt x="131350" y="242506"/>
                  </a:cubicBezTo>
                  <a:lnTo>
                    <a:pt x="131350" y="141732"/>
                  </a:lnTo>
                  <a:cubicBezTo>
                    <a:pt x="131350" y="139160"/>
                    <a:pt x="132397" y="136684"/>
                    <a:pt x="134207" y="134874"/>
                  </a:cubicBezTo>
                  <a:lnTo>
                    <a:pt x="205454" y="63627"/>
                  </a:lnTo>
                  <a:cubicBezTo>
                    <a:pt x="209455" y="59531"/>
                    <a:pt x="216122" y="60008"/>
                    <a:pt x="219837" y="64294"/>
                  </a:cubicBezTo>
                  <a:cubicBezTo>
                    <a:pt x="240506" y="84963"/>
                    <a:pt x="251936" y="112395"/>
                    <a:pt x="252127" y="141542"/>
                  </a:cubicBezTo>
                  <a:cubicBezTo>
                    <a:pt x="252413" y="202406"/>
                    <a:pt x="201930" y="252222"/>
                    <a:pt x="141065" y="252222"/>
                  </a:cubicBezTo>
                  <a:lnTo>
                    <a:pt x="141065" y="2522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30;p45">
              <a:extLst>
                <a:ext uri="{FF2B5EF4-FFF2-40B4-BE49-F238E27FC236}">
                  <a16:creationId xmlns:a16="http://schemas.microsoft.com/office/drawing/2014/main" id="{319058FA-9CE2-3595-8585-6208BC8160C0}"/>
                </a:ext>
              </a:extLst>
            </p:cNvPr>
            <p:cNvSpPr/>
            <p:nvPr/>
          </p:nvSpPr>
          <p:spPr>
            <a:xfrm>
              <a:off x="6671588" y="4045399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102965" y="17645"/>
                  </a:moveTo>
                  <a:cubicBezTo>
                    <a:pt x="79438" y="-5882"/>
                    <a:pt x="41148" y="-5882"/>
                    <a:pt x="17621" y="17645"/>
                  </a:cubicBezTo>
                  <a:cubicBezTo>
                    <a:pt x="6191" y="29075"/>
                    <a:pt x="0" y="44601"/>
                    <a:pt x="0" y="60412"/>
                  </a:cubicBezTo>
                  <a:lnTo>
                    <a:pt x="7429" y="52983"/>
                  </a:lnTo>
                  <a:cubicBezTo>
                    <a:pt x="12668" y="47744"/>
                    <a:pt x="19050" y="44125"/>
                    <a:pt x="25718" y="42219"/>
                  </a:cubicBezTo>
                  <a:cubicBezTo>
                    <a:pt x="27527" y="38791"/>
                    <a:pt x="29813" y="35647"/>
                    <a:pt x="32671" y="32790"/>
                  </a:cubicBezTo>
                  <a:cubicBezTo>
                    <a:pt x="47911" y="17550"/>
                    <a:pt x="72676" y="17550"/>
                    <a:pt x="87916" y="32790"/>
                  </a:cubicBezTo>
                  <a:cubicBezTo>
                    <a:pt x="103156" y="48030"/>
                    <a:pt x="103156" y="72795"/>
                    <a:pt x="87916" y="88035"/>
                  </a:cubicBezTo>
                  <a:cubicBezTo>
                    <a:pt x="85154" y="90797"/>
                    <a:pt x="81915" y="93178"/>
                    <a:pt x="78486" y="94893"/>
                  </a:cubicBezTo>
                  <a:cubicBezTo>
                    <a:pt x="76486" y="101751"/>
                    <a:pt x="72866" y="108037"/>
                    <a:pt x="67628" y="113276"/>
                  </a:cubicBezTo>
                  <a:lnTo>
                    <a:pt x="60198" y="120706"/>
                  </a:lnTo>
                  <a:cubicBezTo>
                    <a:pt x="76010" y="120706"/>
                    <a:pt x="91535" y="114514"/>
                    <a:pt x="102965" y="103084"/>
                  </a:cubicBezTo>
                  <a:cubicBezTo>
                    <a:pt x="126492" y="79558"/>
                    <a:pt x="126492" y="41267"/>
                    <a:pt x="102965" y="17740"/>
                  </a:cubicBezTo>
                  <a:lnTo>
                    <a:pt x="102965" y="177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431;p45">
              <a:extLst>
                <a:ext uri="{FF2B5EF4-FFF2-40B4-BE49-F238E27FC236}">
                  <a16:creationId xmlns:a16="http://schemas.microsoft.com/office/drawing/2014/main" id="{5B75060E-15FD-39D6-7233-9336BF9550E2}"/>
                </a:ext>
              </a:extLst>
            </p:cNvPr>
            <p:cNvSpPr/>
            <p:nvPr/>
          </p:nvSpPr>
          <p:spPr>
            <a:xfrm>
              <a:off x="6549287" y="4071616"/>
              <a:ext cx="38100" cy="28575"/>
            </a:xfrm>
            <a:custGeom>
              <a:avLst/>
              <a:gdLst/>
              <a:ahLst/>
              <a:cxnLst/>
              <a:rect l="l" t="t" r="r" b="b"/>
              <a:pathLst>
                <a:path w="38100" h="28575" extrusionOk="0">
                  <a:moveTo>
                    <a:pt x="42672" y="33338"/>
                  </a:moveTo>
                  <a:lnTo>
                    <a:pt x="42672" y="21336"/>
                  </a:lnTo>
                  <a:cubicBezTo>
                    <a:pt x="42672" y="9525"/>
                    <a:pt x="33147" y="0"/>
                    <a:pt x="21336" y="0"/>
                  </a:cubicBezTo>
                  <a:cubicBezTo>
                    <a:pt x="9525" y="0"/>
                    <a:pt x="0" y="9525"/>
                    <a:pt x="0" y="21336"/>
                  </a:cubicBezTo>
                  <a:lnTo>
                    <a:pt x="0" y="33338"/>
                  </a:lnTo>
                  <a:cubicBezTo>
                    <a:pt x="7048" y="32385"/>
                    <a:pt x="14097" y="32004"/>
                    <a:pt x="21336" y="32004"/>
                  </a:cubicBezTo>
                  <a:cubicBezTo>
                    <a:pt x="28575" y="32004"/>
                    <a:pt x="35623" y="32480"/>
                    <a:pt x="42672" y="33338"/>
                  </a:cubicBezTo>
                  <a:lnTo>
                    <a:pt x="42672" y="333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432;p45">
              <a:extLst>
                <a:ext uri="{FF2B5EF4-FFF2-40B4-BE49-F238E27FC236}">
                  <a16:creationId xmlns:a16="http://schemas.microsoft.com/office/drawing/2014/main" id="{3561408A-B699-992B-61A0-F34C39278271}"/>
                </a:ext>
              </a:extLst>
            </p:cNvPr>
            <p:cNvSpPr/>
            <p:nvPr/>
          </p:nvSpPr>
          <p:spPr>
            <a:xfrm>
              <a:off x="6732643" y="4245638"/>
              <a:ext cx="28575" cy="38100"/>
            </a:xfrm>
            <a:custGeom>
              <a:avLst/>
              <a:gdLst/>
              <a:ahLst/>
              <a:cxnLst/>
              <a:rect l="l" t="t" r="r" b="b"/>
              <a:pathLst>
                <a:path w="28575" h="38100" extrusionOk="0">
                  <a:moveTo>
                    <a:pt x="12002" y="0"/>
                  </a:moveTo>
                  <a:lnTo>
                    <a:pt x="0" y="0"/>
                  </a:lnTo>
                  <a:cubicBezTo>
                    <a:pt x="953" y="7049"/>
                    <a:pt x="1334" y="14097"/>
                    <a:pt x="1334" y="21336"/>
                  </a:cubicBezTo>
                  <a:cubicBezTo>
                    <a:pt x="1334" y="28575"/>
                    <a:pt x="857" y="35624"/>
                    <a:pt x="0" y="42672"/>
                  </a:cubicBezTo>
                  <a:lnTo>
                    <a:pt x="12002" y="42672"/>
                  </a:lnTo>
                  <a:cubicBezTo>
                    <a:pt x="23813" y="42672"/>
                    <a:pt x="33338" y="33147"/>
                    <a:pt x="33338" y="21336"/>
                  </a:cubicBezTo>
                  <a:cubicBezTo>
                    <a:pt x="33338" y="9525"/>
                    <a:pt x="23813" y="0"/>
                    <a:pt x="12002" y="0"/>
                  </a:cubicBezTo>
                  <a:lnTo>
                    <a:pt x="120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433;p45">
              <a:extLst>
                <a:ext uri="{FF2B5EF4-FFF2-40B4-BE49-F238E27FC236}">
                  <a16:creationId xmlns:a16="http://schemas.microsoft.com/office/drawing/2014/main" id="{05F459E8-CD9C-2F28-58C9-ECD676CD9DE1}"/>
                </a:ext>
              </a:extLst>
            </p:cNvPr>
            <p:cNvSpPr/>
            <p:nvPr/>
          </p:nvSpPr>
          <p:spPr>
            <a:xfrm>
              <a:off x="6670159" y="4107121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30099" y="60317"/>
                  </a:moveTo>
                  <a:lnTo>
                    <a:pt x="54102" y="36314"/>
                  </a:lnTo>
                  <a:cubicBezTo>
                    <a:pt x="62389" y="28027"/>
                    <a:pt x="62389" y="14502"/>
                    <a:pt x="54102" y="6215"/>
                  </a:cubicBezTo>
                  <a:cubicBezTo>
                    <a:pt x="45815" y="-2072"/>
                    <a:pt x="32290" y="-2072"/>
                    <a:pt x="24003" y="6215"/>
                  </a:cubicBezTo>
                  <a:lnTo>
                    <a:pt x="0" y="30218"/>
                  </a:lnTo>
                  <a:cubicBezTo>
                    <a:pt x="5620" y="34504"/>
                    <a:pt x="10954" y="39267"/>
                    <a:pt x="16002" y="44315"/>
                  </a:cubicBezTo>
                  <a:cubicBezTo>
                    <a:pt x="21050" y="49363"/>
                    <a:pt x="25813" y="54793"/>
                    <a:pt x="30099" y="60317"/>
                  </a:cubicBezTo>
                  <a:lnTo>
                    <a:pt x="30099" y="603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6550;p61">
            <a:extLst>
              <a:ext uri="{FF2B5EF4-FFF2-40B4-BE49-F238E27FC236}">
                <a16:creationId xmlns:a16="http://schemas.microsoft.com/office/drawing/2014/main" id="{D8058E78-CAAF-C0EB-4ADE-0F5F93D2067B}"/>
              </a:ext>
            </a:extLst>
          </p:cNvPr>
          <p:cNvSpPr/>
          <p:nvPr/>
        </p:nvSpPr>
        <p:spPr>
          <a:xfrm>
            <a:off x="6829965" y="1647674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32" name="Google Shape;6584;p61">
            <a:extLst>
              <a:ext uri="{FF2B5EF4-FFF2-40B4-BE49-F238E27FC236}">
                <a16:creationId xmlns:a16="http://schemas.microsoft.com/office/drawing/2014/main" id="{5230DF4A-D36F-73B9-29A6-2A1AD52520B7}"/>
              </a:ext>
            </a:extLst>
          </p:cNvPr>
          <p:cNvGrpSpPr/>
          <p:nvPr/>
        </p:nvGrpSpPr>
        <p:grpSpPr>
          <a:xfrm>
            <a:off x="6829965" y="3702364"/>
            <a:ext cx="333585" cy="307287"/>
            <a:chOff x="2682350" y="2643425"/>
            <a:chExt cx="473775" cy="436425"/>
          </a:xfrm>
          <a:solidFill>
            <a:schemeClr val="accent2"/>
          </a:solidFill>
        </p:grpSpPr>
        <p:sp>
          <p:nvSpPr>
            <p:cNvPr id="33" name="Google Shape;6585;p61">
              <a:extLst>
                <a:ext uri="{FF2B5EF4-FFF2-40B4-BE49-F238E27FC236}">
                  <a16:creationId xmlns:a16="http://schemas.microsoft.com/office/drawing/2014/main" id="{3DB7FF6D-8F13-4100-5C17-8F45706B045E}"/>
                </a:ext>
              </a:extLst>
            </p:cNvPr>
            <p:cNvSpPr/>
            <p:nvPr/>
          </p:nvSpPr>
          <p:spPr>
            <a:xfrm>
              <a:off x="2682350" y="2725775"/>
              <a:ext cx="70175" cy="73425"/>
            </a:xfrm>
            <a:custGeom>
              <a:avLst/>
              <a:gdLst/>
              <a:ahLst/>
              <a:cxnLst/>
              <a:rect l="l" t="t" r="r" b="b"/>
              <a:pathLst>
                <a:path w="2807" h="2937" extrusionOk="0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6586;p61">
              <a:extLst>
                <a:ext uri="{FF2B5EF4-FFF2-40B4-BE49-F238E27FC236}">
                  <a16:creationId xmlns:a16="http://schemas.microsoft.com/office/drawing/2014/main" id="{46CA9806-D981-F1FA-5910-C16D079FD455}"/>
                </a:ext>
              </a:extLst>
            </p:cNvPr>
            <p:cNvSpPr/>
            <p:nvPr/>
          </p:nvSpPr>
          <p:spPr>
            <a:xfrm>
              <a:off x="2682350" y="3006350"/>
              <a:ext cx="70175" cy="73500"/>
            </a:xfrm>
            <a:custGeom>
              <a:avLst/>
              <a:gdLst/>
              <a:ahLst/>
              <a:cxnLst/>
              <a:rect l="l" t="t" r="r" b="b"/>
              <a:pathLst>
                <a:path w="2807" h="2940" extrusionOk="0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6587;p61">
              <a:extLst>
                <a:ext uri="{FF2B5EF4-FFF2-40B4-BE49-F238E27FC236}">
                  <a16:creationId xmlns:a16="http://schemas.microsoft.com/office/drawing/2014/main" id="{8A3B9486-CDB0-B47B-30E9-6D07B7F5B3CE}"/>
                </a:ext>
              </a:extLst>
            </p:cNvPr>
            <p:cNvSpPr/>
            <p:nvPr/>
          </p:nvSpPr>
          <p:spPr>
            <a:xfrm>
              <a:off x="3085925" y="272570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6588;p61">
              <a:extLst>
                <a:ext uri="{FF2B5EF4-FFF2-40B4-BE49-F238E27FC236}">
                  <a16:creationId xmlns:a16="http://schemas.microsoft.com/office/drawing/2014/main" id="{810E12AC-E623-7276-FC05-6349E2D5B558}"/>
                </a:ext>
              </a:extLst>
            </p:cNvPr>
            <p:cNvSpPr/>
            <p:nvPr/>
          </p:nvSpPr>
          <p:spPr>
            <a:xfrm>
              <a:off x="2825150" y="2843075"/>
              <a:ext cx="180700" cy="107375"/>
            </a:xfrm>
            <a:custGeom>
              <a:avLst/>
              <a:gdLst/>
              <a:ahLst/>
              <a:cxnLst/>
              <a:rect l="l" t="t" r="r" b="b"/>
              <a:pathLst>
                <a:path w="7228" h="4295" extrusionOk="0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6589;p61">
              <a:extLst>
                <a:ext uri="{FF2B5EF4-FFF2-40B4-BE49-F238E27FC236}">
                  <a16:creationId xmlns:a16="http://schemas.microsoft.com/office/drawing/2014/main" id="{CD65311F-10B4-E02C-D62E-B1FCE5AB8042}"/>
                </a:ext>
              </a:extLst>
            </p:cNvPr>
            <p:cNvSpPr/>
            <p:nvPr/>
          </p:nvSpPr>
          <p:spPr>
            <a:xfrm>
              <a:off x="2682350" y="2725700"/>
              <a:ext cx="473775" cy="354150"/>
            </a:xfrm>
            <a:custGeom>
              <a:avLst/>
              <a:gdLst/>
              <a:ahLst/>
              <a:cxnLst/>
              <a:rect l="l" t="t" r="r" b="b"/>
              <a:pathLst>
                <a:path w="18951" h="14166" extrusionOk="0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6590;p61">
              <a:extLst>
                <a:ext uri="{FF2B5EF4-FFF2-40B4-BE49-F238E27FC236}">
                  <a16:creationId xmlns:a16="http://schemas.microsoft.com/office/drawing/2014/main" id="{54E337E4-E9F6-C0BA-B51B-A8818272E3EA}"/>
                </a:ext>
              </a:extLst>
            </p:cNvPr>
            <p:cNvSpPr/>
            <p:nvPr/>
          </p:nvSpPr>
          <p:spPr>
            <a:xfrm>
              <a:off x="3085925" y="300635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6591;p61">
              <a:extLst>
                <a:ext uri="{FF2B5EF4-FFF2-40B4-BE49-F238E27FC236}">
                  <a16:creationId xmlns:a16="http://schemas.microsoft.com/office/drawing/2014/main" id="{E9FE1B4F-1E20-30B7-1FEF-30ABF0542440}"/>
                </a:ext>
              </a:extLst>
            </p:cNvPr>
            <p:cNvSpPr/>
            <p:nvPr/>
          </p:nvSpPr>
          <p:spPr>
            <a:xfrm>
              <a:off x="2825450" y="2643425"/>
              <a:ext cx="187550" cy="54075"/>
            </a:xfrm>
            <a:custGeom>
              <a:avLst/>
              <a:gdLst/>
              <a:ahLst/>
              <a:cxnLst/>
              <a:rect l="l" t="t" r="r" b="b"/>
              <a:pathLst>
                <a:path w="7502" h="2163" extrusionOk="0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9" name="Google Shape;949;p30">
            <a:extLst>
              <a:ext uri="{FF2B5EF4-FFF2-40B4-BE49-F238E27FC236}">
                <a16:creationId xmlns:a16="http://schemas.microsoft.com/office/drawing/2014/main" id="{3927A17B-24A4-431D-15F5-C3C541E5BBFD}"/>
              </a:ext>
            </a:extLst>
          </p:cNvPr>
          <p:cNvSpPr txBox="1">
            <a:spLocks/>
          </p:cNvSpPr>
          <p:nvPr/>
        </p:nvSpPr>
        <p:spPr>
          <a:xfrm>
            <a:off x="720000" y="28651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 sz="2900"/>
              <a:t>Jeu de données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949;p30">
            <a:extLst>
              <a:ext uri="{FF2B5EF4-FFF2-40B4-BE49-F238E27FC236}">
                <a16:creationId xmlns:a16="http://schemas.microsoft.com/office/drawing/2014/main" id="{753F50FD-6DC7-2D99-71B3-7BCA13E07591}"/>
              </a:ext>
            </a:extLst>
          </p:cNvPr>
          <p:cNvSpPr txBox="1">
            <a:spLocks/>
          </p:cNvSpPr>
          <p:nvPr/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sz="2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spcAft>
                <a:spcPts val="600"/>
              </a:spcAft>
              <a:buSzPts val="1800"/>
            </a:pPr>
            <a:r>
              <a:rPr lang="en-US" sz="1800" b="1" i="0" u="none" strike="noStrike" cap="none"/>
              <a:t>Exploitation PowerBI</a:t>
            </a:r>
          </a:p>
        </p:txBody>
      </p:sp>
      <p:graphicFrame>
        <p:nvGraphicFramePr>
          <p:cNvPr id="20" name="TextBox 14">
            <a:extLst>
              <a:ext uri="{FF2B5EF4-FFF2-40B4-BE49-F238E27FC236}">
                <a16:creationId xmlns:a16="http://schemas.microsoft.com/office/drawing/2014/main" id="{7EE5F123-4EF3-46AA-30DE-9B7F13C09E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336468"/>
              </p:ext>
            </p:extLst>
          </p:nvPr>
        </p:nvGraphicFramePr>
        <p:xfrm>
          <a:off x="715100" y="1208225"/>
          <a:ext cx="77139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CB4E89F-8C74-073D-6C39-5DECFCA4E3B1}"/>
              </a:ext>
            </a:extLst>
          </p:cNvPr>
          <p:cNvCxnSpPr>
            <a:cxnSpLocks/>
          </p:cNvCxnSpPr>
          <p:nvPr/>
        </p:nvCxnSpPr>
        <p:spPr>
          <a:xfrm>
            <a:off x="6871855" y="4336473"/>
            <a:ext cx="1557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153326A-BD03-95A3-6EE1-76B845AEECA9}"/>
              </a:ext>
            </a:extLst>
          </p:cNvPr>
          <p:cNvSpPr txBox="1"/>
          <p:nvPr/>
        </p:nvSpPr>
        <p:spPr>
          <a:xfrm>
            <a:off x="6719454" y="3973278"/>
            <a:ext cx="179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Passons à </a:t>
            </a:r>
            <a:r>
              <a:rPr lang="fr-FR" err="1"/>
              <a:t>PowerBI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815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utomotive Industry Marketing Plan by Slidesgo">
  <a:themeElements>
    <a:clrScheme name="Simple Light">
      <a:dk1>
        <a:srgbClr val="1C1A1B"/>
      </a:dk1>
      <a:lt1>
        <a:srgbClr val="F2F2F2"/>
      </a:lt1>
      <a:dk2>
        <a:srgbClr val="FFFFFF"/>
      </a:dk2>
      <a:lt2>
        <a:srgbClr val="E3E3E3"/>
      </a:lt2>
      <a:accent1>
        <a:srgbClr val="BCCBCF"/>
      </a:accent1>
      <a:accent2>
        <a:srgbClr val="527394"/>
      </a:accent2>
      <a:accent3>
        <a:srgbClr val="FD984E"/>
      </a:accent3>
      <a:accent4>
        <a:srgbClr val="FF465C"/>
      </a:accent4>
      <a:accent5>
        <a:srgbClr val="FFFFFF"/>
      </a:accent5>
      <a:accent6>
        <a:srgbClr val="FFFFFF"/>
      </a:accent6>
      <a:hlink>
        <a:srgbClr val="1C1A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Affichage à l'écran (16:9)</PresentationFormat>
  <Paragraphs>47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Cabin</vt:lpstr>
      <vt:lpstr>Calibri</vt:lpstr>
      <vt:lpstr>Arial</vt:lpstr>
      <vt:lpstr>Montserrat</vt:lpstr>
      <vt:lpstr>Courier New</vt:lpstr>
      <vt:lpstr>Automotive Industry Marketing Plan by Slidesgo</vt:lpstr>
      <vt:lpstr>Data science Emission de C02 : Automobile</vt:lpstr>
      <vt:lpstr>Sommaire</vt:lpstr>
      <vt:lpstr>Marque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Yasmine AZIB</cp:lastModifiedBy>
  <cp:revision>1</cp:revision>
  <dcterms:modified xsi:type="dcterms:W3CDTF">2024-12-13T12:23:36Z</dcterms:modified>
</cp:coreProperties>
</file>