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89" r:id="rId2"/>
    <p:sldId id="274" r:id="rId3"/>
    <p:sldId id="257" r:id="rId4"/>
    <p:sldId id="266" r:id="rId5"/>
    <p:sldId id="258" r:id="rId6"/>
    <p:sldId id="260" r:id="rId7"/>
    <p:sldId id="291" r:id="rId8"/>
    <p:sldId id="267" r:id="rId9"/>
    <p:sldId id="261" r:id="rId10"/>
    <p:sldId id="262" r:id="rId11"/>
    <p:sldId id="268" r:id="rId12"/>
    <p:sldId id="263" r:id="rId13"/>
    <p:sldId id="264" r:id="rId14"/>
    <p:sldId id="265" r:id="rId15"/>
    <p:sldId id="269" r:id="rId16"/>
    <p:sldId id="270" r:id="rId17"/>
    <p:sldId id="288" r:id="rId18"/>
    <p:sldId id="290" r:id="rId19"/>
    <p:sldId id="276" r:id="rId20"/>
    <p:sldId id="277" r:id="rId21"/>
    <p:sldId id="278" r:id="rId22"/>
    <p:sldId id="279" r:id="rId23"/>
    <p:sldId id="280" r:id="rId24"/>
    <p:sldId id="282" r:id="rId25"/>
    <p:sldId id="292" r:id="rId26"/>
    <p:sldId id="283" r:id="rId27"/>
    <p:sldId id="284" r:id="rId28"/>
    <p:sldId id="272" r:id="rId29"/>
    <p:sldId id="271" r:id="rId30"/>
    <p:sldId id="285" r:id="rId3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B01"/>
    <a:srgbClr val="222A35"/>
    <a:srgbClr val="541660"/>
    <a:srgbClr val="E6E6E6"/>
    <a:srgbClr val="2C292A"/>
    <a:srgbClr val="5C005C"/>
    <a:srgbClr val="6262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49" autoAdjust="0"/>
    <p:restoredTop sz="88227" autoAdjust="0"/>
  </p:normalViewPr>
  <p:slideViewPr>
    <p:cSldViewPr snapToGrid="0">
      <p:cViewPr varScale="1">
        <p:scale>
          <a:sx n="102" d="100"/>
          <a:sy n="102" d="100"/>
        </p:scale>
        <p:origin x="10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D8B950-3BC0-478F-B37C-A99CF57AE96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fr-FR"/>
        </a:p>
      </dgm:t>
    </dgm:pt>
    <dgm:pt modelId="{7523E62C-AFB9-491D-944B-59BD2C56D51F}">
      <dgm:prSet phldrT="[Texte]" custT="1"/>
      <dgm:spPr/>
      <dgm:t>
        <a:bodyPr/>
        <a:lstStyle/>
        <a:p>
          <a:r>
            <a:rPr lang="fr-FR" sz="2000" dirty="0"/>
            <a:t>direction générale</a:t>
          </a:r>
        </a:p>
      </dgm:t>
    </dgm:pt>
    <dgm:pt modelId="{F654AAED-19C2-46BC-910F-BADD7CD4C733}" type="parTrans" cxnId="{7A379D54-1694-4C1F-9382-F27AFE982833}">
      <dgm:prSet/>
      <dgm:spPr/>
      <dgm:t>
        <a:bodyPr/>
        <a:lstStyle/>
        <a:p>
          <a:endParaRPr lang="fr-FR"/>
        </a:p>
      </dgm:t>
    </dgm:pt>
    <dgm:pt modelId="{EC1378F8-1167-408F-BE50-5144EC0AD46C}" type="sibTrans" cxnId="{7A379D54-1694-4C1F-9382-F27AFE982833}">
      <dgm:prSet/>
      <dgm:spPr/>
      <dgm:t>
        <a:bodyPr/>
        <a:lstStyle/>
        <a:p>
          <a:endParaRPr lang="fr-FR"/>
        </a:p>
      </dgm:t>
    </dgm:pt>
    <dgm:pt modelId="{DCDEC51B-B89E-4426-A8CB-B09DBDBCAB9D}">
      <dgm:prSet phldrT="[Texte]" custT="1"/>
      <dgm:spPr/>
      <dgm:t>
        <a:bodyPr/>
        <a:lstStyle/>
        <a:p>
          <a:r>
            <a:rPr lang="fr-FR" sz="1800" dirty="0"/>
            <a:t>direction des finances</a:t>
          </a:r>
        </a:p>
      </dgm:t>
    </dgm:pt>
    <dgm:pt modelId="{8990AA39-7EE3-4BE5-861A-73FD98684675}" type="parTrans" cxnId="{AB56AA65-A384-4C47-A6BC-8F5583D18399}">
      <dgm:prSet/>
      <dgm:spPr/>
      <dgm:t>
        <a:bodyPr/>
        <a:lstStyle/>
        <a:p>
          <a:endParaRPr lang="fr-FR"/>
        </a:p>
      </dgm:t>
    </dgm:pt>
    <dgm:pt modelId="{AF0CEB51-7943-4B7C-A233-718B2C06E91F}" type="sibTrans" cxnId="{AB56AA65-A384-4C47-A6BC-8F5583D18399}">
      <dgm:prSet/>
      <dgm:spPr/>
      <dgm:t>
        <a:bodyPr/>
        <a:lstStyle/>
        <a:p>
          <a:endParaRPr lang="fr-FR"/>
        </a:p>
      </dgm:t>
    </dgm:pt>
    <dgm:pt modelId="{022FE2F6-1CF9-4278-A100-81285A3ADAA2}">
      <dgm:prSet phldrT="[Texte]" custT="1"/>
      <dgm:spPr/>
      <dgm:t>
        <a:bodyPr/>
        <a:lstStyle/>
        <a:p>
          <a:r>
            <a:rPr lang="fr-FR" sz="1800" dirty="0"/>
            <a:t>direction de technologie</a:t>
          </a:r>
        </a:p>
      </dgm:t>
    </dgm:pt>
    <dgm:pt modelId="{96B877B5-5E43-4336-8631-BF5F4022166E}" type="parTrans" cxnId="{40C78FE4-1A2B-4EDE-AFDF-C0D4EFF542E0}">
      <dgm:prSet/>
      <dgm:spPr/>
      <dgm:t>
        <a:bodyPr/>
        <a:lstStyle/>
        <a:p>
          <a:endParaRPr lang="fr-FR"/>
        </a:p>
      </dgm:t>
    </dgm:pt>
    <dgm:pt modelId="{CADC995D-473C-4190-9F3C-2CC941771D40}" type="sibTrans" cxnId="{40C78FE4-1A2B-4EDE-AFDF-C0D4EFF542E0}">
      <dgm:prSet/>
      <dgm:spPr/>
      <dgm:t>
        <a:bodyPr/>
        <a:lstStyle/>
        <a:p>
          <a:endParaRPr lang="fr-FR"/>
        </a:p>
      </dgm:t>
    </dgm:pt>
    <dgm:pt modelId="{1043454D-CCC1-4A4E-8665-22EDEAA325D3}">
      <dgm:prSet phldrT="[Texte]" custT="1"/>
      <dgm:spPr/>
      <dgm:t>
        <a:bodyPr/>
        <a:lstStyle/>
        <a:p>
          <a:r>
            <a:rPr lang="fr-FR" sz="1600" dirty="0"/>
            <a:t>direction juridique</a:t>
          </a:r>
        </a:p>
      </dgm:t>
    </dgm:pt>
    <dgm:pt modelId="{17FCC3BC-2EA8-434E-95E4-C48E329E3F09}" type="parTrans" cxnId="{B07B5AD3-F35D-41D9-A1EF-F0F025D5745A}">
      <dgm:prSet/>
      <dgm:spPr/>
      <dgm:t>
        <a:bodyPr/>
        <a:lstStyle/>
        <a:p>
          <a:endParaRPr lang="fr-FR"/>
        </a:p>
      </dgm:t>
    </dgm:pt>
    <dgm:pt modelId="{2D14C047-F0CC-4023-A740-8D70ADEC6A86}" type="sibTrans" cxnId="{B07B5AD3-F35D-41D9-A1EF-F0F025D5745A}">
      <dgm:prSet/>
      <dgm:spPr/>
      <dgm:t>
        <a:bodyPr/>
        <a:lstStyle/>
        <a:p>
          <a:endParaRPr lang="fr-FR"/>
        </a:p>
      </dgm:t>
    </dgm:pt>
    <dgm:pt modelId="{67E5663D-2BC4-4D52-8FAB-07397DE55FFE}">
      <dgm:prSet phldrT="[Texte]" custT="1"/>
      <dgm:spPr/>
      <dgm:t>
        <a:bodyPr/>
        <a:lstStyle/>
        <a:p>
          <a:r>
            <a:rPr lang="fr-FR" sz="1600" dirty="0"/>
            <a:t>direction ressources humaines</a:t>
          </a:r>
        </a:p>
      </dgm:t>
    </dgm:pt>
    <dgm:pt modelId="{58796C4A-A94A-4E93-81E3-820C0541EFCE}" type="parTrans" cxnId="{8A7897B1-1091-4F1F-B870-5B3BEF85943A}">
      <dgm:prSet/>
      <dgm:spPr/>
      <dgm:t>
        <a:bodyPr/>
        <a:lstStyle/>
        <a:p>
          <a:endParaRPr lang="fr-FR"/>
        </a:p>
      </dgm:t>
    </dgm:pt>
    <dgm:pt modelId="{074D3B5D-E906-4122-A85D-708F976C6CD0}" type="sibTrans" cxnId="{8A7897B1-1091-4F1F-B870-5B3BEF85943A}">
      <dgm:prSet/>
      <dgm:spPr/>
      <dgm:t>
        <a:bodyPr/>
        <a:lstStyle/>
        <a:p>
          <a:endParaRPr lang="fr-FR"/>
        </a:p>
      </dgm:t>
    </dgm:pt>
    <dgm:pt modelId="{4580943B-D5EA-438F-97CF-BDC7840FAD6A}">
      <dgm:prSet phldrT="[Texte]" custT="1"/>
      <dgm:spPr/>
      <dgm:t>
        <a:bodyPr/>
        <a:lstStyle/>
        <a:p>
          <a:r>
            <a:rPr lang="fr-FR" sz="1800" dirty="0"/>
            <a:t>direction ventes</a:t>
          </a:r>
        </a:p>
      </dgm:t>
    </dgm:pt>
    <dgm:pt modelId="{6BEA6444-AD7B-45E9-B6CB-27FD11219EEE}" type="parTrans" cxnId="{32DFF4C2-AC1B-4B84-87EC-68088E0804AA}">
      <dgm:prSet/>
      <dgm:spPr/>
      <dgm:t>
        <a:bodyPr/>
        <a:lstStyle/>
        <a:p>
          <a:endParaRPr lang="fr-FR"/>
        </a:p>
      </dgm:t>
    </dgm:pt>
    <dgm:pt modelId="{5C1472B8-3F90-4C2C-88F3-EBEB58B32721}" type="sibTrans" cxnId="{32DFF4C2-AC1B-4B84-87EC-68088E0804AA}">
      <dgm:prSet/>
      <dgm:spPr/>
      <dgm:t>
        <a:bodyPr/>
        <a:lstStyle/>
        <a:p>
          <a:endParaRPr lang="fr-FR"/>
        </a:p>
      </dgm:t>
    </dgm:pt>
    <dgm:pt modelId="{ACD37ED0-275C-44EE-97BA-21BC8CA5DEDC}">
      <dgm:prSet phldrT="[Texte]" custT="1"/>
      <dgm:spPr/>
      <dgm:t>
        <a:bodyPr/>
        <a:lstStyle/>
        <a:p>
          <a:r>
            <a:rPr lang="fr-FR" sz="1800" dirty="0"/>
            <a:t>direction marketing</a:t>
          </a:r>
        </a:p>
      </dgm:t>
    </dgm:pt>
    <dgm:pt modelId="{86E521F7-FD83-4151-B315-096C76A5B1E8}" type="parTrans" cxnId="{428E4F54-60AD-45F4-A2A5-A5E38590F98B}">
      <dgm:prSet/>
      <dgm:spPr/>
      <dgm:t>
        <a:bodyPr/>
        <a:lstStyle/>
        <a:p>
          <a:endParaRPr lang="fr-FR"/>
        </a:p>
      </dgm:t>
    </dgm:pt>
    <dgm:pt modelId="{C8AD19CA-443F-4117-A821-145181B8F889}" type="sibTrans" cxnId="{428E4F54-60AD-45F4-A2A5-A5E38590F98B}">
      <dgm:prSet/>
      <dgm:spPr/>
      <dgm:t>
        <a:bodyPr/>
        <a:lstStyle/>
        <a:p>
          <a:endParaRPr lang="fr-FR"/>
        </a:p>
      </dgm:t>
    </dgm:pt>
    <dgm:pt modelId="{B40D96CE-46A0-436B-83D8-116866876A1C}">
      <dgm:prSet phldrT="[Texte]" custT="1"/>
      <dgm:spPr/>
      <dgm:t>
        <a:bodyPr/>
        <a:lstStyle/>
        <a:p>
          <a:r>
            <a:rPr lang="fr-FR" sz="1600" dirty="0"/>
            <a:t>direction service clients</a:t>
          </a:r>
        </a:p>
      </dgm:t>
    </dgm:pt>
    <dgm:pt modelId="{6649B4A6-1962-41CA-9F6D-DF43FB204BE8}" type="parTrans" cxnId="{498F5CC6-7FA7-4070-9B23-2937176B0CCA}">
      <dgm:prSet/>
      <dgm:spPr/>
      <dgm:t>
        <a:bodyPr/>
        <a:lstStyle/>
        <a:p>
          <a:endParaRPr lang="fr-FR"/>
        </a:p>
      </dgm:t>
    </dgm:pt>
    <dgm:pt modelId="{E598A2AF-6730-4460-8AEF-41F8D0D25931}" type="sibTrans" cxnId="{498F5CC6-7FA7-4070-9B23-2937176B0CCA}">
      <dgm:prSet/>
      <dgm:spPr/>
      <dgm:t>
        <a:bodyPr/>
        <a:lstStyle/>
        <a:p>
          <a:endParaRPr lang="fr-FR"/>
        </a:p>
      </dgm:t>
    </dgm:pt>
    <dgm:pt modelId="{B018A42F-F841-446E-B987-9EAF0D2E5D87}">
      <dgm:prSet phldrT="[Texte]" custT="1"/>
      <dgm:spPr/>
      <dgm:t>
        <a:bodyPr/>
        <a:lstStyle/>
        <a:p>
          <a:r>
            <a:rPr lang="fr-FR" sz="1600" b="0" dirty="0"/>
            <a:t>direction audit interne</a:t>
          </a:r>
        </a:p>
      </dgm:t>
    </dgm:pt>
    <dgm:pt modelId="{873C142A-0115-4A83-BCC4-6C349B094015}" type="parTrans" cxnId="{949672C4-70F0-4812-9C24-AD8ADF18E2D4}">
      <dgm:prSet/>
      <dgm:spPr/>
      <dgm:t>
        <a:bodyPr/>
        <a:lstStyle/>
        <a:p>
          <a:endParaRPr lang="fr-FR"/>
        </a:p>
      </dgm:t>
    </dgm:pt>
    <dgm:pt modelId="{07C99CA7-1E04-4FBF-B21F-0B6000167CC0}" type="sibTrans" cxnId="{949672C4-70F0-4812-9C24-AD8ADF18E2D4}">
      <dgm:prSet/>
      <dgm:spPr/>
      <dgm:t>
        <a:bodyPr/>
        <a:lstStyle/>
        <a:p>
          <a:endParaRPr lang="fr-FR"/>
        </a:p>
      </dgm:t>
    </dgm:pt>
    <dgm:pt modelId="{2621CDB4-EA3E-488B-A448-50ECADD727E5}">
      <dgm:prSet phldrT="[Texte]" custT="1"/>
      <dgm:spPr/>
      <dgm:t>
        <a:bodyPr/>
        <a:lstStyle/>
        <a:p>
          <a:r>
            <a:rPr lang="fr-FR" sz="1800" dirty="0"/>
            <a:t>direction stratégie</a:t>
          </a:r>
        </a:p>
      </dgm:t>
    </dgm:pt>
    <dgm:pt modelId="{9528B4B8-7AD0-4F02-A854-8F4832D41FCB}" type="sibTrans" cxnId="{5F79902A-539D-461F-8138-558974D6A3C9}">
      <dgm:prSet/>
      <dgm:spPr/>
      <dgm:t>
        <a:bodyPr/>
        <a:lstStyle/>
        <a:p>
          <a:endParaRPr lang="fr-FR"/>
        </a:p>
      </dgm:t>
    </dgm:pt>
    <dgm:pt modelId="{177B14E6-48C6-41BA-8C53-ABFFE2664370}" type="parTrans" cxnId="{5F79902A-539D-461F-8138-558974D6A3C9}">
      <dgm:prSet/>
      <dgm:spPr/>
      <dgm:t>
        <a:bodyPr/>
        <a:lstStyle/>
        <a:p>
          <a:endParaRPr lang="fr-FR"/>
        </a:p>
      </dgm:t>
    </dgm:pt>
    <dgm:pt modelId="{8CB6A95E-E0CF-4B75-A89E-D10DA6DBDF68}" type="pres">
      <dgm:prSet presAssocID="{FFD8B950-3BC0-478F-B37C-A99CF57AE96D}" presName="hierChild1" presStyleCnt="0">
        <dgm:presLayoutVars>
          <dgm:orgChart val="1"/>
          <dgm:chPref val="1"/>
          <dgm:dir/>
          <dgm:animOne val="branch"/>
          <dgm:animLvl val="lvl"/>
          <dgm:resizeHandles/>
        </dgm:presLayoutVars>
      </dgm:prSet>
      <dgm:spPr/>
    </dgm:pt>
    <dgm:pt modelId="{6C5AE791-86C6-48F6-8DA7-346B004F5AF7}" type="pres">
      <dgm:prSet presAssocID="{7523E62C-AFB9-491D-944B-59BD2C56D51F}" presName="hierRoot1" presStyleCnt="0">
        <dgm:presLayoutVars>
          <dgm:hierBranch val="init"/>
        </dgm:presLayoutVars>
      </dgm:prSet>
      <dgm:spPr/>
    </dgm:pt>
    <dgm:pt modelId="{388A32F6-6841-4BD2-901A-A0A2F68FEF66}" type="pres">
      <dgm:prSet presAssocID="{7523E62C-AFB9-491D-944B-59BD2C56D51F}" presName="rootComposite1" presStyleCnt="0"/>
      <dgm:spPr/>
    </dgm:pt>
    <dgm:pt modelId="{3B66F131-962E-4E73-987D-107E2ED2F053}" type="pres">
      <dgm:prSet presAssocID="{7523E62C-AFB9-491D-944B-59BD2C56D51F}" presName="rootText1" presStyleLbl="node0" presStyleIdx="0" presStyleCnt="1" custScaleX="660928" custScaleY="205674" custLinFactY="-200000" custLinFactNeighborX="-17446" custLinFactNeighborY="-249858">
        <dgm:presLayoutVars>
          <dgm:chPref val="3"/>
        </dgm:presLayoutVars>
      </dgm:prSet>
      <dgm:spPr/>
    </dgm:pt>
    <dgm:pt modelId="{EBA76175-1F31-4023-8EAF-6FBDC12A931C}" type="pres">
      <dgm:prSet presAssocID="{7523E62C-AFB9-491D-944B-59BD2C56D51F}" presName="rootConnector1" presStyleLbl="node1" presStyleIdx="0" presStyleCnt="0"/>
      <dgm:spPr/>
    </dgm:pt>
    <dgm:pt modelId="{55C104D9-8FFE-4DBA-9A15-8A0C495AE481}" type="pres">
      <dgm:prSet presAssocID="{7523E62C-AFB9-491D-944B-59BD2C56D51F}" presName="hierChild2" presStyleCnt="0"/>
      <dgm:spPr/>
    </dgm:pt>
    <dgm:pt modelId="{A1B312CE-3119-424D-BC1A-D1672234B732}" type="pres">
      <dgm:prSet presAssocID="{8990AA39-7EE3-4BE5-861A-73FD98684675}" presName="Name37" presStyleLbl="parChTrans1D2" presStyleIdx="0" presStyleCnt="9"/>
      <dgm:spPr/>
    </dgm:pt>
    <dgm:pt modelId="{358DF614-29FA-482F-87D3-07D29A3EE404}" type="pres">
      <dgm:prSet presAssocID="{DCDEC51B-B89E-4426-A8CB-B09DBDBCAB9D}" presName="hierRoot2" presStyleCnt="0">
        <dgm:presLayoutVars>
          <dgm:hierBranch val="init"/>
        </dgm:presLayoutVars>
      </dgm:prSet>
      <dgm:spPr/>
    </dgm:pt>
    <dgm:pt modelId="{52AA10D6-249B-4801-B231-E2BDEC5AEAD3}" type="pres">
      <dgm:prSet presAssocID="{DCDEC51B-B89E-4426-A8CB-B09DBDBCAB9D}" presName="rootComposite" presStyleCnt="0"/>
      <dgm:spPr/>
    </dgm:pt>
    <dgm:pt modelId="{C0D6D269-B7E4-432D-BD40-EE50926C57CB}" type="pres">
      <dgm:prSet presAssocID="{DCDEC51B-B89E-4426-A8CB-B09DBDBCAB9D}" presName="rootText" presStyleLbl="node2" presStyleIdx="0" presStyleCnt="9" custScaleX="149415" custScaleY="153516">
        <dgm:presLayoutVars>
          <dgm:chPref val="3"/>
        </dgm:presLayoutVars>
      </dgm:prSet>
      <dgm:spPr/>
    </dgm:pt>
    <dgm:pt modelId="{389886DD-5C86-4690-A55D-951DDA0510AA}" type="pres">
      <dgm:prSet presAssocID="{DCDEC51B-B89E-4426-A8CB-B09DBDBCAB9D}" presName="rootConnector" presStyleLbl="node2" presStyleIdx="0" presStyleCnt="9"/>
      <dgm:spPr/>
    </dgm:pt>
    <dgm:pt modelId="{4A293AF6-2372-4290-9775-72DBAD4BA303}" type="pres">
      <dgm:prSet presAssocID="{DCDEC51B-B89E-4426-A8CB-B09DBDBCAB9D}" presName="hierChild4" presStyleCnt="0"/>
      <dgm:spPr/>
    </dgm:pt>
    <dgm:pt modelId="{7C1D3B0A-D3F8-4942-9F69-37122EB42565}" type="pres">
      <dgm:prSet presAssocID="{DCDEC51B-B89E-4426-A8CB-B09DBDBCAB9D}" presName="hierChild5" presStyleCnt="0"/>
      <dgm:spPr/>
    </dgm:pt>
    <dgm:pt modelId="{3392B804-4605-4DC2-A6A0-8C85BB4B4C4B}" type="pres">
      <dgm:prSet presAssocID="{96B877B5-5E43-4336-8631-BF5F4022166E}" presName="Name37" presStyleLbl="parChTrans1D2" presStyleIdx="1" presStyleCnt="9"/>
      <dgm:spPr/>
    </dgm:pt>
    <dgm:pt modelId="{EA07C9D0-9398-41CF-8C72-AEBE52E49603}" type="pres">
      <dgm:prSet presAssocID="{022FE2F6-1CF9-4278-A100-81285A3ADAA2}" presName="hierRoot2" presStyleCnt="0">
        <dgm:presLayoutVars>
          <dgm:hierBranch val="init"/>
        </dgm:presLayoutVars>
      </dgm:prSet>
      <dgm:spPr/>
    </dgm:pt>
    <dgm:pt modelId="{389491DF-45A7-4907-AFB5-74E6818F0A6A}" type="pres">
      <dgm:prSet presAssocID="{022FE2F6-1CF9-4278-A100-81285A3ADAA2}" presName="rootComposite" presStyleCnt="0"/>
      <dgm:spPr/>
    </dgm:pt>
    <dgm:pt modelId="{9E9DFE89-8823-44A0-B484-D3E0A5697642}" type="pres">
      <dgm:prSet presAssocID="{022FE2F6-1CF9-4278-A100-81285A3ADAA2}" presName="rootText" presStyleLbl="node2" presStyleIdx="1" presStyleCnt="9" custScaleX="139078" custScaleY="161050">
        <dgm:presLayoutVars>
          <dgm:chPref val="3"/>
        </dgm:presLayoutVars>
      </dgm:prSet>
      <dgm:spPr/>
    </dgm:pt>
    <dgm:pt modelId="{432F7D26-55EA-4958-9E6F-116196C60A0E}" type="pres">
      <dgm:prSet presAssocID="{022FE2F6-1CF9-4278-A100-81285A3ADAA2}" presName="rootConnector" presStyleLbl="node2" presStyleIdx="1" presStyleCnt="9"/>
      <dgm:spPr/>
    </dgm:pt>
    <dgm:pt modelId="{16D45ECE-687A-4D54-805D-E332362A6C08}" type="pres">
      <dgm:prSet presAssocID="{022FE2F6-1CF9-4278-A100-81285A3ADAA2}" presName="hierChild4" presStyleCnt="0"/>
      <dgm:spPr/>
    </dgm:pt>
    <dgm:pt modelId="{459CD42A-EFD3-4B34-A752-4C80B23FE29F}" type="pres">
      <dgm:prSet presAssocID="{022FE2F6-1CF9-4278-A100-81285A3ADAA2}" presName="hierChild5" presStyleCnt="0"/>
      <dgm:spPr/>
    </dgm:pt>
    <dgm:pt modelId="{452BE799-337B-47E6-9164-FD5001C2D2A8}" type="pres">
      <dgm:prSet presAssocID="{17FCC3BC-2EA8-434E-95E4-C48E329E3F09}" presName="Name37" presStyleLbl="parChTrans1D2" presStyleIdx="2" presStyleCnt="9"/>
      <dgm:spPr/>
    </dgm:pt>
    <dgm:pt modelId="{D47B18B5-4E31-492E-A5AD-EA4CCA8D7FE7}" type="pres">
      <dgm:prSet presAssocID="{1043454D-CCC1-4A4E-8665-22EDEAA325D3}" presName="hierRoot2" presStyleCnt="0">
        <dgm:presLayoutVars>
          <dgm:hierBranch val="init"/>
        </dgm:presLayoutVars>
      </dgm:prSet>
      <dgm:spPr/>
    </dgm:pt>
    <dgm:pt modelId="{0CCC9ECC-2D08-440E-9954-71CEF23E176C}" type="pres">
      <dgm:prSet presAssocID="{1043454D-CCC1-4A4E-8665-22EDEAA325D3}" presName="rootComposite" presStyleCnt="0"/>
      <dgm:spPr/>
    </dgm:pt>
    <dgm:pt modelId="{6828EDF5-A619-4837-9B8C-86C7706D9F03}" type="pres">
      <dgm:prSet presAssocID="{1043454D-CCC1-4A4E-8665-22EDEAA325D3}" presName="rootText" presStyleLbl="node2" presStyleIdx="2" presStyleCnt="9" custScaleX="137050" custScaleY="149498">
        <dgm:presLayoutVars>
          <dgm:chPref val="3"/>
        </dgm:presLayoutVars>
      </dgm:prSet>
      <dgm:spPr/>
    </dgm:pt>
    <dgm:pt modelId="{11DC7C2A-0765-4935-8850-6663F967B821}" type="pres">
      <dgm:prSet presAssocID="{1043454D-CCC1-4A4E-8665-22EDEAA325D3}" presName="rootConnector" presStyleLbl="node2" presStyleIdx="2" presStyleCnt="9"/>
      <dgm:spPr/>
    </dgm:pt>
    <dgm:pt modelId="{35DB546D-DDB7-4328-B1EC-04C4516F460A}" type="pres">
      <dgm:prSet presAssocID="{1043454D-CCC1-4A4E-8665-22EDEAA325D3}" presName="hierChild4" presStyleCnt="0"/>
      <dgm:spPr/>
    </dgm:pt>
    <dgm:pt modelId="{1DF4287D-5630-40B4-830E-C29C9410AE96}" type="pres">
      <dgm:prSet presAssocID="{1043454D-CCC1-4A4E-8665-22EDEAA325D3}" presName="hierChild5" presStyleCnt="0"/>
      <dgm:spPr/>
    </dgm:pt>
    <dgm:pt modelId="{696EB1B9-0D85-4E15-8B17-A66C80CAF6EC}" type="pres">
      <dgm:prSet presAssocID="{58796C4A-A94A-4E93-81E3-820C0541EFCE}" presName="Name37" presStyleLbl="parChTrans1D2" presStyleIdx="3" presStyleCnt="9"/>
      <dgm:spPr/>
    </dgm:pt>
    <dgm:pt modelId="{F98BF0FF-0AD7-4B79-8D41-77CE58E82BB9}" type="pres">
      <dgm:prSet presAssocID="{67E5663D-2BC4-4D52-8FAB-07397DE55FFE}" presName="hierRoot2" presStyleCnt="0">
        <dgm:presLayoutVars>
          <dgm:hierBranch val="init"/>
        </dgm:presLayoutVars>
      </dgm:prSet>
      <dgm:spPr/>
    </dgm:pt>
    <dgm:pt modelId="{9702B833-7FED-4D99-8B69-1687BA534F1F}" type="pres">
      <dgm:prSet presAssocID="{67E5663D-2BC4-4D52-8FAB-07397DE55FFE}" presName="rootComposite" presStyleCnt="0"/>
      <dgm:spPr/>
    </dgm:pt>
    <dgm:pt modelId="{F3767DF9-D02C-4743-8A74-002B162E61D6}" type="pres">
      <dgm:prSet presAssocID="{67E5663D-2BC4-4D52-8FAB-07397DE55FFE}" presName="rootText" presStyleLbl="node2" presStyleIdx="3" presStyleCnt="9" custScaleX="142131" custScaleY="155018">
        <dgm:presLayoutVars>
          <dgm:chPref val="3"/>
        </dgm:presLayoutVars>
      </dgm:prSet>
      <dgm:spPr/>
    </dgm:pt>
    <dgm:pt modelId="{475A6253-6527-40A5-9496-37F9F542689B}" type="pres">
      <dgm:prSet presAssocID="{67E5663D-2BC4-4D52-8FAB-07397DE55FFE}" presName="rootConnector" presStyleLbl="node2" presStyleIdx="3" presStyleCnt="9"/>
      <dgm:spPr/>
    </dgm:pt>
    <dgm:pt modelId="{AF746833-1748-4ADD-9CC8-4ED6A6B5F56B}" type="pres">
      <dgm:prSet presAssocID="{67E5663D-2BC4-4D52-8FAB-07397DE55FFE}" presName="hierChild4" presStyleCnt="0"/>
      <dgm:spPr/>
    </dgm:pt>
    <dgm:pt modelId="{A25C51C3-2FD5-4EEC-9DC9-FA26D3C43940}" type="pres">
      <dgm:prSet presAssocID="{67E5663D-2BC4-4D52-8FAB-07397DE55FFE}" presName="hierChild5" presStyleCnt="0"/>
      <dgm:spPr/>
    </dgm:pt>
    <dgm:pt modelId="{3F2F5FD0-F9C2-4F4E-8A1F-A076456795D1}" type="pres">
      <dgm:prSet presAssocID="{6BEA6444-AD7B-45E9-B6CB-27FD11219EEE}" presName="Name37" presStyleLbl="parChTrans1D2" presStyleIdx="4" presStyleCnt="9"/>
      <dgm:spPr/>
    </dgm:pt>
    <dgm:pt modelId="{0B804F8C-0B15-441D-8296-DD945C0A1C07}" type="pres">
      <dgm:prSet presAssocID="{4580943B-D5EA-438F-97CF-BDC7840FAD6A}" presName="hierRoot2" presStyleCnt="0">
        <dgm:presLayoutVars>
          <dgm:hierBranch val="init"/>
        </dgm:presLayoutVars>
      </dgm:prSet>
      <dgm:spPr/>
    </dgm:pt>
    <dgm:pt modelId="{34E8798C-2641-43EA-90DC-841E0F7F8933}" type="pres">
      <dgm:prSet presAssocID="{4580943B-D5EA-438F-97CF-BDC7840FAD6A}" presName="rootComposite" presStyleCnt="0"/>
      <dgm:spPr/>
    </dgm:pt>
    <dgm:pt modelId="{63B6A461-1985-4F6B-8C09-4CD3B93DF15E}" type="pres">
      <dgm:prSet presAssocID="{4580943B-D5EA-438F-97CF-BDC7840FAD6A}" presName="rootText" presStyleLbl="node2" presStyleIdx="4" presStyleCnt="9" custScaleX="151965" custScaleY="153315">
        <dgm:presLayoutVars>
          <dgm:chPref val="3"/>
        </dgm:presLayoutVars>
      </dgm:prSet>
      <dgm:spPr/>
    </dgm:pt>
    <dgm:pt modelId="{0162148B-FB8E-4420-89A2-D0653493AF62}" type="pres">
      <dgm:prSet presAssocID="{4580943B-D5EA-438F-97CF-BDC7840FAD6A}" presName="rootConnector" presStyleLbl="node2" presStyleIdx="4" presStyleCnt="9"/>
      <dgm:spPr/>
    </dgm:pt>
    <dgm:pt modelId="{7F66725A-43A9-4D23-8288-D0F1AC1C13E4}" type="pres">
      <dgm:prSet presAssocID="{4580943B-D5EA-438F-97CF-BDC7840FAD6A}" presName="hierChild4" presStyleCnt="0"/>
      <dgm:spPr/>
    </dgm:pt>
    <dgm:pt modelId="{B332EA24-570A-471A-98B6-9B001554844C}" type="pres">
      <dgm:prSet presAssocID="{4580943B-D5EA-438F-97CF-BDC7840FAD6A}" presName="hierChild5" presStyleCnt="0"/>
      <dgm:spPr/>
    </dgm:pt>
    <dgm:pt modelId="{D942C25F-36AF-450D-9775-D05251B70CEA}" type="pres">
      <dgm:prSet presAssocID="{177B14E6-48C6-41BA-8C53-ABFFE2664370}" presName="Name37" presStyleLbl="parChTrans1D2" presStyleIdx="5" presStyleCnt="9"/>
      <dgm:spPr/>
    </dgm:pt>
    <dgm:pt modelId="{7329F4AD-E8EF-4B23-973C-1B752D467403}" type="pres">
      <dgm:prSet presAssocID="{2621CDB4-EA3E-488B-A448-50ECADD727E5}" presName="hierRoot2" presStyleCnt="0">
        <dgm:presLayoutVars>
          <dgm:hierBranch val="init"/>
        </dgm:presLayoutVars>
      </dgm:prSet>
      <dgm:spPr/>
    </dgm:pt>
    <dgm:pt modelId="{98575F5D-D5B6-4083-B996-BCA98B2B603C}" type="pres">
      <dgm:prSet presAssocID="{2621CDB4-EA3E-488B-A448-50ECADD727E5}" presName="rootComposite" presStyleCnt="0"/>
      <dgm:spPr/>
    </dgm:pt>
    <dgm:pt modelId="{EB346D5C-AF8E-465B-A072-47F81037447C}" type="pres">
      <dgm:prSet presAssocID="{2621CDB4-EA3E-488B-A448-50ECADD727E5}" presName="rootText" presStyleLbl="node2" presStyleIdx="5" presStyleCnt="9" custScaleX="125926" custScaleY="161748">
        <dgm:presLayoutVars>
          <dgm:chPref val="3"/>
        </dgm:presLayoutVars>
      </dgm:prSet>
      <dgm:spPr/>
    </dgm:pt>
    <dgm:pt modelId="{D69DE761-C7A8-4BE9-9E76-7453613CFDC5}" type="pres">
      <dgm:prSet presAssocID="{2621CDB4-EA3E-488B-A448-50ECADD727E5}" presName="rootConnector" presStyleLbl="node2" presStyleIdx="5" presStyleCnt="9"/>
      <dgm:spPr/>
    </dgm:pt>
    <dgm:pt modelId="{F95F9D5C-4C03-4A91-83BF-B95D5D89BE0B}" type="pres">
      <dgm:prSet presAssocID="{2621CDB4-EA3E-488B-A448-50ECADD727E5}" presName="hierChild4" presStyleCnt="0"/>
      <dgm:spPr/>
    </dgm:pt>
    <dgm:pt modelId="{DD2AE577-2DF1-4E11-A6C0-831F48DA670D}" type="pres">
      <dgm:prSet presAssocID="{2621CDB4-EA3E-488B-A448-50ECADD727E5}" presName="hierChild5" presStyleCnt="0"/>
      <dgm:spPr/>
    </dgm:pt>
    <dgm:pt modelId="{AB99C202-DFA5-4B00-957D-9C46B8A57D7B}" type="pres">
      <dgm:prSet presAssocID="{86E521F7-FD83-4151-B315-096C76A5B1E8}" presName="Name37" presStyleLbl="parChTrans1D2" presStyleIdx="6" presStyleCnt="9"/>
      <dgm:spPr/>
    </dgm:pt>
    <dgm:pt modelId="{C51625A2-FA7C-46D2-8BE1-9C2A25BADE4C}" type="pres">
      <dgm:prSet presAssocID="{ACD37ED0-275C-44EE-97BA-21BC8CA5DEDC}" presName="hierRoot2" presStyleCnt="0">
        <dgm:presLayoutVars>
          <dgm:hierBranch val="init"/>
        </dgm:presLayoutVars>
      </dgm:prSet>
      <dgm:spPr/>
    </dgm:pt>
    <dgm:pt modelId="{A5828475-6882-4358-BAF4-8088AEF580F5}" type="pres">
      <dgm:prSet presAssocID="{ACD37ED0-275C-44EE-97BA-21BC8CA5DEDC}" presName="rootComposite" presStyleCnt="0"/>
      <dgm:spPr/>
    </dgm:pt>
    <dgm:pt modelId="{34DF0DED-D3F4-4C84-8A68-8D5E776FBAC5}" type="pres">
      <dgm:prSet presAssocID="{ACD37ED0-275C-44EE-97BA-21BC8CA5DEDC}" presName="rootText" presStyleLbl="node2" presStyleIdx="6" presStyleCnt="9" custScaleX="137773" custScaleY="176137">
        <dgm:presLayoutVars>
          <dgm:chPref val="3"/>
        </dgm:presLayoutVars>
      </dgm:prSet>
      <dgm:spPr/>
    </dgm:pt>
    <dgm:pt modelId="{63F490B2-0FF7-4DD0-B526-FE8760449506}" type="pres">
      <dgm:prSet presAssocID="{ACD37ED0-275C-44EE-97BA-21BC8CA5DEDC}" presName="rootConnector" presStyleLbl="node2" presStyleIdx="6" presStyleCnt="9"/>
      <dgm:spPr/>
    </dgm:pt>
    <dgm:pt modelId="{B92B2B6E-FA47-4CD9-91D3-E4A5B62CB0F8}" type="pres">
      <dgm:prSet presAssocID="{ACD37ED0-275C-44EE-97BA-21BC8CA5DEDC}" presName="hierChild4" presStyleCnt="0"/>
      <dgm:spPr/>
    </dgm:pt>
    <dgm:pt modelId="{208CA68A-F558-4AB5-9544-308DE092204D}" type="pres">
      <dgm:prSet presAssocID="{ACD37ED0-275C-44EE-97BA-21BC8CA5DEDC}" presName="hierChild5" presStyleCnt="0"/>
      <dgm:spPr/>
    </dgm:pt>
    <dgm:pt modelId="{96B5E2C9-1728-4909-B093-D97C812430D3}" type="pres">
      <dgm:prSet presAssocID="{6649B4A6-1962-41CA-9F6D-DF43FB204BE8}" presName="Name37" presStyleLbl="parChTrans1D2" presStyleIdx="7" presStyleCnt="9"/>
      <dgm:spPr/>
    </dgm:pt>
    <dgm:pt modelId="{8F7E2F7B-1FC3-4860-A369-3D64EF19D4EE}" type="pres">
      <dgm:prSet presAssocID="{B40D96CE-46A0-436B-83D8-116866876A1C}" presName="hierRoot2" presStyleCnt="0">
        <dgm:presLayoutVars>
          <dgm:hierBranch val="init"/>
        </dgm:presLayoutVars>
      </dgm:prSet>
      <dgm:spPr/>
    </dgm:pt>
    <dgm:pt modelId="{4D637D89-6066-47B9-B598-5A958561EEEB}" type="pres">
      <dgm:prSet presAssocID="{B40D96CE-46A0-436B-83D8-116866876A1C}" presName="rootComposite" presStyleCnt="0"/>
      <dgm:spPr/>
    </dgm:pt>
    <dgm:pt modelId="{83C4493B-F9E5-43DB-BEF3-F986C82DCE80}" type="pres">
      <dgm:prSet presAssocID="{B40D96CE-46A0-436B-83D8-116866876A1C}" presName="rootText" presStyleLbl="node2" presStyleIdx="7" presStyleCnt="9" custScaleX="139806" custScaleY="197264">
        <dgm:presLayoutVars>
          <dgm:chPref val="3"/>
        </dgm:presLayoutVars>
      </dgm:prSet>
      <dgm:spPr/>
    </dgm:pt>
    <dgm:pt modelId="{7B265099-6ADC-4430-9DC0-B5F321BEB234}" type="pres">
      <dgm:prSet presAssocID="{B40D96CE-46A0-436B-83D8-116866876A1C}" presName="rootConnector" presStyleLbl="node2" presStyleIdx="7" presStyleCnt="9"/>
      <dgm:spPr/>
    </dgm:pt>
    <dgm:pt modelId="{0DA3EA3F-3120-466A-8793-EE796F57CBA8}" type="pres">
      <dgm:prSet presAssocID="{B40D96CE-46A0-436B-83D8-116866876A1C}" presName="hierChild4" presStyleCnt="0"/>
      <dgm:spPr/>
    </dgm:pt>
    <dgm:pt modelId="{6E1915F9-F4D1-4D30-97CC-649C459B9903}" type="pres">
      <dgm:prSet presAssocID="{B40D96CE-46A0-436B-83D8-116866876A1C}" presName="hierChild5" presStyleCnt="0"/>
      <dgm:spPr/>
    </dgm:pt>
    <dgm:pt modelId="{BE4CFAB0-8D5D-48B0-A392-383AA9ACB828}" type="pres">
      <dgm:prSet presAssocID="{873C142A-0115-4A83-BCC4-6C349B094015}" presName="Name37" presStyleLbl="parChTrans1D2" presStyleIdx="8" presStyleCnt="9"/>
      <dgm:spPr/>
    </dgm:pt>
    <dgm:pt modelId="{56C5505B-E50A-435A-88FA-B5AC2AA06676}" type="pres">
      <dgm:prSet presAssocID="{B018A42F-F841-446E-B987-9EAF0D2E5D87}" presName="hierRoot2" presStyleCnt="0">
        <dgm:presLayoutVars>
          <dgm:hierBranch val="init"/>
        </dgm:presLayoutVars>
      </dgm:prSet>
      <dgm:spPr/>
    </dgm:pt>
    <dgm:pt modelId="{4296DE5F-77DF-4938-BBAB-CB99DC988E47}" type="pres">
      <dgm:prSet presAssocID="{B018A42F-F841-446E-B987-9EAF0D2E5D87}" presName="rootComposite" presStyleCnt="0"/>
      <dgm:spPr/>
    </dgm:pt>
    <dgm:pt modelId="{69CC29AF-BB53-4705-BAEC-CA875D23BC7E}" type="pres">
      <dgm:prSet presAssocID="{B018A42F-F841-446E-B987-9EAF0D2E5D87}" presName="rootText" presStyleLbl="node2" presStyleIdx="8" presStyleCnt="9" custScaleX="139319" custScaleY="191596">
        <dgm:presLayoutVars>
          <dgm:chPref val="3"/>
        </dgm:presLayoutVars>
      </dgm:prSet>
      <dgm:spPr/>
    </dgm:pt>
    <dgm:pt modelId="{25F503F8-63EB-4C28-AB3E-9773F59919B3}" type="pres">
      <dgm:prSet presAssocID="{B018A42F-F841-446E-B987-9EAF0D2E5D87}" presName="rootConnector" presStyleLbl="node2" presStyleIdx="8" presStyleCnt="9"/>
      <dgm:spPr/>
    </dgm:pt>
    <dgm:pt modelId="{C143BD43-55F5-4062-8F96-FCC9199A102F}" type="pres">
      <dgm:prSet presAssocID="{B018A42F-F841-446E-B987-9EAF0D2E5D87}" presName="hierChild4" presStyleCnt="0"/>
      <dgm:spPr/>
    </dgm:pt>
    <dgm:pt modelId="{F99ED3E1-DA1C-4B7C-8C60-FD0603D99CA3}" type="pres">
      <dgm:prSet presAssocID="{B018A42F-F841-446E-B987-9EAF0D2E5D87}" presName="hierChild5" presStyleCnt="0"/>
      <dgm:spPr/>
    </dgm:pt>
    <dgm:pt modelId="{3D0DECB6-A333-40F9-A2B4-1D556E80AFF4}" type="pres">
      <dgm:prSet presAssocID="{7523E62C-AFB9-491D-944B-59BD2C56D51F}" presName="hierChild3" presStyleCnt="0"/>
      <dgm:spPr/>
    </dgm:pt>
  </dgm:ptLst>
  <dgm:cxnLst>
    <dgm:cxn modelId="{7E75A103-DE21-41CA-B64B-CA658D14D5AD}" type="presOf" srcId="{17FCC3BC-2EA8-434E-95E4-C48E329E3F09}" destId="{452BE799-337B-47E6-9164-FD5001C2D2A8}" srcOrd="0" destOrd="0" presId="urn:microsoft.com/office/officeart/2005/8/layout/orgChart1"/>
    <dgm:cxn modelId="{4A39F812-24D1-4680-81AE-BBF6DE2BFE10}" type="presOf" srcId="{B40D96CE-46A0-436B-83D8-116866876A1C}" destId="{7B265099-6ADC-4430-9DC0-B5F321BEB234}" srcOrd="1" destOrd="0" presId="urn:microsoft.com/office/officeart/2005/8/layout/orgChart1"/>
    <dgm:cxn modelId="{5978E91C-29E4-44CC-A5DD-AB209BE53EA2}" type="presOf" srcId="{B018A42F-F841-446E-B987-9EAF0D2E5D87}" destId="{25F503F8-63EB-4C28-AB3E-9773F59919B3}" srcOrd="1" destOrd="0" presId="urn:microsoft.com/office/officeart/2005/8/layout/orgChart1"/>
    <dgm:cxn modelId="{CBAA281D-0397-4949-B727-E818DC7B788F}" type="presOf" srcId="{58796C4A-A94A-4E93-81E3-820C0541EFCE}" destId="{696EB1B9-0D85-4E15-8B17-A66C80CAF6EC}" srcOrd="0" destOrd="0" presId="urn:microsoft.com/office/officeart/2005/8/layout/orgChart1"/>
    <dgm:cxn modelId="{F3739A1D-4C99-43DB-887F-0D6446ED678F}" type="presOf" srcId="{2621CDB4-EA3E-488B-A448-50ECADD727E5}" destId="{D69DE761-C7A8-4BE9-9E76-7453613CFDC5}" srcOrd="1" destOrd="0" presId="urn:microsoft.com/office/officeart/2005/8/layout/orgChart1"/>
    <dgm:cxn modelId="{4D6EE620-DCA3-40AB-B8E3-C86D1AECA4F1}" type="presOf" srcId="{177B14E6-48C6-41BA-8C53-ABFFE2664370}" destId="{D942C25F-36AF-450D-9775-D05251B70CEA}" srcOrd="0" destOrd="0" presId="urn:microsoft.com/office/officeart/2005/8/layout/orgChart1"/>
    <dgm:cxn modelId="{77BAFB21-48A2-4781-B785-4BD23E0BE902}" type="presOf" srcId="{1043454D-CCC1-4A4E-8665-22EDEAA325D3}" destId="{6828EDF5-A619-4837-9B8C-86C7706D9F03}" srcOrd="0" destOrd="0" presId="urn:microsoft.com/office/officeart/2005/8/layout/orgChart1"/>
    <dgm:cxn modelId="{5F79902A-539D-461F-8138-558974D6A3C9}" srcId="{7523E62C-AFB9-491D-944B-59BD2C56D51F}" destId="{2621CDB4-EA3E-488B-A448-50ECADD727E5}" srcOrd="5" destOrd="0" parTransId="{177B14E6-48C6-41BA-8C53-ABFFE2664370}" sibTransId="{9528B4B8-7AD0-4F02-A854-8F4832D41FCB}"/>
    <dgm:cxn modelId="{074FF82A-1664-4AE7-9230-8A84DA3210A0}" type="presOf" srcId="{67E5663D-2BC4-4D52-8FAB-07397DE55FFE}" destId="{475A6253-6527-40A5-9496-37F9F542689B}" srcOrd="1" destOrd="0" presId="urn:microsoft.com/office/officeart/2005/8/layout/orgChart1"/>
    <dgm:cxn modelId="{02785431-613E-4346-8BF6-698A90DB89CB}" type="presOf" srcId="{7523E62C-AFB9-491D-944B-59BD2C56D51F}" destId="{3B66F131-962E-4E73-987D-107E2ED2F053}" srcOrd="0" destOrd="0" presId="urn:microsoft.com/office/officeart/2005/8/layout/orgChart1"/>
    <dgm:cxn modelId="{4AA1E332-FD82-46C0-8BB8-073942A0A3F8}" type="presOf" srcId="{67E5663D-2BC4-4D52-8FAB-07397DE55FFE}" destId="{F3767DF9-D02C-4743-8A74-002B162E61D6}" srcOrd="0" destOrd="0" presId="urn:microsoft.com/office/officeart/2005/8/layout/orgChart1"/>
    <dgm:cxn modelId="{457E1F46-B248-4721-A887-774E410AD9F5}" type="presOf" srcId="{873C142A-0115-4A83-BCC4-6C349B094015}" destId="{BE4CFAB0-8D5D-48B0-A392-383AA9ACB828}" srcOrd="0" destOrd="0" presId="urn:microsoft.com/office/officeart/2005/8/layout/orgChart1"/>
    <dgm:cxn modelId="{D665B34A-AB71-4772-8763-D99B5F885AF8}" type="presOf" srcId="{4580943B-D5EA-438F-97CF-BDC7840FAD6A}" destId="{0162148B-FB8E-4420-89A2-D0653493AF62}" srcOrd="1" destOrd="0" presId="urn:microsoft.com/office/officeart/2005/8/layout/orgChart1"/>
    <dgm:cxn modelId="{C120B14D-AF83-4447-9B31-17C186361504}" type="presOf" srcId="{FFD8B950-3BC0-478F-B37C-A99CF57AE96D}" destId="{8CB6A95E-E0CF-4B75-A89E-D10DA6DBDF68}" srcOrd="0" destOrd="0" presId="urn:microsoft.com/office/officeart/2005/8/layout/orgChart1"/>
    <dgm:cxn modelId="{172CF14E-7161-427F-BDCA-E8D818C34F27}" type="presOf" srcId="{8990AA39-7EE3-4BE5-861A-73FD98684675}" destId="{A1B312CE-3119-424D-BC1A-D1672234B732}" srcOrd="0" destOrd="0" presId="urn:microsoft.com/office/officeart/2005/8/layout/orgChart1"/>
    <dgm:cxn modelId="{8FA5894F-62FD-40ED-BC50-62E11C03767E}" type="presOf" srcId="{B018A42F-F841-446E-B987-9EAF0D2E5D87}" destId="{69CC29AF-BB53-4705-BAEC-CA875D23BC7E}" srcOrd="0" destOrd="0" presId="urn:microsoft.com/office/officeart/2005/8/layout/orgChart1"/>
    <dgm:cxn modelId="{428E4F54-60AD-45F4-A2A5-A5E38590F98B}" srcId="{7523E62C-AFB9-491D-944B-59BD2C56D51F}" destId="{ACD37ED0-275C-44EE-97BA-21BC8CA5DEDC}" srcOrd="6" destOrd="0" parTransId="{86E521F7-FD83-4151-B315-096C76A5B1E8}" sibTransId="{C8AD19CA-443F-4117-A821-145181B8F889}"/>
    <dgm:cxn modelId="{7A379D54-1694-4C1F-9382-F27AFE982833}" srcId="{FFD8B950-3BC0-478F-B37C-A99CF57AE96D}" destId="{7523E62C-AFB9-491D-944B-59BD2C56D51F}" srcOrd="0" destOrd="0" parTransId="{F654AAED-19C2-46BC-910F-BADD7CD4C733}" sibTransId="{EC1378F8-1167-408F-BE50-5144EC0AD46C}"/>
    <dgm:cxn modelId="{59F6535B-D1AD-4A7B-97B9-4EA1A1324434}" type="presOf" srcId="{022FE2F6-1CF9-4278-A100-81285A3ADAA2}" destId="{9E9DFE89-8823-44A0-B484-D3E0A5697642}" srcOrd="0" destOrd="0" presId="urn:microsoft.com/office/officeart/2005/8/layout/orgChart1"/>
    <dgm:cxn modelId="{AB56AA65-A384-4C47-A6BC-8F5583D18399}" srcId="{7523E62C-AFB9-491D-944B-59BD2C56D51F}" destId="{DCDEC51B-B89E-4426-A8CB-B09DBDBCAB9D}" srcOrd="0" destOrd="0" parTransId="{8990AA39-7EE3-4BE5-861A-73FD98684675}" sibTransId="{AF0CEB51-7943-4B7C-A233-718B2C06E91F}"/>
    <dgm:cxn modelId="{0E01F367-EB48-4438-94E4-12C2C2B35A79}" type="presOf" srcId="{DCDEC51B-B89E-4426-A8CB-B09DBDBCAB9D}" destId="{C0D6D269-B7E4-432D-BD40-EE50926C57CB}" srcOrd="0" destOrd="0" presId="urn:microsoft.com/office/officeart/2005/8/layout/orgChart1"/>
    <dgm:cxn modelId="{C6DADC69-7761-4077-A5CA-60D3D077382A}" type="presOf" srcId="{022FE2F6-1CF9-4278-A100-81285A3ADAA2}" destId="{432F7D26-55EA-4958-9E6F-116196C60A0E}" srcOrd="1" destOrd="0" presId="urn:microsoft.com/office/officeart/2005/8/layout/orgChart1"/>
    <dgm:cxn modelId="{EBBEC36F-BCBF-42EA-A889-178D09F82F24}" type="presOf" srcId="{6BEA6444-AD7B-45E9-B6CB-27FD11219EEE}" destId="{3F2F5FD0-F9C2-4F4E-8A1F-A076456795D1}" srcOrd="0" destOrd="0" presId="urn:microsoft.com/office/officeart/2005/8/layout/orgChart1"/>
    <dgm:cxn modelId="{2833A870-A475-4E17-A81F-62688D332828}" type="presOf" srcId="{86E521F7-FD83-4151-B315-096C76A5B1E8}" destId="{AB99C202-DFA5-4B00-957D-9C46B8A57D7B}" srcOrd="0" destOrd="0" presId="urn:microsoft.com/office/officeart/2005/8/layout/orgChart1"/>
    <dgm:cxn modelId="{14BD8F80-A6BC-457B-A900-EDD54FBCC36F}" type="presOf" srcId="{2621CDB4-EA3E-488B-A448-50ECADD727E5}" destId="{EB346D5C-AF8E-465B-A072-47F81037447C}" srcOrd="0" destOrd="0" presId="urn:microsoft.com/office/officeart/2005/8/layout/orgChart1"/>
    <dgm:cxn modelId="{09C3F786-739C-42C1-B539-7BED240E5A73}" type="presOf" srcId="{DCDEC51B-B89E-4426-A8CB-B09DBDBCAB9D}" destId="{389886DD-5C86-4690-A55D-951DDA0510AA}" srcOrd="1" destOrd="0" presId="urn:microsoft.com/office/officeart/2005/8/layout/orgChart1"/>
    <dgm:cxn modelId="{C1C6919E-E09F-41AD-AD47-0D65F6F84EB0}" type="presOf" srcId="{7523E62C-AFB9-491D-944B-59BD2C56D51F}" destId="{EBA76175-1F31-4023-8EAF-6FBDC12A931C}" srcOrd="1" destOrd="0" presId="urn:microsoft.com/office/officeart/2005/8/layout/orgChart1"/>
    <dgm:cxn modelId="{6E90949E-FD85-4378-BC69-9ED439E2B703}" type="presOf" srcId="{ACD37ED0-275C-44EE-97BA-21BC8CA5DEDC}" destId="{34DF0DED-D3F4-4C84-8A68-8D5E776FBAC5}" srcOrd="0" destOrd="0" presId="urn:microsoft.com/office/officeart/2005/8/layout/orgChart1"/>
    <dgm:cxn modelId="{782C4EA1-F27A-4AA7-BB60-4D22A5AFDC1F}" type="presOf" srcId="{B40D96CE-46A0-436B-83D8-116866876A1C}" destId="{83C4493B-F9E5-43DB-BEF3-F986C82DCE80}" srcOrd="0" destOrd="0" presId="urn:microsoft.com/office/officeart/2005/8/layout/orgChart1"/>
    <dgm:cxn modelId="{287153A1-7FC4-4FF4-BBFC-7E9219E71C52}" type="presOf" srcId="{1043454D-CCC1-4A4E-8665-22EDEAA325D3}" destId="{11DC7C2A-0765-4935-8850-6663F967B821}" srcOrd="1" destOrd="0" presId="urn:microsoft.com/office/officeart/2005/8/layout/orgChart1"/>
    <dgm:cxn modelId="{8A7897B1-1091-4F1F-B870-5B3BEF85943A}" srcId="{7523E62C-AFB9-491D-944B-59BD2C56D51F}" destId="{67E5663D-2BC4-4D52-8FAB-07397DE55FFE}" srcOrd="3" destOrd="0" parTransId="{58796C4A-A94A-4E93-81E3-820C0541EFCE}" sibTransId="{074D3B5D-E906-4122-A85D-708F976C6CD0}"/>
    <dgm:cxn modelId="{DEEB6DBA-4726-472B-8F33-BEC53B887C22}" type="presOf" srcId="{6649B4A6-1962-41CA-9F6D-DF43FB204BE8}" destId="{96B5E2C9-1728-4909-B093-D97C812430D3}" srcOrd="0" destOrd="0" presId="urn:microsoft.com/office/officeart/2005/8/layout/orgChart1"/>
    <dgm:cxn modelId="{32DFF4C2-AC1B-4B84-87EC-68088E0804AA}" srcId="{7523E62C-AFB9-491D-944B-59BD2C56D51F}" destId="{4580943B-D5EA-438F-97CF-BDC7840FAD6A}" srcOrd="4" destOrd="0" parTransId="{6BEA6444-AD7B-45E9-B6CB-27FD11219EEE}" sibTransId="{5C1472B8-3F90-4C2C-88F3-EBEB58B32721}"/>
    <dgm:cxn modelId="{949672C4-70F0-4812-9C24-AD8ADF18E2D4}" srcId="{7523E62C-AFB9-491D-944B-59BD2C56D51F}" destId="{B018A42F-F841-446E-B987-9EAF0D2E5D87}" srcOrd="8" destOrd="0" parTransId="{873C142A-0115-4A83-BCC4-6C349B094015}" sibTransId="{07C99CA7-1E04-4FBF-B21F-0B6000167CC0}"/>
    <dgm:cxn modelId="{498F5CC6-7FA7-4070-9B23-2937176B0CCA}" srcId="{7523E62C-AFB9-491D-944B-59BD2C56D51F}" destId="{B40D96CE-46A0-436B-83D8-116866876A1C}" srcOrd="7" destOrd="0" parTransId="{6649B4A6-1962-41CA-9F6D-DF43FB204BE8}" sibTransId="{E598A2AF-6730-4460-8AEF-41F8D0D25931}"/>
    <dgm:cxn modelId="{B07B5AD3-F35D-41D9-A1EF-F0F025D5745A}" srcId="{7523E62C-AFB9-491D-944B-59BD2C56D51F}" destId="{1043454D-CCC1-4A4E-8665-22EDEAA325D3}" srcOrd="2" destOrd="0" parTransId="{17FCC3BC-2EA8-434E-95E4-C48E329E3F09}" sibTransId="{2D14C047-F0CC-4023-A740-8D70ADEC6A86}"/>
    <dgm:cxn modelId="{285505D5-D10D-4749-AE3D-E74F2FB68B0E}" type="presOf" srcId="{ACD37ED0-275C-44EE-97BA-21BC8CA5DEDC}" destId="{63F490B2-0FF7-4DD0-B526-FE8760449506}" srcOrd="1" destOrd="0" presId="urn:microsoft.com/office/officeart/2005/8/layout/orgChart1"/>
    <dgm:cxn modelId="{40C78FE4-1A2B-4EDE-AFDF-C0D4EFF542E0}" srcId="{7523E62C-AFB9-491D-944B-59BD2C56D51F}" destId="{022FE2F6-1CF9-4278-A100-81285A3ADAA2}" srcOrd="1" destOrd="0" parTransId="{96B877B5-5E43-4336-8631-BF5F4022166E}" sibTransId="{CADC995D-473C-4190-9F3C-2CC941771D40}"/>
    <dgm:cxn modelId="{0D2B99EA-FC26-4C0C-A9F2-EE0B1C1EA9C6}" type="presOf" srcId="{4580943B-D5EA-438F-97CF-BDC7840FAD6A}" destId="{63B6A461-1985-4F6B-8C09-4CD3B93DF15E}" srcOrd="0" destOrd="0" presId="urn:microsoft.com/office/officeart/2005/8/layout/orgChart1"/>
    <dgm:cxn modelId="{1D112CEB-153C-41BB-A7B3-3D170C181F2C}" type="presOf" srcId="{96B877B5-5E43-4336-8631-BF5F4022166E}" destId="{3392B804-4605-4DC2-A6A0-8C85BB4B4C4B}" srcOrd="0" destOrd="0" presId="urn:microsoft.com/office/officeart/2005/8/layout/orgChart1"/>
    <dgm:cxn modelId="{38B39D0D-1932-466D-8B12-8C3F7AB6CE60}" type="presParOf" srcId="{8CB6A95E-E0CF-4B75-A89E-D10DA6DBDF68}" destId="{6C5AE791-86C6-48F6-8DA7-346B004F5AF7}" srcOrd="0" destOrd="0" presId="urn:microsoft.com/office/officeart/2005/8/layout/orgChart1"/>
    <dgm:cxn modelId="{7A92769B-DA13-4E27-B10A-A8A8BFEE2CA0}" type="presParOf" srcId="{6C5AE791-86C6-48F6-8DA7-346B004F5AF7}" destId="{388A32F6-6841-4BD2-901A-A0A2F68FEF66}" srcOrd="0" destOrd="0" presId="urn:microsoft.com/office/officeart/2005/8/layout/orgChart1"/>
    <dgm:cxn modelId="{87DCC675-69C2-444F-AEB5-30A06E5025C0}" type="presParOf" srcId="{388A32F6-6841-4BD2-901A-A0A2F68FEF66}" destId="{3B66F131-962E-4E73-987D-107E2ED2F053}" srcOrd="0" destOrd="0" presId="urn:microsoft.com/office/officeart/2005/8/layout/orgChart1"/>
    <dgm:cxn modelId="{137CC54A-A0F1-447C-85E5-6146DF5AC40D}" type="presParOf" srcId="{388A32F6-6841-4BD2-901A-A0A2F68FEF66}" destId="{EBA76175-1F31-4023-8EAF-6FBDC12A931C}" srcOrd="1" destOrd="0" presId="urn:microsoft.com/office/officeart/2005/8/layout/orgChart1"/>
    <dgm:cxn modelId="{5BBF5C34-A232-4932-BA1E-40B72216D241}" type="presParOf" srcId="{6C5AE791-86C6-48F6-8DA7-346B004F5AF7}" destId="{55C104D9-8FFE-4DBA-9A15-8A0C495AE481}" srcOrd="1" destOrd="0" presId="urn:microsoft.com/office/officeart/2005/8/layout/orgChart1"/>
    <dgm:cxn modelId="{F3745A42-C669-4F65-A1D7-6627CADA2F61}" type="presParOf" srcId="{55C104D9-8FFE-4DBA-9A15-8A0C495AE481}" destId="{A1B312CE-3119-424D-BC1A-D1672234B732}" srcOrd="0" destOrd="0" presId="urn:microsoft.com/office/officeart/2005/8/layout/orgChart1"/>
    <dgm:cxn modelId="{8F227817-9A70-4DB0-8D33-D8D66025A8F9}" type="presParOf" srcId="{55C104D9-8FFE-4DBA-9A15-8A0C495AE481}" destId="{358DF614-29FA-482F-87D3-07D29A3EE404}" srcOrd="1" destOrd="0" presId="urn:microsoft.com/office/officeart/2005/8/layout/orgChart1"/>
    <dgm:cxn modelId="{E4E03368-0101-410E-B331-494D1271C72D}" type="presParOf" srcId="{358DF614-29FA-482F-87D3-07D29A3EE404}" destId="{52AA10D6-249B-4801-B231-E2BDEC5AEAD3}" srcOrd="0" destOrd="0" presId="urn:microsoft.com/office/officeart/2005/8/layout/orgChart1"/>
    <dgm:cxn modelId="{5A534234-46D6-492F-A5A3-96CBE0EB5B72}" type="presParOf" srcId="{52AA10D6-249B-4801-B231-E2BDEC5AEAD3}" destId="{C0D6D269-B7E4-432D-BD40-EE50926C57CB}" srcOrd="0" destOrd="0" presId="urn:microsoft.com/office/officeart/2005/8/layout/orgChart1"/>
    <dgm:cxn modelId="{AF492545-D073-49D4-B723-4ACF0D44855D}" type="presParOf" srcId="{52AA10D6-249B-4801-B231-E2BDEC5AEAD3}" destId="{389886DD-5C86-4690-A55D-951DDA0510AA}" srcOrd="1" destOrd="0" presId="urn:microsoft.com/office/officeart/2005/8/layout/orgChart1"/>
    <dgm:cxn modelId="{AF0B397E-FC31-4D63-AD24-43364FE5CD4D}" type="presParOf" srcId="{358DF614-29FA-482F-87D3-07D29A3EE404}" destId="{4A293AF6-2372-4290-9775-72DBAD4BA303}" srcOrd="1" destOrd="0" presId="urn:microsoft.com/office/officeart/2005/8/layout/orgChart1"/>
    <dgm:cxn modelId="{361011D8-D35A-419C-B085-7F59260E3D53}" type="presParOf" srcId="{358DF614-29FA-482F-87D3-07D29A3EE404}" destId="{7C1D3B0A-D3F8-4942-9F69-37122EB42565}" srcOrd="2" destOrd="0" presId="urn:microsoft.com/office/officeart/2005/8/layout/orgChart1"/>
    <dgm:cxn modelId="{60D6DA85-ABE3-4603-8E9A-F3881237465E}" type="presParOf" srcId="{55C104D9-8FFE-4DBA-9A15-8A0C495AE481}" destId="{3392B804-4605-4DC2-A6A0-8C85BB4B4C4B}" srcOrd="2" destOrd="0" presId="urn:microsoft.com/office/officeart/2005/8/layout/orgChart1"/>
    <dgm:cxn modelId="{1171D6A6-B3CB-4DBB-8DCF-727C5DC97EEC}" type="presParOf" srcId="{55C104D9-8FFE-4DBA-9A15-8A0C495AE481}" destId="{EA07C9D0-9398-41CF-8C72-AEBE52E49603}" srcOrd="3" destOrd="0" presId="urn:microsoft.com/office/officeart/2005/8/layout/orgChart1"/>
    <dgm:cxn modelId="{08111350-C533-4B56-9B2D-80E88F07D74C}" type="presParOf" srcId="{EA07C9D0-9398-41CF-8C72-AEBE52E49603}" destId="{389491DF-45A7-4907-AFB5-74E6818F0A6A}" srcOrd="0" destOrd="0" presId="urn:microsoft.com/office/officeart/2005/8/layout/orgChart1"/>
    <dgm:cxn modelId="{3A198786-2746-4036-A7D8-7EA643568D68}" type="presParOf" srcId="{389491DF-45A7-4907-AFB5-74E6818F0A6A}" destId="{9E9DFE89-8823-44A0-B484-D3E0A5697642}" srcOrd="0" destOrd="0" presId="urn:microsoft.com/office/officeart/2005/8/layout/orgChart1"/>
    <dgm:cxn modelId="{CE5F4E50-0464-4DAB-8706-76769D7131B7}" type="presParOf" srcId="{389491DF-45A7-4907-AFB5-74E6818F0A6A}" destId="{432F7D26-55EA-4958-9E6F-116196C60A0E}" srcOrd="1" destOrd="0" presId="urn:microsoft.com/office/officeart/2005/8/layout/orgChart1"/>
    <dgm:cxn modelId="{4215EDAF-BADE-4ACE-88CC-20A33827C29C}" type="presParOf" srcId="{EA07C9D0-9398-41CF-8C72-AEBE52E49603}" destId="{16D45ECE-687A-4D54-805D-E332362A6C08}" srcOrd="1" destOrd="0" presId="urn:microsoft.com/office/officeart/2005/8/layout/orgChart1"/>
    <dgm:cxn modelId="{FD2F086D-1A7D-448A-AC66-64AACBB6A208}" type="presParOf" srcId="{EA07C9D0-9398-41CF-8C72-AEBE52E49603}" destId="{459CD42A-EFD3-4B34-A752-4C80B23FE29F}" srcOrd="2" destOrd="0" presId="urn:microsoft.com/office/officeart/2005/8/layout/orgChart1"/>
    <dgm:cxn modelId="{4510B661-550F-474B-B50E-1F5617BF09D6}" type="presParOf" srcId="{55C104D9-8FFE-4DBA-9A15-8A0C495AE481}" destId="{452BE799-337B-47E6-9164-FD5001C2D2A8}" srcOrd="4" destOrd="0" presId="urn:microsoft.com/office/officeart/2005/8/layout/orgChart1"/>
    <dgm:cxn modelId="{4F821751-B94B-4A31-82E7-2550AA4E2180}" type="presParOf" srcId="{55C104D9-8FFE-4DBA-9A15-8A0C495AE481}" destId="{D47B18B5-4E31-492E-A5AD-EA4CCA8D7FE7}" srcOrd="5" destOrd="0" presId="urn:microsoft.com/office/officeart/2005/8/layout/orgChart1"/>
    <dgm:cxn modelId="{6230D0B1-9451-47AF-A309-4C894C683014}" type="presParOf" srcId="{D47B18B5-4E31-492E-A5AD-EA4CCA8D7FE7}" destId="{0CCC9ECC-2D08-440E-9954-71CEF23E176C}" srcOrd="0" destOrd="0" presId="urn:microsoft.com/office/officeart/2005/8/layout/orgChart1"/>
    <dgm:cxn modelId="{2A7537B3-A3AB-4166-9833-46F32426852B}" type="presParOf" srcId="{0CCC9ECC-2D08-440E-9954-71CEF23E176C}" destId="{6828EDF5-A619-4837-9B8C-86C7706D9F03}" srcOrd="0" destOrd="0" presId="urn:microsoft.com/office/officeart/2005/8/layout/orgChart1"/>
    <dgm:cxn modelId="{9A710F67-60D4-42D1-99E1-21733101317B}" type="presParOf" srcId="{0CCC9ECC-2D08-440E-9954-71CEF23E176C}" destId="{11DC7C2A-0765-4935-8850-6663F967B821}" srcOrd="1" destOrd="0" presId="urn:microsoft.com/office/officeart/2005/8/layout/orgChart1"/>
    <dgm:cxn modelId="{BB65104A-C202-404D-AAF6-455EAA9E9803}" type="presParOf" srcId="{D47B18B5-4E31-492E-A5AD-EA4CCA8D7FE7}" destId="{35DB546D-DDB7-4328-B1EC-04C4516F460A}" srcOrd="1" destOrd="0" presId="urn:microsoft.com/office/officeart/2005/8/layout/orgChart1"/>
    <dgm:cxn modelId="{C2FF54DC-E7B4-479F-B363-4B47920E9306}" type="presParOf" srcId="{D47B18B5-4E31-492E-A5AD-EA4CCA8D7FE7}" destId="{1DF4287D-5630-40B4-830E-C29C9410AE96}" srcOrd="2" destOrd="0" presId="urn:microsoft.com/office/officeart/2005/8/layout/orgChart1"/>
    <dgm:cxn modelId="{2760C8FC-64DD-4A8F-8F95-8B89382B58EA}" type="presParOf" srcId="{55C104D9-8FFE-4DBA-9A15-8A0C495AE481}" destId="{696EB1B9-0D85-4E15-8B17-A66C80CAF6EC}" srcOrd="6" destOrd="0" presId="urn:microsoft.com/office/officeart/2005/8/layout/orgChart1"/>
    <dgm:cxn modelId="{EFBFAEF7-0DC7-468C-93F2-634F0DB8B76F}" type="presParOf" srcId="{55C104D9-8FFE-4DBA-9A15-8A0C495AE481}" destId="{F98BF0FF-0AD7-4B79-8D41-77CE58E82BB9}" srcOrd="7" destOrd="0" presId="urn:microsoft.com/office/officeart/2005/8/layout/orgChart1"/>
    <dgm:cxn modelId="{CC782D43-7C3D-4919-B772-D3F68819CA9F}" type="presParOf" srcId="{F98BF0FF-0AD7-4B79-8D41-77CE58E82BB9}" destId="{9702B833-7FED-4D99-8B69-1687BA534F1F}" srcOrd="0" destOrd="0" presId="urn:microsoft.com/office/officeart/2005/8/layout/orgChart1"/>
    <dgm:cxn modelId="{830F3C05-6EBA-44C5-AF91-DF56195282C8}" type="presParOf" srcId="{9702B833-7FED-4D99-8B69-1687BA534F1F}" destId="{F3767DF9-D02C-4743-8A74-002B162E61D6}" srcOrd="0" destOrd="0" presId="urn:microsoft.com/office/officeart/2005/8/layout/orgChart1"/>
    <dgm:cxn modelId="{4F6AE662-9053-47F6-8F5E-5CCAD0A8A7A1}" type="presParOf" srcId="{9702B833-7FED-4D99-8B69-1687BA534F1F}" destId="{475A6253-6527-40A5-9496-37F9F542689B}" srcOrd="1" destOrd="0" presId="urn:microsoft.com/office/officeart/2005/8/layout/orgChart1"/>
    <dgm:cxn modelId="{505589EB-8C1A-49AB-AD1F-5E97B2DDA336}" type="presParOf" srcId="{F98BF0FF-0AD7-4B79-8D41-77CE58E82BB9}" destId="{AF746833-1748-4ADD-9CC8-4ED6A6B5F56B}" srcOrd="1" destOrd="0" presId="urn:microsoft.com/office/officeart/2005/8/layout/orgChart1"/>
    <dgm:cxn modelId="{AED6F318-F407-49CA-BEE2-1C642885EC86}" type="presParOf" srcId="{F98BF0FF-0AD7-4B79-8D41-77CE58E82BB9}" destId="{A25C51C3-2FD5-4EEC-9DC9-FA26D3C43940}" srcOrd="2" destOrd="0" presId="urn:microsoft.com/office/officeart/2005/8/layout/orgChart1"/>
    <dgm:cxn modelId="{8F015882-4248-44AD-9890-2F74EA4CFD5B}" type="presParOf" srcId="{55C104D9-8FFE-4DBA-9A15-8A0C495AE481}" destId="{3F2F5FD0-F9C2-4F4E-8A1F-A076456795D1}" srcOrd="8" destOrd="0" presId="urn:microsoft.com/office/officeart/2005/8/layout/orgChart1"/>
    <dgm:cxn modelId="{E7595165-A253-4C0C-ADF1-C2A7888702A2}" type="presParOf" srcId="{55C104D9-8FFE-4DBA-9A15-8A0C495AE481}" destId="{0B804F8C-0B15-441D-8296-DD945C0A1C07}" srcOrd="9" destOrd="0" presId="urn:microsoft.com/office/officeart/2005/8/layout/orgChart1"/>
    <dgm:cxn modelId="{19A4564A-9C0B-446B-B8A9-E82E85CA191D}" type="presParOf" srcId="{0B804F8C-0B15-441D-8296-DD945C0A1C07}" destId="{34E8798C-2641-43EA-90DC-841E0F7F8933}" srcOrd="0" destOrd="0" presId="urn:microsoft.com/office/officeart/2005/8/layout/orgChart1"/>
    <dgm:cxn modelId="{2387B528-EE22-4816-A0CF-6EA95ACADBCB}" type="presParOf" srcId="{34E8798C-2641-43EA-90DC-841E0F7F8933}" destId="{63B6A461-1985-4F6B-8C09-4CD3B93DF15E}" srcOrd="0" destOrd="0" presId="urn:microsoft.com/office/officeart/2005/8/layout/orgChart1"/>
    <dgm:cxn modelId="{7E60AAC2-7CF9-4051-887C-1857C88AD359}" type="presParOf" srcId="{34E8798C-2641-43EA-90DC-841E0F7F8933}" destId="{0162148B-FB8E-4420-89A2-D0653493AF62}" srcOrd="1" destOrd="0" presId="urn:microsoft.com/office/officeart/2005/8/layout/orgChart1"/>
    <dgm:cxn modelId="{0BE8CAAE-AB32-4FF1-8821-22ED8D7C9570}" type="presParOf" srcId="{0B804F8C-0B15-441D-8296-DD945C0A1C07}" destId="{7F66725A-43A9-4D23-8288-D0F1AC1C13E4}" srcOrd="1" destOrd="0" presId="urn:microsoft.com/office/officeart/2005/8/layout/orgChart1"/>
    <dgm:cxn modelId="{95822425-E773-446B-B814-1909DE01325A}" type="presParOf" srcId="{0B804F8C-0B15-441D-8296-DD945C0A1C07}" destId="{B332EA24-570A-471A-98B6-9B001554844C}" srcOrd="2" destOrd="0" presId="urn:microsoft.com/office/officeart/2005/8/layout/orgChart1"/>
    <dgm:cxn modelId="{9CD789B0-EA47-4B58-89EA-519DF16B6F5B}" type="presParOf" srcId="{55C104D9-8FFE-4DBA-9A15-8A0C495AE481}" destId="{D942C25F-36AF-450D-9775-D05251B70CEA}" srcOrd="10" destOrd="0" presId="urn:microsoft.com/office/officeart/2005/8/layout/orgChart1"/>
    <dgm:cxn modelId="{E24A8C47-E429-493A-B0A9-93A595EDC322}" type="presParOf" srcId="{55C104D9-8FFE-4DBA-9A15-8A0C495AE481}" destId="{7329F4AD-E8EF-4B23-973C-1B752D467403}" srcOrd="11" destOrd="0" presId="urn:microsoft.com/office/officeart/2005/8/layout/orgChart1"/>
    <dgm:cxn modelId="{93B8F2A0-8E7B-473B-837E-BC089CBF5569}" type="presParOf" srcId="{7329F4AD-E8EF-4B23-973C-1B752D467403}" destId="{98575F5D-D5B6-4083-B996-BCA98B2B603C}" srcOrd="0" destOrd="0" presId="urn:microsoft.com/office/officeart/2005/8/layout/orgChart1"/>
    <dgm:cxn modelId="{B1D05102-589B-4CA9-B42C-0D4578E51447}" type="presParOf" srcId="{98575F5D-D5B6-4083-B996-BCA98B2B603C}" destId="{EB346D5C-AF8E-465B-A072-47F81037447C}" srcOrd="0" destOrd="0" presId="urn:microsoft.com/office/officeart/2005/8/layout/orgChart1"/>
    <dgm:cxn modelId="{6E17020D-A9A8-40FD-A883-28A4147F9756}" type="presParOf" srcId="{98575F5D-D5B6-4083-B996-BCA98B2B603C}" destId="{D69DE761-C7A8-4BE9-9E76-7453613CFDC5}" srcOrd="1" destOrd="0" presId="urn:microsoft.com/office/officeart/2005/8/layout/orgChart1"/>
    <dgm:cxn modelId="{2107C071-C826-4615-9040-58C7DB45E1F9}" type="presParOf" srcId="{7329F4AD-E8EF-4B23-973C-1B752D467403}" destId="{F95F9D5C-4C03-4A91-83BF-B95D5D89BE0B}" srcOrd="1" destOrd="0" presId="urn:microsoft.com/office/officeart/2005/8/layout/orgChart1"/>
    <dgm:cxn modelId="{C4F31835-1863-4580-B951-AD5D05FA67CB}" type="presParOf" srcId="{7329F4AD-E8EF-4B23-973C-1B752D467403}" destId="{DD2AE577-2DF1-4E11-A6C0-831F48DA670D}" srcOrd="2" destOrd="0" presId="urn:microsoft.com/office/officeart/2005/8/layout/orgChart1"/>
    <dgm:cxn modelId="{B9EA45CC-BBC8-4056-9C6D-2C787E165371}" type="presParOf" srcId="{55C104D9-8FFE-4DBA-9A15-8A0C495AE481}" destId="{AB99C202-DFA5-4B00-957D-9C46B8A57D7B}" srcOrd="12" destOrd="0" presId="urn:microsoft.com/office/officeart/2005/8/layout/orgChart1"/>
    <dgm:cxn modelId="{214A6A4B-3EE9-446B-AB78-44634D4AA5A6}" type="presParOf" srcId="{55C104D9-8FFE-4DBA-9A15-8A0C495AE481}" destId="{C51625A2-FA7C-46D2-8BE1-9C2A25BADE4C}" srcOrd="13" destOrd="0" presId="urn:microsoft.com/office/officeart/2005/8/layout/orgChart1"/>
    <dgm:cxn modelId="{030CBF4C-8128-42DC-8784-BF3AEE98D6D0}" type="presParOf" srcId="{C51625A2-FA7C-46D2-8BE1-9C2A25BADE4C}" destId="{A5828475-6882-4358-BAF4-8088AEF580F5}" srcOrd="0" destOrd="0" presId="urn:microsoft.com/office/officeart/2005/8/layout/orgChart1"/>
    <dgm:cxn modelId="{EC54C559-9311-4451-A09E-3B6B0C483EE8}" type="presParOf" srcId="{A5828475-6882-4358-BAF4-8088AEF580F5}" destId="{34DF0DED-D3F4-4C84-8A68-8D5E776FBAC5}" srcOrd="0" destOrd="0" presId="urn:microsoft.com/office/officeart/2005/8/layout/orgChart1"/>
    <dgm:cxn modelId="{8030AE4D-1652-4A44-846B-BF45D35240C4}" type="presParOf" srcId="{A5828475-6882-4358-BAF4-8088AEF580F5}" destId="{63F490B2-0FF7-4DD0-B526-FE8760449506}" srcOrd="1" destOrd="0" presId="urn:microsoft.com/office/officeart/2005/8/layout/orgChart1"/>
    <dgm:cxn modelId="{B44DCA70-6F84-461C-844D-7279D366CEDC}" type="presParOf" srcId="{C51625A2-FA7C-46D2-8BE1-9C2A25BADE4C}" destId="{B92B2B6E-FA47-4CD9-91D3-E4A5B62CB0F8}" srcOrd="1" destOrd="0" presId="urn:microsoft.com/office/officeart/2005/8/layout/orgChart1"/>
    <dgm:cxn modelId="{745651BD-CE4D-42C5-A403-039AEC1E93C1}" type="presParOf" srcId="{C51625A2-FA7C-46D2-8BE1-9C2A25BADE4C}" destId="{208CA68A-F558-4AB5-9544-308DE092204D}" srcOrd="2" destOrd="0" presId="urn:microsoft.com/office/officeart/2005/8/layout/orgChart1"/>
    <dgm:cxn modelId="{194AAAF2-F0CB-41D7-BF52-2FF433A20A0A}" type="presParOf" srcId="{55C104D9-8FFE-4DBA-9A15-8A0C495AE481}" destId="{96B5E2C9-1728-4909-B093-D97C812430D3}" srcOrd="14" destOrd="0" presId="urn:microsoft.com/office/officeart/2005/8/layout/orgChart1"/>
    <dgm:cxn modelId="{73CDAD3C-5E85-4FB7-850B-C5ED03FBCE54}" type="presParOf" srcId="{55C104D9-8FFE-4DBA-9A15-8A0C495AE481}" destId="{8F7E2F7B-1FC3-4860-A369-3D64EF19D4EE}" srcOrd="15" destOrd="0" presId="urn:microsoft.com/office/officeart/2005/8/layout/orgChart1"/>
    <dgm:cxn modelId="{AA994913-6B41-440A-ABBC-D14541A0FD0B}" type="presParOf" srcId="{8F7E2F7B-1FC3-4860-A369-3D64EF19D4EE}" destId="{4D637D89-6066-47B9-B598-5A958561EEEB}" srcOrd="0" destOrd="0" presId="urn:microsoft.com/office/officeart/2005/8/layout/orgChart1"/>
    <dgm:cxn modelId="{788092A9-0DD3-410A-84B5-8C4694F8EE03}" type="presParOf" srcId="{4D637D89-6066-47B9-B598-5A958561EEEB}" destId="{83C4493B-F9E5-43DB-BEF3-F986C82DCE80}" srcOrd="0" destOrd="0" presId="urn:microsoft.com/office/officeart/2005/8/layout/orgChart1"/>
    <dgm:cxn modelId="{E435404E-FA55-4A27-88BD-7775A1EC4406}" type="presParOf" srcId="{4D637D89-6066-47B9-B598-5A958561EEEB}" destId="{7B265099-6ADC-4430-9DC0-B5F321BEB234}" srcOrd="1" destOrd="0" presId="urn:microsoft.com/office/officeart/2005/8/layout/orgChart1"/>
    <dgm:cxn modelId="{516A78F7-74AB-4173-8C66-C2139D5ECF0F}" type="presParOf" srcId="{8F7E2F7B-1FC3-4860-A369-3D64EF19D4EE}" destId="{0DA3EA3F-3120-466A-8793-EE796F57CBA8}" srcOrd="1" destOrd="0" presId="urn:microsoft.com/office/officeart/2005/8/layout/orgChart1"/>
    <dgm:cxn modelId="{0DA2FB9F-56D4-46D7-B932-C534037C34B1}" type="presParOf" srcId="{8F7E2F7B-1FC3-4860-A369-3D64EF19D4EE}" destId="{6E1915F9-F4D1-4D30-97CC-649C459B9903}" srcOrd="2" destOrd="0" presId="urn:microsoft.com/office/officeart/2005/8/layout/orgChart1"/>
    <dgm:cxn modelId="{B2154130-56B0-429A-8DE1-B819AE594FB3}" type="presParOf" srcId="{55C104D9-8FFE-4DBA-9A15-8A0C495AE481}" destId="{BE4CFAB0-8D5D-48B0-A392-383AA9ACB828}" srcOrd="16" destOrd="0" presId="urn:microsoft.com/office/officeart/2005/8/layout/orgChart1"/>
    <dgm:cxn modelId="{856F2CD9-8041-4CAC-BFF7-F09A352D03E6}" type="presParOf" srcId="{55C104D9-8FFE-4DBA-9A15-8A0C495AE481}" destId="{56C5505B-E50A-435A-88FA-B5AC2AA06676}" srcOrd="17" destOrd="0" presId="urn:microsoft.com/office/officeart/2005/8/layout/orgChart1"/>
    <dgm:cxn modelId="{D745E025-C2F4-4219-8301-FC7D4854C4F0}" type="presParOf" srcId="{56C5505B-E50A-435A-88FA-B5AC2AA06676}" destId="{4296DE5F-77DF-4938-BBAB-CB99DC988E47}" srcOrd="0" destOrd="0" presId="urn:microsoft.com/office/officeart/2005/8/layout/orgChart1"/>
    <dgm:cxn modelId="{22D7AE1F-19D2-4F80-868B-2C5CB084EB04}" type="presParOf" srcId="{4296DE5F-77DF-4938-BBAB-CB99DC988E47}" destId="{69CC29AF-BB53-4705-BAEC-CA875D23BC7E}" srcOrd="0" destOrd="0" presId="urn:microsoft.com/office/officeart/2005/8/layout/orgChart1"/>
    <dgm:cxn modelId="{2D09A0B6-F0FF-44BD-A38C-6BBF0B828774}" type="presParOf" srcId="{4296DE5F-77DF-4938-BBAB-CB99DC988E47}" destId="{25F503F8-63EB-4C28-AB3E-9773F59919B3}" srcOrd="1" destOrd="0" presId="urn:microsoft.com/office/officeart/2005/8/layout/orgChart1"/>
    <dgm:cxn modelId="{E7CF1047-F13C-4EEF-BE1F-329F033F8888}" type="presParOf" srcId="{56C5505B-E50A-435A-88FA-B5AC2AA06676}" destId="{C143BD43-55F5-4062-8F96-FCC9199A102F}" srcOrd="1" destOrd="0" presId="urn:microsoft.com/office/officeart/2005/8/layout/orgChart1"/>
    <dgm:cxn modelId="{C83C81E9-C05D-4957-B637-A144B14990E3}" type="presParOf" srcId="{56C5505B-E50A-435A-88FA-B5AC2AA06676}" destId="{F99ED3E1-DA1C-4B7C-8C60-FD0603D99CA3}" srcOrd="2" destOrd="0" presId="urn:microsoft.com/office/officeart/2005/8/layout/orgChart1"/>
    <dgm:cxn modelId="{42B64928-F735-407E-BE63-DA70269BAA8F}" type="presParOf" srcId="{6C5AE791-86C6-48F6-8DA7-346B004F5AF7}" destId="{3D0DECB6-A333-40F9-A2B4-1D556E80AFF4}"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4CFAB0-8D5D-48B0-A392-383AA9ACB828}">
      <dsp:nvSpPr>
        <dsp:cNvPr id="0" name=""/>
        <dsp:cNvSpPr/>
      </dsp:nvSpPr>
      <dsp:spPr>
        <a:xfrm>
          <a:off x="5730522" y="844268"/>
          <a:ext cx="5443225" cy="1607034"/>
        </a:xfrm>
        <a:custGeom>
          <a:avLst/>
          <a:gdLst/>
          <a:ahLst/>
          <a:cxnLst/>
          <a:rect l="0" t="0" r="0" b="0"/>
          <a:pathLst>
            <a:path>
              <a:moveTo>
                <a:pt x="0" y="0"/>
              </a:moveTo>
              <a:lnTo>
                <a:pt x="0" y="1520832"/>
              </a:lnTo>
              <a:lnTo>
                <a:pt x="5443225" y="1520832"/>
              </a:lnTo>
              <a:lnTo>
                <a:pt x="5443225" y="16070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B5E2C9-1728-4909-B093-D97C812430D3}">
      <dsp:nvSpPr>
        <dsp:cNvPr id="0" name=""/>
        <dsp:cNvSpPr/>
      </dsp:nvSpPr>
      <dsp:spPr>
        <a:xfrm>
          <a:off x="5730522" y="844268"/>
          <a:ext cx="4125044" cy="1607034"/>
        </a:xfrm>
        <a:custGeom>
          <a:avLst/>
          <a:gdLst/>
          <a:ahLst/>
          <a:cxnLst/>
          <a:rect l="0" t="0" r="0" b="0"/>
          <a:pathLst>
            <a:path>
              <a:moveTo>
                <a:pt x="0" y="0"/>
              </a:moveTo>
              <a:lnTo>
                <a:pt x="0" y="1520832"/>
              </a:lnTo>
              <a:lnTo>
                <a:pt x="4125044" y="1520832"/>
              </a:lnTo>
              <a:lnTo>
                <a:pt x="4125044" y="16070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99C202-DFA5-4B00-957D-9C46B8A57D7B}">
      <dsp:nvSpPr>
        <dsp:cNvPr id="0" name=""/>
        <dsp:cNvSpPr/>
      </dsp:nvSpPr>
      <dsp:spPr>
        <a:xfrm>
          <a:off x="5730522" y="844268"/>
          <a:ext cx="2813209" cy="1607034"/>
        </a:xfrm>
        <a:custGeom>
          <a:avLst/>
          <a:gdLst/>
          <a:ahLst/>
          <a:cxnLst/>
          <a:rect l="0" t="0" r="0" b="0"/>
          <a:pathLst>
            <a:path>
              <a:moveTo>
                <a:pt x="0" y="0"/>
              </a:moveTo>
              <a:lnTo>
                <a:pt x="0" y="1520832"/>
              </a:lnTo>
              <a:lnTo>
                <a:pt x="2813209" y="1520832"/>
              </a:lnTo>
              <a:lnTo>
                <a:pt x="2813209" y="16070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42C25F-36AF-450D-9775-D05251B70CEA}">
      <dsp:nvSpPr>
        <dsp:cNvPr id="0" name=""/>
        <dsp:cNvSpPr/>
      </dsp:nvSpPr>
      <dsp:spPr>
        <a:xfrm>
          <a:off x="5730522" y="844268"/>
          <a:ext cx="1558349" cy="1607034"/>
        </a:xfrm>
        <a:custGeom>
          <a:avLst/>
          <a:gdLst/>
          <a:ahLst/>
          <a:cxnLst/>
          <a:rect l="0" t="0" r="0" b="0"/>
          <a:pathLst>
            <a:path>
              <a:moveTo>
                <a:pt x="0" y="0"/>
              </a:moveTo>
              <a:lnTo>
                <a:pt x="0" y="1520832"/>
              </a:lnTo>
              <a:lnTo>
                <a:pt x="1558349" y="1520832"/>
              </a:lnTo>
              <a:lnTo>
                <a:pt x="1558349" y="16070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2F5FD0-F9C2-4F4E-8A1F-A076456795D1}">
      <dsp:nvSpPr>
        <dsp:cNvPr id="0" name=""/>
        <dsp:cNvSpPr/>
      </dsp:nvSpPr>
      <dsp:spPr>
        <a:xfrm>
          <a:off x="5730522" y="844268"/>
          <a:ext cx="245234" cy="1607034"/>
        </a:xfrm>
        <a:custGeom>
          <a:avLst/>
          <a:gdLst/>
          <a:ahLst/>
          <a:cxnLst/>
          <a:rect l="0" t="0" r="0" b="0"/>
          <a:pathLst>
            <a:path>
              <a:moveTo>
                <a:pt x="0" y="0"/>
              </a:moveTo>
              <a:lnTo>
                <a:pt x="0" y="1520832"/>
              </a:lnTo>
              <a:lnTo>
                <a:pt x="245234" y="1520832"/>
              </a:lnTo>
              <a:lnTo>
                <a:pt x="245234" y="16070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6EB1B9-0D85-4E15-8B17-A66C80CAF6EC}">
      <dsp:nvSpPr>
        <dsp:cNvPr id="0" name=""/>
        <dsp:cNvSpPr/>
      </dsp:nvSpPr>
      <dsp:spPr>
        <a:xfrm>
          <a:off x="4596120" y="844268"/>
          <a:ext cx="1134401" cy="1607034"/>
        </a:xfrm>
        <a:custGeom>
          <a:avLst/>
          <a:gdLst/>
          <a:ahLst/>
          <a:cxnLst/>
          <a:rect l="0" t="0" r="0" b="0"/>
          <a:pathLst>
            <a:path>
              <a:moveTo>
                <a:pt x="1134401" y="0"/>
              </a:moveTo>
              <a:lnTo>
                <a:pt x="1134401" y="1520832"/>
              </a:lnTo>
              <a:lnTo>
                <a:pt x="0" y="1520832"/>
              </a:lnTo>
              <a:lnTo>
                <a:pt x="0" y="16070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2BE799-337B-47E6-9164-FD5001C2D2A8}">
      <dsp:nvSpPr>
        <dsp:cNvPr id="0" name=""/>
        <dsp:cNvSpPr/>
      </dsp:nvSpPr>
      <dsp:spPr>
        <a:xfrm>
          <a:off x="3277709" y="844268"/>
          <a:ext cx="2452812" cy="1607034"/>
        </a:xfrm>
        <a:custGeom>
          <a:avLst/>
          <a:gdLst/>
          <a:ahLst/>
          <a:cxnLst/>
          <a:rect l="0" t="0" r="0" b="0"/>
          <a:pathLst>
            <a:path>
              <a:moveTo>
                <a:pt x="2452812" y="0"/>
              </a:moveTo>
              <a:lnTo>
                <a:pt x="2452812" y="1520832"/>
              </a:lnTo>
              <a:lnTo>
                <a:pt x="0" y="1520832"/>
              </a:lnTo>
              <a:lnTo>
                <a:pt x="0" y="16070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92B804-4605-4DC2-A6A0-8C85BB4B4C4B}">
      <dsp:nvSpPr>
        <dsp:cNvPr id="0" name=""/>
        <dsp:cNvSpPr/>
      </dsp:nvSpPr>
      <dsp:spPr>
        <a:xfrm>
          <a:off x="1971830" y="844268"/>
          <a:ext cx="3758691" cy="1607034"/>
        </a:xfrm>
        <a:custGeom>
          <a:avLst/>
          <a:gdLst/>
          <a:ahLst/>
          <a:cxnLst/>
          <a:rect l="0" t="0" r="0" b="0"/>
          <a:pathLst>
            <a:path>
              <a:moveTo>
                <a:pt x="3758691" y="0"/>
              </a:moveTo>
              <a:lnTo>
                <a:pt x="3758691" y="1520832"/>
              </a:lnTo>
              <a:lnTo>
                <a:pt x="0" y="1520832"/>
              </a:lnTo>
              <a:lnTo>
                <a:pt x="0" y="16070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B312CE-3119-424D-BC1A-D1672234B732}">
      <dsp:nvSpPr>
        <dsp:cNvPr id="0" name=""/>
        <dsp:cNvSpPr/>
      </dsp:nvSpPr>
      <dsp:spPr>
        <a:xfrm>
          <a:off x="615195" y="844268"/>
          <a:ext cx="5115327" cy="1607034"/>
        </a:xfrm>
        <a:custGeom>
          <a:avLst/>
          <a:gdLst/>
          <a:ahLst/>
          <a:cxnLst/>
          <a:rect l="0" t="0" r="0" b="0"/>
          <a:pathLst>
            <a:path>
              <a:moveTo>
                <a:pt x="5115327" y="0"/>
              </a:moveTo>
              <a:lnTo>
                <a:pt x="5115327" y="1520832"/>
              </a:lnTo>
              <a:lnTo>
                <a:pt x="0" y="1520832"/>
              </a:lnTo>
              <a:lnTo>
                <a:pt x="0" y="16070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66F131-962E-4E73-987D-107E2ED2F053}">
      <dsp:nvSpPr>
        <dsp:cNvPr id="0" name=""/>
        <dsp:cNvSpPr/>
      </dsp:nvSpPr>
      <dsp:spPr>
        <a:xfrm>
          <a:off x="3017488" y="0"/>
          <a:ext cx="5426067" cy="8442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fr-FR" sz="2000" kern="1200" dirty="0"/>
            <a:t>direction générale</a:t>
          </a:r>
        </a:p>
      </dsp:txBody>
      <dsp:txXfrm>
        <a:off x="3017488" y="0"/>
        <a:ext cx="5426067" cy="844268"/>
      </dsp:txXfrm>
    </dsp:sp>
    <dsp:sp modelId="{C0D6D269-B7E4-432D-BD40-EE50926C57CB}">
      <dsp:nvSpPr>
        <dsp:cNvPr id="0" name=""/>
        <dsp:cNvSpPr/>
      </dsp:nvSpPr>
      <dsp:spPr>
        <a:xfrm>
          <a:off x="1863" y="2451303"/>
          <a:ext cx="1226662" cy="6301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fr-FR" sz="1800" kern="1200" dirty="0"/>
            <a:t>direction des finances</a:t>
          </a:r>
        </a:p>
      </dsp:txBody>
      <dsp:txXfrm>
        <a:off x="1863" y="2451303"/>
        <a:ext cx="1226662" cy="630165"/>
      </dsp:txXfrm>
    </dsp:sp>
    <dsp:sp modelId="{9E9DFE89-8823-44A0-B484-D3E0A5697642}">
      <dsp:nvSpPr>
        <dsp:cNvPr id="0" name=""/>
        <dsp:cNvSpPr/>
      </dsp:nvSpPr>
      <dsp:spPr>
        <a:xfrm>
          <a:off x="1400931" y="2451303"/>
          <a:ext cx="1141798" cy="66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fr-FR" sz="1800" kern="1200" dirty="0"/>
            <a:t>direction de technologie</a:t>
          </a:r>
        </a:p>
      </dsp:txBody>
      <dsp:txXfrm>
        <a:off x="1400931" y="2451303"/>
        <a:ext cx="1141798" cy="661091"/>
      </dsp:txXfrm>
    </dsp:sp>
    <dsp:sp modelId="{6828EDF5-A619-4837-9B8C-86C7706D9F03}">
      <dsp:nvSpPr>
        <dsp:cNvPr id="0" name=""/>
        <dsp:cNvSpPr/>
      </dsp:nvSpPr>
      <dsp:spPr>
        <a:xfrm>
          <a:off x="2715135" y="2451303"/>
          <a:ext cx="1125149" cy="6136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fr-FR" sz="1600" kern="1200" dirty="0"/>
            <a:t>direction juridique</a:t>
          </a:r>
        </a:p>
      </dsp:txBody>
      <dsp:txXfrm>
        <a:off x="2715135" y="2451303"/>
        <a:ext cx="1125149" cy="613672"/>
      </dsp:txXfrm>
    </dsp:sp>
    <dsp:sp modelId="{F3767DF9-D02C-4743-8A74-002B162E61D6}">
      <dsp:nvSpPr>
        <dsp:cNvPr id="0" name=""/>
        <dsp:cNvSpPr/>
      </dsp:nvSpPr>
      <dsp:spPr>
        <a:xfrm>
          <a:off x="4012689" y="2451303"/>
          <a:ext cx="1166862" cy="6363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fr-FR" sz="1600" kern="1200" dirty="0"/>
            <a:t>direction ressources humaines</a:t>
          </a:r>
        </a:p>
      </dsp:txBody>
      <dsp:txXfrm>
        <a:off x="4012689" y="2451303"/>
        <a:ext cx="1166862" cy="636331"/>
      </dsp:txXfrm>
    </dsp:sp>
    <dsp:sp modelId="{63B6A461-1985-4F6B-8C09-4CD3B93DF15E}">
      <dsp:nvSpPr>
        <dsp:cNvPr id="0" name=""/>
        <dsp:cNvSpPr/>
      </dsp:nvSpPr>
      <dsp:spPr>
        <a:xfrm>
          <a:off x="5351957" y="2451303"/>
          <a:ext cx="1247597" cy="6293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fr-FR" sz="1800" kern="1200" dirty="0"/>
            <a:t>direction ventes</a:t>
          </a:r>
        </a:p>
      </dsp:txBody>
      <dsp:txXfrm>
        <a:off x="5351957" y="2451303"/>
        <a:ext cx="1247597" cy="629340"/>
      </dsp:txXfrm>
    </dsp:sp>
    <dsp:sp modelId="{EB346D5C-AF8E-465B-A072-47F81037447C}">
      <dsp:nvSpPr>
        <dsp:cNvPr id="0" name=""/>
        <dsp:cNvSpPr/>
      </dsp:nvSpPr>
      <dsp:spPr>
        <a:xfrm>
          <a:off x="6771960" y="2451303"/>
          <a:ext cx="1033823" cy="6639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fr-FR" sz="1800" kern="1200" dirty="0"/>
            <a:t>direction stratégie</a:t>
          </a:r>
        </a:p>
      </dsp:txBody>
      <dsp:txXfrm>
        <a:off x="6771960" y="2451303"/>
        <a:ext cx="1033823" cy="663956"/>
      </dsp:txXfrm>
    </dsp:sp>
    <dsp:sp modelId="{34DF0DED-D3F4-4C84-8A68-8D5E776FBAC5}">
      <dsp:nvSpPr>
        <dsp:cNvPr id="0" name=""/>
        <dsp:cNvSpPr/>
      </dsp:nvSpPr>
      <dsp:spPr>
        <a:xfrm>
          <a:off x="7978189" y="2451303"/>
          <a:ext cx="1131084" cy="7230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fr-FR" sz="1800" kern="1200" dirty="0"/>
            <a:t>direction marketing</a:t>
          </a:r>
        </a:p>
      </dsp:txBody>
      <dsp:txXfrm>
        <a:off x="7978189" y="2451303"/>
        <a:ext cx="1131084" cy="723022"/>
      </dsp:txXfrm>
    </dsp:sp>
    <dsp:sp modelId="{83C4493B-F9E5-43DB-BEF3-F986C82DCE80}">
      <dsp:nvSpPr>
        <dsp:cNvPr id="0" name=""/>
        <dsp:cNvSpPr/>
      </dsp:nvSpPr>
      <dsp:spPr>
        <a:xfrm>
          <a:off x="9281678" y="2451303"/>
          <a:ext cx="1147775" cy="8097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fr-FR" sz="1600" kern="1200" dirty="0"/>
            <a:t>direction service clients</a:t>
          </a:r>
        </a:p>
      </dsp:txBody>
      <dsp:txXfrm>
        <a:off x="9281678" y="2451303"/>
        <a:ext cx="1147775" cy="809746"/>
      </dsp:txXfrm>
    </dsp:sp>
    <dsp:sp modelId="{69CC29AF-BB53-4705-BAEC-CA875D23BC7E}">
      <dsp:nvSpPr>
        <dsp:cNvPr id="0" name=""/>
        <dsp:cNvSpPr/>
      </dsp:nvSpPr>
      <dsp:spPr>
        <a:xfrm>
          <a:off x="10601859" y="2451303"/>
          <a:ext cx="1143776" cy="7864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fr-FR" sz="1600" b="0" kern="1200" dirty="0"/>
            <a:t>direction audit interne</a:t>
          </a:r>
        </a:p>
      </dsp:txBody>
      <dsp:txXfrm>
        <a:off x="10601859" y="2451303"/>
        <a:ext cx="1143776" cy="78647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5002C3-8FD1-44BF-9425-E35C574763D9}" type="datetimeFigureOut">
              <a:rPr lang="fr-FR" smtClean="0"/>
              <a:t>09/07/2020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338B5-BC69-4845-AC90-944A77804173}" type="slidenum">
              <a:rPr lang="fr-FR" smtClean="0"/>
              <a:t>‹N°›</a:t>
            </a:fld>
            <a:endParaRPr lang="fr-FR"/>
          </a:p>
        </p:txBody>
      </p:sp>
    </p:spTree>
    <p:extLst>
      <p:ext uri="{BB962C8B-B14F-4D97-AF65-F5344CB8AC3E}">
        <p14:creationId xmlns:p14="http://schemas.microsoft.com/office/powerpoint/2010/main" val="3360572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00E2FD8-12D2-478F-9595-C963FAF4FEE6}" type="slidenum">
              <a:rPr lang="fr-FR" smtClean="0"/>
              <a:t>1</a:t>
            </a:fld>
            <a:endParaRPr lang="fr-FR"/>
          </a:p>
        </p:txBody>
      </p:sp>
    </p:spTree>
    <p:extLst>
      <p:ext uri="{BB962C8B-B14F-4D97-AF65-F5344CB8AC3E}">
        <p14:creationId xmlns:p14="http://schemas.microsoft.com/office/powerpoint/2010/main" val="35453739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1371509" rtl="0" eaLnBrk="1" fontAlgn="auto" latinLnBrk="0" hangingPunct="1">
              <a:lnSpc>
                <a:spcPct val="100000"/>
              </a:lnSpc>
              <a:spcBef>
                <a:spcPts val="0"/>
              </a:spcBef>
              <a:spcAft>
                <a:spcPts val="0"/>
              </a:spcAft>
              <a:buClrTx/>
              <a:buSzTx/>
              <a:buFontTx/>
              <a:buNone/>
              <a:tabLst/>
              <a:defRPr/>
            </a:pPr>
            <a:r>
              <a:rPr lang="fr-FR" altLang="ja-JP" sz="1800" dirty="0"/>
              <a:t>Après une réunion avec notre encadreur on c’est misent d’accord sur l’ensemble des opérations a développer qui vont nous permettre une gestion complète des utilisateurs sous les serveurs UNIX de l’entreprise, </a:t>
            </a:r>
            <a:endParaRPr kumimoji="1" lang="fr-FR" altLang="ja-JP" sz="1800" dirty="0"/>
          </a:p>
          <a:p>
            <a:endParaRPr lang="fr-FR" dirty="0"/>
          </a:p>
        </p:txBody>
      </p:sp>
      <p:sp>
        <p:nvSpPr>
          <p:cNvPr id="4" name="Espace réservé du numéro de diapositive 3"/>
          <p:cNvSpPr>
            <a:spLocks noGrp="1"/>
          </p:cNvSpPr>
          <p:nvPr>
            <p:ph type="sldNum" sz="quarter" idx="10"/>
          </p:nvPr>
        </p:nvSpPr>
        <p:spPr/>
        <p:txBody>
          <a:bodyPr/>
          <a:lstStyle/>
          <a:p>
            <a:fld id="{9BF180D7-54DB-4F7F-AE75-6A189328228B}" type="slidenum">
              <a:rPr kumimoji="1" lang="ja-JP" altLang="en-US" smtClean="0"/>
              <a:t>21</a:t>
            </a:fld>
            <a:endParaRPr kumimoji="1" lang="ja-JP" altLang="en-US"/>
          </a:p>
        </p:txBody>
      </p:sp>
    </p:spTree>
    <p:extLst>
      <p:ext uri="{BB962C8B-B14F-4D97-AF65-F5344CB8AC3E}">
        <p14:creationId xmlns:p14="http://schemas.microsoft.com/office/powerpoint/2010/main" val="2785047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latin typeface="Segoe UI Semilight" panose="020B0402040204020203" pitchFamily="34" charset="0"/>
                <a:cs typeface="Segoe UI Semilight" panose="020B0402040204020203" pitchFamily="34" charset="0"/>
              </a:rPr>
              <a:t>Le client et le serveur négocient plusieurs éléments afin que la session puisse s'établir ( Les </a:t>
            </a:r>
            <a:r>
              <a:rPr lang="fr-FR" sz="1200" b="1" dirty="0" err="1">
                <a:latin typeface="Segoe UI Semilight" panose="020B0402040204020203" pitchFamily="34" charset="0"/>
                <a:cs typeface="Segoe UI Semilight" panose="020B0402040204020203" pitchFamily="34" charset="0"/>
              </a:rPr>
              <a:t>clées</a:t>
            </a:r>
            <a:r>
              <a:rPr lang="fr-FR" sz="1200" b="1" dirty="0">
                <a:latin typeface="Segoe UI Semilight" panose="020B0402040204020203" pitchFamily="34" charset="0"/>
                <a:cs typeface="Segoe UI Semilight" panose="020B0402040204020203" pitchFamily="34" charset="0"/>
              </a:rPr>
              <a:t>, Les algorithmes de chiffrement symétrique, le hach … </a:t>
            </a:r>
            <a:r>
              <a:rPr lang="fr-FR" sz="1200" b="1" dirty="0" err="1">
                <a:latin typeface="Segoe UI Semilight" panose="020B0402040204020203" pitchFamily="34" charset="0"/>
                <a:cs typeface="Segoe UI Semilight" panose="020B0402040204020203" pitchFamily="34" charset="0"/>
              </a:rPr>
              <a:t>etc</a:t>
            </a:r>
            <a:r>
              <a:rPr lang="fr-FR" sz="1200" b="1" dirty="0">
                <a:latin typeface="Segoe UI Semilight" panose="020B0402040204020203" pitchFamily="34" charset="0"/>
                <a:cs typeface="Segoe UI Semilight" panose="020B0402040204020203" pitchFamily="34" charset="0"/>
              </a:rPr>
              <a:t>) </a:t>
            </a:r>
            <a:endParaRPr kumimoji="1" lang="ja-JP" altLang="en-US" sz="1200" b="1" dirty="0">
              <a:latin typeface="Segoe UI Semilight" panose="020B0402040204020203" pitchFamily="34" charset="0"/>
              <a:cs typeface="Segoe UI Semilight" panose="020B0402040204020203" pitchFamily="34" charset="0"/>
            </a:endParaRPr>
          </a:p>
          <a:p>
            <a:endParaRPr lang="fr-FR" dirty="0"/>
          </a:p>
        </p:txBody>
      </p:sp>
      <p:sp>
        <p:nvSpPr>
          <p:cNvPr id="4" name="Espace réservé du numéro de diapositive 3"/>
          <p:cNvSpPr>
            <a:spLocks noGrp="1"/>
          </p:cNvSpPr>
          <p:nvPr>
            <p:ph type="sldNum" sz="quarter" idx="10"/>
          </p:nvPr>
        </p:nvSpPr>
        <p:spPr/>
        <p:txBody>
          <a:bodyPr/>
          <a:lstStyle/>
          <a:p>
            <a:fld id="{5B3338B5-BC69-4845-AC90-944A77804173}" type="slidenum">
              <a:rPr lang="fr-FR" smtClean="0"/>
              <a:t>26</a:t>
            </a:fld>
            <a:endParaRPr lang="fr-FR"/>
          </a:p>
        </p:txBody>
      </p:sp>
    </p:spTree>
    <p:extLst>
      <p:ext uri="{BB962C8B-B14F-4D97-AF65-F5344CB8AC3E}">
        <p14:creationId xmlns:p14="http://schemas.microsoft.com/office/powerpoint/2010/main" val="3683617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351FECF-A1A7-4818-8602-6E8FEF2A5BC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7/9/20 7:11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16287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B3338B5-BC69-4845-AC90-944A77804173}" type="slidenum">
              <a:rPr lang="fr-FR" smtClean="0"/>
              <a:t>3</a:t>
            </a:fld>
            <a:endParaRPr lang="fr-FR"/>
          </a:p>
        </p:txBody>
      </p:sp>
    </p:spTree>
    <p:extLst>
      <p:ext uri="{BB962C8B-B14F-4D97-AF65-F5344CB8AC3E}">
        <p14:creationId xmlns:p14="http://schemas.microsoft.com/office/powerpoint/2010/main" val="1089180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351FECF-A1A7-4818-8602-6E8FEF2A5BC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7/9/20 7:11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5192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B3338B5-BC69-4845-AC90-944A77804173}" type="slidenum">
              <a:rPr lang="fr-FR" smtClean="0"/>
              <a:t>7</a:t>
            </a:fld>
            <a:endParaRPr lang="fr-FR"/>
          </a:p>
        </p:txBody>
      </p:sp>
    </p:spTree>
    <p:extLst>
      <p:ext uri="{BB962C8B-B14F-4D97-AF65-F5344CB8AC3E}">
        <p14:creationId xmlns:p14="http://schemas.microsoft.com/office/powerpoint/2010/main" val="568312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351FECF-A1A7-4818-8602-6E8FEF2A5BC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7/9/20 7:11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39398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351FECF-A1A7-4818-8602-6E8FEF2A5BC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7/9/20 7:11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59380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351FECF-A1A7-4818-8602-6E8FEF2A5BC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7/9/20 7:11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46266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B3338B5-BC69-4845-AC90-944A77804173}" type="slidenum">
              <a:rPr lang="fr-FR" smtClean="0"/>
              <a:t>19</a:t>
            </a:fld>
            <a:endParaRPr lang="fr-FR"/>
          </a:p>
        </p:txBody>
      </p:sp>
    </p:spTree>
    <p:extLst>
      <p:ext uri="{BB962C8B-B14F-4D97-AF65-F5344CB8AC3E}">
        <p14:creationId xmlns:p14="http://schemas.microsoft.com/office/powerpoint/2010/main" val="465762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1371509" rtl="0" eaLnBrk="1" fontAlgn="auto" latinLnBrk="0" hangingPunct="1">
              <a:lnSpc>
                <a:spcPct val="100000"/>
              </a:lnSpc>
              <a:spcBef>
                <a:spcPts val="0"/>
              </a:spcBef>
              <a:spcAft>
                <a:spcPts val="0"/>
              </a:spcAft>
              <a:buClrTx/>
              <a:buSzTx/>
              <a:buFontTx/>
              <a:buNone/>
              <a:tabLst/>
              <a:defRPr/>
            </a:pPr>
            <a:r>
              <a:rPr lang="fr-FR" dirty="0"/>
              <a:t>1 - </a:t>
            </a:r>
            <a:r>
              <a:rPr lang="pt-BR" altLang="ja-JP" sz="1800" dirty="0"/>
              <a:t>On a programmé les opérations de gestion d’utilisateurs sous UNIX, toutes tésté indépendament sous nos machines virtuels.</a:t>
            </a:r>
            <a:endParaRPr kumimoji="1" lang="ja-JP" altLang="en-US" sz="1800" dirty="0"/>
          </a:p>
          <a:p>
            <a:pPr marL="0" marR="0" lvl="0" indent="0" algn="l" defTabSz="1371509" rtl="0" eaLnBrk="1" fontAlgn="auto" latinLnBrk="0" hangingPunct="1">
              <a:lnSpc>
                <a:spcPct val="100000"/>
              </a:lnSpc>
              <a:spcBef>
                <a:spcPts val="0"/>
              </a:spcBef>
              <a:spcAft>
                <a:spcPts val="0"/>
              </a:spcAft>
              <a:buClrTx/>
              <a:buSzTx/>
              <a:buFontTx/>
              <a:buNone/>
              <a:tabLst/>
              <a:defRPr/>
            </a:pPr>
            <a:r>
              <a:rPr lang="fr-FR" dirty="0"/>
              <a:t>2 - </a:t>
            </a:r>
            <a:r>
              <a:rPr lang="en-US" altLang="ja-JP" sz="1800" dirty="0" err="1"/>
              <a:t>Une</a:t>
            </a:r>
            <a:r>
              <a:rPr lang="en-US" altLang="ja-JP" sz="1800" dirty="0"/>
              <a:t> </a:t>
            </a:r>
            <a:r>
              <a:rPr lang="en-US" altLang="ja-JP" sz="1800" dirty="0" err="1"/>
              <a:t>fois</a:t>
            </a:r>
            <a:r>
              <a:rPr lang="en-US" altLang="ja-JP" sz="1800" dirty="0"/>
              <a:t> les scripts </a:t>
            </a:r>
            <a:r>
              <a:rPr lang="en-US" altLang="ja-JP" sz="1800" dirty="0" err="1"/>
              <a:t>près</a:t>
            </a:r>
            <a:r>
              <a:rPr lang="en-US" altLang="ja-JP" sz="1800" dirty="0"/>
              <a:t>, nous </a:t>
            </a:r>
            <a:r>
              <a:rPr lang="en-US" altLang="ja-JP" sz="1800" dirty="0" err="1"/>
              <a:t>avons</a:t>
            </a:r>
            <a:r>
              <a:rPr lang="en-US" altLang="ja-JP" sz="1800" dirty="0"/>
              <a:t> installer </a:t>
            </a:r>
            <a:r>
              <a:rPr lang="en-US" altLang="ja-JP" sz="1800" dirty="0" err="1"/>
              <a:t>deux</a:t>
            </a:r>
            <a:r>
              <a:rPr lang="en-US" altLang="ja-JP" sz="1800" dirty="0"/>
              <a:t> machines </a:t>
            </a:r>
            <a:r>
              <a:rPr lang="en-US" altLang="ja-JP" sz="1800" dirty="0" err="1"/>
              <a:t>virtuels</a:t>
            </a:r>
            <a:r>
              <a:rPr lang="en-US" altLang="ja-JP" sz="1800" dirty="0"/>
              <a:t> </a:t>
            </a:r>
            <a:r>
              <a:rPr lang="en-US" altLang="ja-JP" sz="1800" dirty="0" err="1"/>
              <a:t>serveur</a:t>
            </a:r>
            <a:r>
              <a:rPr lang="en-US" altLang="ja-JP" sz="1800" dirty="0"/>
              <a:t> pour </a:t>
            </a:r>
            <a:r>
              <a:rPr lang="en-US" altLang="ja-JP" sz="1800" dirty="0" err="1"/>
              <a:t>ensuite</a:t>
            </a:r>
            <a:r>
              <a:rPr lang="en-US" altLang="ja-JP" sz="1800" dirty="0"/>
              <a:t> faire les testes </a:t>
            </a:r>
            <a:r>
              <a:rPr lang="en-US" altLang="ja-JP" sz="1800" dirty="0" err="1"/>
              <a:t>en</a:t>
            </a:r>
            <a:r>
              <a:rPr lang="en-US" altLang="ja-JP" sz="1800" dirty="0"/>
              <a:t> local.</a:t>
            </a:r>
            <a:endParaRPr kumimoji="1" lang="ja-JP" altLang="en-US" sz="1800" dirty="0"/>
          </a:p>
          <a:p>
            <a:pPr marL="0" marR="0" lvl="0" indent="0" algn="l" defTabSz="1371509" rtl="0" eaLnBrk="1" fontAlgn="auto" latinLnBrk="0" hangingPunct="1">
              <a:lnSpc>
                <a:spcPct val="100000"/>
              </a:lnSpc>
              <a:spcBef>
                <a:spcPts val="0"/>
              </a:spcBef>
              <a:spcAft>
                <a:spcPts val="0"/>
              </a:spcAft>
              <a:buClrTx/>
              <a:buSzTx/>
              <a:buFontTx/>
              <a:buNone/>
              <a:tabLst/>
              <a:defRPr/>
            </a:pPr>
            <a:r>
              <a:rPr lang="fr-FR" dirty="0"/>
              <a:t>3 - </a:t>
            </a:r>
            <a:r>
              <a:rPr lang="en-US" altLang="ja-JP" sz="1800" dirty="0"/>
              <a:t>Au final, on a </a:t>
            </a:r>
            <a:r>
              <a:rPr lang="en-US" altLang="ja-JP" sz="1800" dirty="0" err="1"/>
              <a:t>implémenté</a:t>
            </a:r>
            <a:r>
              <a:rPr lang="en-US" altLang="ja-JP" sz="1800" dirty="0"/>
              <a:t> </a:t>
            </a:r>
            <a:r>
              <a:rPr lang="en-US" altLang="ja-JP" sz="1800" dirty="0" err="1"/>
              <a:t>notre</a:t>
            </a:r>
            <a:r>
              <a:rPr lang="en-US" altLang="ja-JP" sz="1800" dirty="0"/>
              <a:t> solution sous </a:t>
            </a:r>
            <a:r>
              <a:rPr lang="en-US" altLang="ja-JP" sz="1800" dirty="0" err="1"/>
              <a:t>deux</a:t>
            </a:r>
            <a:r>
              <a:rPr lang="en-US" altLang="ja-JP" sz="1800" dirty="0"/>
              <a:t> </a:t>
            </a:r>
            <a:r>
              <a:rPr lang="en-US" altLang="ja-JP" sz="1800" dirty="0" err="1"/>
              <a:t>serveurs</a:t>
            </a:r>
            <a:r>
              <a:rPr lang="en-US" altLang="ja-JP" sz="1800" dirty="0"/>
              <a:t> test de </a:t>
            </a:r>
            <a:r>
              <a:rPr lang="en-US" altLang="ja-JP" sz="1800" dirty="0" err="1"/>
              <a:t>l’entreprise</a:t>
            </a:r>
            <a:r>
              <a:rPr lang="en-US" altLang="ja-JP" sz="1800" dirty="0"/>
              <a:t>. </a:t>
            </a:r>
            <a:endParaRPr kumimoji="1" lang="ja-JP" altLang="en-US" sz="1800" dirty="0"/>
          </a:p>
          <a:p>
            <a:endParaRPr lang="fr-FR" dirty="0"/>
          </a:p>
        </p:txBody>
      </p:sp>
      <p:sp>
        <p:nvSpPr>
          <p:cNvPr id="4" name="Espace réservé du numéro de diapositive 3"/>
          <p:cNvSpPr>
            <a:spLocks noGrp="1"/>
          </p:cNvSpPr>
          <p:nvPr>
            <p:ph type="sldNum" sz="quarter" idx="10"/>
          </p:nvPr>
        </p:nvSpPr>
        <p:spPr/>
        <p:txBody>
          <a:bodyPr/>
          <a:lstStyle/>
          <a:p>
            <a:fld id="{9BF180D7-54DB-4F7F-AE75-6A189328228B}" type="slidenum">
              <a:rPr kumimoji="1" lang="ja-JP" altLang="en-US" smtClean="0"/>
              <a:t>20</a:t>
            </a:fld>
            <a:endParaRPr kumimoji="1" lang="ja-JP" altLang="en-US"/>
          </a:p>
        </p:txBody>
      </p:sp>
    </p:spTree>
    <p:extLst>
      <p:ext uri="{BB962C8B-B14F-4D97-AF65-F5344CB8AC3E}">
        <p14:creationId xmlns:p14="http://schemas.microsoft.com/office/powerpoint/2010/main" val="3062170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p:cNvSpPr>
            <a:spLocks noGrp="1"/>
          </p:cNvSpPr>
          <p:nvPr>
            <p:ph type="dt" sz="half" idx="10"/>
          </p:nvPr>
        </p:nvSpPr>
        <p:spPr/>
        <p:txBody>
          <a:bodyPr/>
          <a:lstStyle/>
          <a:p>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D8BA5B44-FEDE-4176-A99F-74D8C8C78B45}" type="slidenum">
              <a:rPr lang="en-US" smtClean="0"/>
              <a:t>‹N°›</a:t>
            </a:fld>
            <a:endParaRPr lang="en-US"/>
          </a:p>
        </p:txBody>
      </p:sp>
    </p:spTree>
    <p:extLst>
      <p:ext uri="{BB962C8B-B14F-4D97-AF65-F5344CB8AC3E}">
        <p14:creationId xmlns:p14="http://schemas.microsoft.com/office/powerpoint/2010/main" val="2738002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D8BA5B44-FEDE-4176-A99F-74D8C8C78B45}" type="slidenum">
              <a:rPr lang="en-US" smtClean="0"/>
              <a:t>‹N°›</a:t>
            </a:fld>
            <a:endParaRPr lang="en-US"/>
          </a:p>
        </p:txBody>
      </p:sp>
    </p:spTree>
    <p:extLst>
      <p:ext uri="{BB962C8B-B14F-4D97-AF65-F5344CB8AC3E}">
        <p14:creationId xmlns:p14="http://schemas.microsoft.com/office/powerpoint/2010/main" val="3891921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D8BA5B44-FEDE-4176-A99F-74D8C8C78B45}" type="slidenum">
              <a:rPr lang="en-US" smtClean="0"/>
              <a:t>‹N°›</a:t>
            </a:fld>
            <a:endParaRPr lang="en-US"/>
          </a:p>
        </p:txBody>
      </p:sp>
    </p:spTree>
    <p:extLst>
      <p:ext uri="{BB962C8B-B14F-4D97-AF65-F5344CB8AC3E}">
        <p14:creationId xmlns:p14="http://schemas.microsoft.com/office/powerpoint/2010/main" val="409395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resenter 2">
    <p:spTree>
      <p:nvGrpSpPr>
        <p:cNvPr id="1" name=""/>
        <p:cNvGrpSpPr/>
        <p:nvPr/>
      </p:nvGrpSpPr>
      <p:grpSpPr>
        <a:xfrm>
          <a:off x="0" y="0"/>
          <a:ext cx="0" cy="0"/>
          <a:chOff x="0" y="0"/>
          <a:chExt cx="0" cy="0"/>
        </a:xfrm>
      </p:grpSpPr>
      <p:sp>
        <p:nvSpPr>
          <p:cNvPr id="14" name="正方形/長方形 13"/>
          <p:cNvSpPr/>
          <p:nvPr userDrawn="1"/>
        </p:nvSpPr>
        <p:spPr>
          <a:xfrm>
            <a:off x="1" y="0"/>
            <a:ext cx="2000250" cy="6858000"/>
          </a:xfrm>
          <a:prstGeom prst="rect">
            <a:avLst/>
          </a:pr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 name="フッター プレースホルダー 2"/>
          <p:cNvSpPr>
            <a:spLocks noGrp="1"/>
          </p:cNvSpPr>
          <p:nvPr>
            <p:ph type="ftr" sz="quarter" idx="10"/>
          </p:nvPr>
        </p:nvSpPr>
        <p:spPr/>
        <p:txBody>
          <a:bodyPr/>
          <a:lstStyle/>
          <a:p>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円/楕円 4"/>
          <p:cNvSpPr/>
          <p:nvPr userDrawn="1"/>
        </p:nvSpPr>
        <p:spPr>
          <a:xfrm>
            <a:off x="514896" y="1448781"/>
            <a:ext cx="3873055" cy="3873055"/>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600" dirty="0">
              <a:solidFill>
                <a:schemeClr val="tx1"/>
              </a:solidFill>
              <a:latin typeface="+mj-lt"/>
            </a:endParaRPr>
          </a:p>
        </p:txBody>
      </p:sp>
      <p:sp>
        <p:nvSpPr>
          <p:cNvPr id="6" name="図プレースホルダー 9"/>
          <p:cNvSpPr>
            <a:spLocks noGrp="1"/>
          </p:cNvSpPr>
          <p:nvPr>
            <p:ph type="pic" sz="quarter" idx="12" hasCustomPrompt="1"/>
          </p:nvPr>
        </p:nvSpPr>
        <p:spPr>
          <a:xfrm>
            <a:off x="642194" y="1576079"/>
            <a:ext cx="3618459" cy="3618458"/>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4745732" y="1028734"/>
            <a:ext cx="6901366" cy="779709"/>
          </a:xfrm>
          <a:prstGeom prst="rect">
            <a:avLst/>
          </a:prstGeom>
        </p:spPr>
        <p:txBody>
          <a:bodyPr anchor="b"/>
          <a:lstStyle>
            <a:lvl1pPr algn="l">
              <a:defRPr sz="3600" spc="1000" baseline="0"/>
            </a:lvl1pPr>
          </a:lstStyle>
          <a:p>
            <a:r>
              <a:rPr lang="en-US" altLang="ja-JP" dirty="0"/>
              <a:t>NAME HERE</a:t>
            </a:r>
            <a:endParaRPr kumimoji="1" lang="ja-JP" altLang="en-US" dirty="0"/>
          </a:p>
        </p:txBody>
      </p:sp>
      <p:sp>
        <p:nvSpPr>
          <p:cNvPr id="2" name="ホームベース 1"/>
          <p:cNvSpPr/>
          <p:nvPr userDrawn="1"/>
        </p:nvSpPr>
        <p:spPr>
          <a:xfrm>
            <a:off x="4599591" y="1605308"/>
            <a:ext cx="319824" cy="239649"/>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 name="テキスト プレースホルダー 11"/>
          <p:cNvSpPr>
            <a:spLocks noGrp="1"/>
          </p:cNvSpPr>
          <p:nvPr>
            <p:ph type="body" sz="quarter" idx="15" hasCustomPrompt="1"/>
          </p:nvPr>
        </p:nvSpPr>
        <p:spPr>
          <a:xfrm>
            <a:off x="5075798" y="2315120"/>
            <a:ext cx="6361259" cy="690077"/>
          </a:xfrm>
        </p:spPr>
        <p:txBody>
          <a:bodyPr anchor="t">
            <a:noAutofit/>
          </a:bodyPr>
          <a:lstStyle>
            <a:lvl1pPr algn="l">
              <a:lnSpc>
                <a:spcPct val="120000"/>
              </a:lnSpc>
              <a:defRPr sz="1333">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6" hasCustomPrompt="1"/>
          </p:nvPr>
        </p:nvSpPr>
        <p:spPr>
          <a:xfrm>
            <a:off x="5075798" y="1928834"/>
            <a:ext cx="6361259" cy="515469"/>
          </a:xfrm>
        </p:spPr>
        <p:txBody>
          <a:bodyPr anchor="t">
            <a:noAutofit/>
          </a:bodyPr>
          <a:lstStyle>
            <a:lvl1pPr algn="l">
              <a:lnSpc>
                <a:spcPct val="120000"/>
              </a:lnSpc>
              <a:defRPr sz="2133" spc="200">
                <a:solidFill>
                  <a:schemeClr val="tx2"/>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5075798" y="3455247"/>
            <a:ext cx="6361259" cy="690077"/>
          </a:xfrm>
        </p:spPr>
        <p:txBody>
          <a:bodyPr anchor="t">
            <a:noAutofit/>
          </a:bodyPr>
          <a:lstStyle>
            <a:lvl1pPr algn="l">
              <a:lnSpc>
                <a:spcPct val="120000"/>
              </a:lnSpc>
              <a:defRPr sz="1333">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8" hasCustomPrompt="1"/>
          </p:nvPr>
        </p:nvSpPr>
        <p:spPr>
          <a:xfrm>
            <a:off x="5075798" y="3068960"/>
            <a:ext cx="6361259" cy="515469"/>
          </a:xfrm>
        </p:spPr>
        <p:txBody>
          <a:bodyPr anchor="t">
            <a:noAutofit/>
          </a:bodyPr>
          <a:lstStyle>
            <a:lvl1pPr algn="l">
              <a:lnSpc>
                <a:spcPct val="120000"/>
              </a:lnSpc>
              <a:defRPr sz="2133" spc="200">
                <a:solidFill>
                  <a:schemeClr val="tx2"/>
                </a:solidFill>
                <a:latin typeface="+mj-lt"/>
              </a:defRPr>
            </a:lvl1pPr>
          </a:lstStyle>
          <a:p>
            <a:pPr lvl="0"/>
            <a:r>
              <a:rPr lang="en-US" altLang="ja-JP" dirty="0"/>
              <a:t>TEXT HERE</a:t>
            </a:r>
          </a:p>
        </p:txBody>
      </p:sp>
    </p:spTree>
    <p:extLst>
      <p:ext uri="{BB962C8B-B14F-4D97-AF65-F5344CB8AC3E}">
        <p14:creationId xmlns:p14="http://schemas.microsoft.com/office/powerpoint/2010/main" val="136273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 calcmode="lin" valueType="num">
                                      <p:cBhvr>
                                        <p:cTn id="13" dur="500" fill="hold"/>
                                        <p:tgtEl>
                                          <p:spTgt spid="6"/>
                                        </p:tgtEl>
                                        <p:attrNameLst>
                                          <p:attrName>style.rotation</p:attrName>
                                        </p:attrNameLst>
                                      </p:cBhvr>
                                      <p:tavLst>
                                        <p:tav tm="0">
                                          <p:val>
                                            <p:fltVal val="360"/>
                                          </p:val>
                                        </p:tav>
                                        <p:tav tm="100000">
                                          <p:val>
                                            <p:fltVal val="0"/>
                                          </p:val>
                                        </p:tav>
                                      </p:tavLst>
                                    </p:anim>
                                    <p:animEffect transition="in" filter="fade">
                                      <p:cBhvr>
                                        <p:cTn id="14" dur="500"/>
                                        <p:tgtEl>
                                          <p:spTgt spid="6"/>
                                        </p:tgtEl>
                                      </p:cBhvr>
                                    </p:animEffect>
                                  </p:childTnLst>
                                </p:cTn>
                              </p:par>
                              <p:par>
                                <p:cTn id="15" presetID="49" presetClass="entr" presetSubtype="0" decel="10000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 calcmode="lin" valueType="num">
                                      <p:cBhvr>
                                        <p:cTn id="19" dur="500" fill="hold"/>
                                        <p:tgtEl>
                                          <p:spTgt spid="5"/>
                                        </p:tgtEl>
                                        <p:attrNameLst>
                                          <p:attrName>style.rotation</p:attrName>
                                        </p:attrNameLst>
                                      </p:cBhvr>
                                      <p:tavLst>
                                        <p:tav tm="0">
                                          <p:val>
                                            <p:fltVal val="360"/>
                                          </p:val>
                                        </p:tav>
                                        <p:tav tm="100000">
                                          <p:val>
                                            <p:fltVal val="0"/>
                                          </p:val>
                                        </p:tav>
                                      </p:tavLst>
                                    </p:anim>
                                    <p:animEffect transition="in" filter="fade">
                                      <p:cBhvr>
                                        <p:cTn id="20" dur="500"/>
                                        <p:tgtEl>
                                          <p:spTgt spid="5"/>
                                        </p:tgtEl>
                                      </p:cBhvr>
                                    </p:animEffect>
                                  </p:childTnLst>
                                </p:cTn>
                              </p:par>
                            </p:childTnLst>
                          </p:cTn>
                        </p:par>
                        <p:par>
                          <p:cTn id="21" fill="hold">
                            <p:stCondLst>
                              <p:cond delay="1000"/>
                            </p:stCondLst>
                            <p:childTnLst>
                              <p:par>
                                <p:cTn id="22" presetID="2" presetClass="entr" presetSubtype="2" decel="100000" fill="hold" grpId="0" nodeType="afterEffect">
                                  <p:stCondLst>
                                    <p:cond delay="250"/>
                                  </p:stCondLst>
                                  <p:iterate type="wd">
                                    <p:tmPct val="10000"/>
                                  </p:iterate>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800"/>
                            </p:stCondLst>
                            <p:childTnLst>
                              <p:par>
                                <p:cTn id="27" presetID="2" presetClass="entr" presetSubtype="8" decel="100000" fill="hold" grpId="0" nodeType="afterEffect">
                                  <p:stCondLst>
                                    <p:cond delay="25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0-#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 calcmode="lin" valueType="num">
                                      <p:cBhvr additive="base">
                                        <p:cTn id="33"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0">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1+#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3">
                                            <p:txEl>
                                              <p:pRg st="0" end="0"/>
                                            </p:txEl>
                                          </p:spTgt>
                                        </p:tgtEl>
                                        <p:attrNameLst>
                                          <p:attrName>style.visibility</p:attrName>
                                        </p:attrNameLst>
                                      </p:cBhvr>
                                      <p:to>
                                        <p:strVal val="visible"/>
                                      </p:to>
                                    </p:set>
                                    <p:anim calcmode="lin" valueType="num">
                                      <p:cBhvr additive="base">
                                        <p:cTn id="41"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3">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50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1+#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p:bldP spid="7" grpId="0"/>
      <p:bldP spid="2" grpId="0" animBg="1"/>
      <p:bldP spid="9" grpId="0">
        <p:tmplLst>
          <p:tmpl>
            <p:tnLst>
              <p:par>
                <p:cTn presetID="2" presetClass="entr" presetSubtype="2" decel="100000" fill="hold" nodeType="with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2" grpId="0">
        <p:tmplLst>
          <p:tmpl>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tep">
    <p:spTree>
      <p:nvGrpSpPr>
        <p:cNvPr id="1" name=""/>
        <p:cNvGrpSpPr/>
        <p:nvPr/>
      </p:nvGrpSpPr>
      <p:grpSpPr>
        <a:xfrm>
          <a:off x="0" y="0"/>
          <a:ext cx="0" cy="0"/>
          <a:chOff x="0" y="0"/>
          <a:chExt cx="0" cy="0"/>
        </a:xfrm>
      </p:grpSpPr>
      <p:cxnSp>
        <p:nvCxnSpPr>
          <p:cNvPr id="33" name="直線コネクタ 32"/>
          <p:cNvCxnSpPr/>
          <p:nvPr userDrawn="1"/>
        </p:nvCxnSpPr>
        <p:spPr>
          <a:xfrm flipH="1">
            <a:off x="-169165" y="2601915"/>
            <a:ext cx="6173516"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正方形/長方形 5"/>
          <p:cNvSpPr/>
          <p:nvPr userDrawn="1"/>
        </p:nvSpPr>
        <p:spPr>
          <a:xfrm rot="18000000">
            <a:off x="5095042" y="5698839"/>
            <a:ext cx="1961707" cy="965144"/>
          </a:xfrm>
          <a:custGeom>
            <a:avLst/>
            <a:gdLst/>
            <a:ahLst/>
            <a:cxnLst/>
            <a:rect l="l" t="t" r="r" b="b"/>
            <a:pathLst>
              <a:path w="2942561" h="1447590">
                <a:moveTo>
                  <a:pt x="2942561" y="0"/>
                </a:moveTo>
                <a:lnTo>
                  <a:pt x="2942561" y="1447590"/>
                </a:lnTo>
                <a:lnTo>
                  <a:pt x="2024614" y="1447590"/>
                </a:lnTo>
                <a:cubicBezTo>
                  <a:pt x="1725966" y="1164530"/>
                  <a:pt x="1322349" y="991867"/>
                  <a:pt x="878406" y="991867"/>
                </a:cubicBezTo>
                <a:cubicBezTo>
                  <a:pt x="741840" y="991867"/>
                  <a:pt x="609089" y="1008206"/>
                  <a:pt x="482485" y="1040920"/>
                </a:cubicBezTo>
                <a:lnTo>
                  <a:pt x="0" y="205230"/>
                </a:lnTo>
                <a:cubicBezTo>
                  <a:pt x="254597" y="364578"/>
                  <a:pt x="555858" y="455722"/>
                  <a:pt x="878406" y="455722"/>
                </a:cubicBezTo>
                <a:cubicBezTo>
                  <a:pt x="1322350" y="455722"/>
                  <a:pt x="1725965" y="283060"/>
                  <a:pt x="2024613" y="0"/>
                </a:cubicBez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0" name="正方形/長方形 5"/>
          <p:cNvSpPr/>
          <p:nvPr userDrawn="1"/>
        </p:nvSpPr>
        <p:spPr>
          <a:xfrm rot="8100000">
            <a:off x="4694779" y="2603621"/>
            <a:ext cx="1913441" cy="670889"/>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9" name="正方形/長方形 5"/>
          <p:cNvSpPr/>
          <p:nvPr userDrawn="1"/>
        </p:nvSpPr>
        <p:spPr>
          <a:xfrm rot="2296910">
            <a:off x="4792124" y="1556544"/>
            <a:ext cx="1601341" cy="561558"/>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 name="円/楕円 1"/>
          <p:cNvSpPr/>
          <p:nvPr userDrawn="1"/>
        </p:nvSpPr>
        <p:spPr>
          <a:xfrm>
            <a:off x="5762274" y="1687964"/>
            <a:ext cx="1150848" cy="1150748"/>
          </a:xfrm>
          <a:prstGeom prst="ellipse">
            <a:avLst/>
          </a:prstGeom>
          <a:solidFill>
            <a:schemeClr val="bg1">
              <a:lumMod val="95000"/>
            </a:schemeClr>
          </a:solidFill>
          <a:ln w="1270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5" name="円/楕円 4"/>
          <p:cNvSpPr/>
          <p:nvPr userDrawn="1"/>
        </p:nvSpPr>
        <p:spPr>
          <a:xfrm>
            <a:off x="4413733" y="876607"/>
            <a:ext cx="983015" cy="982930"/>
          </a:xfrm>
          <a:prstGeom prst="ellipse">
            <a:avLst/>
          </a:prstGeom>
          <a:solidFill>
            <a:schemeClr val="bg1">
              <a:lumMod val="95000"/>
            </a:schemeClr>
          </a:solidFill>
          <a:ln w="127000" cmpd="sng">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6" name="正方形/長方形 5"/>
          <p:cNvSpPr/>
          <p:nvPr userDrawn="1"/>
        </p:nvSpPr>
        <p:spPr>
          <a:xfrm rot="2700000">
            <a:off x="4577804" y="4085865"/>
            <a:ext cx="2165379" cy="759355"/>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rgbClr val="5C005C"/>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1" name="円/楕円 10"/>
          <p:cNvSpPr/>
          <p:nvPr userDrawn="1"/>
        </p:nvSpPr>
        <p:spPr>
          <a:xfrm>
            <a:off x="4205574" y="3009688"/>
            <a:ext cx="1319048" cy="1318934"/>
          </a:xfrm>
          <a:prstGeom prst="ellipse">
            <a:avLst/>
          </a:prstGeom>
          <a:solidFill>
            <a:schemeClr val="bg2"/>
          </a:solidFill>
          <a:ln w="127000" cmpd="sng">
            <a:solidFill>
              <a:srgbClr val="5C005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2" name="円/楕円 11"/>
          <p:cNvSpPr/>
          <p:nvPr userDrawn="1"/>
        </p:nvSpPr>
        <p:spPr>
          <a:xfrm>
            <a:off x="5774941" y="4584510"/>
            <a:ext cx="1553544" cy="1553409"/>
          </a:xfrm>
          <a:prstGeom prst="ellipse">
            <a:avLst/>
          </a:prstGeom>
          <a:solidFill>
            <a:schemeClr val="bg1">
              <a:lumMod val="95000"/>
            </a:schemeClr>
          </a:solidFill>
          <a:ln w="1270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 name="フッター プレースホルダー 2"/>
          <p:cNvSpPr>
            <a:spLocks noGrp="1"/>
          </p:cNvSpPr>
          <p:nvPr userDrawn="1">
            <p:ph type="ftr" sz="quarter" idx="10"/>
          </p:nvPr>
        </p:nvSpPr>
        <p:spPr/>
        <p:txBody>
          <a:bodyPr/>
          <a:lstStyle/>
          <a:p>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‹N°›</a:t>
            </a:fld>
            <a:endParaRPr lang="en-US" dirty="0"/>
          </a:p>
        </p:txBody>
      </p:sp>
      <p:sp>
        <p:nvSpPr>
          <p:cNvPr id="17" name="円弧 16"/>
          <p:cNvSpPr/>
          <p:nvPr userDrawn="1"/>
        </p:nvSpPr>
        <p:spPr>
          <a:xfrm rot="2700000">
            <a:off x="5731023" y="1603208"/>
            <a:ext cx="1320146" cy="1320261"/>
          </a:xfrm>
          <a:prstGeom prst="arc">
            <a:avLst>
              <a:gd name="adj1" fmla="val 16200000"/>
              <a:gd name="adj2" fmla="val 20392033"/>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200"/>
          </a:p>
        </p:txBody>
      </p:sp>
      <p:sp>
        <p:nvSpPr>
          <p:cNvPr id="19" name="円弧 18"/>
          <p:cNvSpPr/>
          <p:nvPr userDrawn="1"/>
        </p:nvSpPr>
        <p:spPr>
          <a:xfrm rot="2700000">
            <a:off x="5638678" y="4446504"/>
            <a:ext cx="1844059" cy="1844219"/>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200"/>
          </a:p>
        </p:txBody>
      </p:sp>
      <p:sp>
        <p:nvSpPr>
          <p:cNvPr id="20" name="円弧 19"/>
          <p:cNvSpPr/>
          <p:nvPr userDrawn="1"/>
        </p:nvSpPr>
        <p:spPr>
          <a:xfrm rot="2700000">
            <a:off x="4084944" y="2874062"/>
            <a:ext cx="1590048" cy="1590186"/>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200"/>
          </a:p>
        </p:txBody>
      </p:sp>
      <p:cxnSp>
        <p:nvCxnSpPr>
          <p:cNvPr id="22" name="直線コネクタ 21"/>
          <p:cNvCxnSpPr/>
          <p:nvPr userDrawn="1"/>
        </p:nvCxnSpPr>
        <p:spPr>
          <a:xfrm>
            <a:off x="5153261" y="805728"/>
            <a:ext cx="1080288"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userDrawn="1"/>
        </p:nvCxnSpPr>
        <p:spPr>
          <a:xfrm>
            <a:off x="6865576" y="1779834"/>
            <a:ext cx="560399"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a:off x="5457530" y="3099981"/>
            <a:ext cx="1688245"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a:off x="7234643" y="4690157"/>
            <a:ext cx="315062"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30" name="テキスト プレースホルダー 11"/>
          <p:cNvSpPr>
            <a:spLocks noGrp="1"/>
          </p:cNvSpPr>
          <p:nvPr userDrawn="1">
            <p:ph type="body" sz="quarter" idx="26" hasCustomPrompt="1"/>
          </p:nvPr>
        </p:nvSpPr>
        <p:spPr>
          <a:xfrm>
            <a:off x="6726125" y="218644"/>
            <a:ext cx="4080807" cy="565983"/>
          </a:xfrm>
        </p:spPr>
        <p:txBody>
          <a:bodyPr anchor="b">
            <a:noAutofit/>
          </a:bodyPr>
          <a:lstStyle>
            <a:lvl1pPr algn="l">
              <a:spcBef>
                <a:spcPts val="0"/>
              </a:spcBef>
              <a:defRPr sz="2133" spc="2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userDrawn="1">
            <p:ph type="body" sz="quarter" idx="28" hasCustomPrompt="1"/>
          </p:nvPr>
        </p:nvSpPr>
        <p:spPr>
          <a:xfrm>
            <a:off x="6726125" y="698697"/>
            <a:ext cx="4110813" cy="690077"/>
          </a:xfrm>
        </p:spPr>
        <p:txBody>
          <a:bodyPr anchor="t">
            <a:noAutofit/>
          </a:bodyPr>
          <a:lstStyle>
            <a:lvl1pPr algn="l">
              <a:lnSpc>
                <a:spcPct val="120000"/>
              </a:lnSpc>
              <a:defRPr sz="1200">
                <a:solidFill>
                  <a:schemeClr val="tx1"/>
                </a:solidFill>
                <a:latin typeface="+mn-lt"/>
              </a:defRPr>
            </a:lvl1pPr>
          </a:lstStyle>
          <a:p>
            <a:pPr lvl="0"/>
            <a:r>
              <a:rPr lang="en-US" altLang="ja-JP" dirty="0"/>
              <a:t>Text Here</a:t>
            </a:r>
            <a:endParaRPr lang="en-US" dirty="0"/>
          </a:p>
        </p:txBody>
      </p:sp>
      <p:sp>
        <p:nvSpPr>
          <p:cNvPr id="32" name="テキスト プレースホルダー 11"/>
          <p:cNvSpPr>
            <a:spLocks noGrp="1"/>
          </p:cNvSpPr>
          <p:nvPr userDrawn="1">
            <p:ph type="body" sz="quarter" idx="14" hasCustomPrompt="1"/>
          </p:nvPr>
        </p:nvSpPr>
        <p:spPr>
          <a:xfrm>
            <a:off x="705731" y="1797631"/>
            <a:ext cx="4020796" cy="1475429"/>
          </a:xfrm>
        </p:spPr>
        <p:txBody>
          <a:bodyPr anchor="b">
            <a:noAutofit/>
          </a:bodyPr>
          <a:lstStyle>
            <a:lvl1pPr algn="l">
              <a:lnSpc>
                <a:spcPct val="100000"/>
              </a:lnSpc>
              <a:spcBef>
                <a:spcPts val="0"/>
              </a:spcBef>
              <a:defRPr sz="3600" spc="400" baseline="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userDrawn="1">
            <p:ph type="body" sz="quarter" idx="15" hasCustomPrompt="1"/>
          </p:nvPr>
        </p:nvSpPr>
        <p:spPr>
          <a:xfrm>
            <a:off x="500058" y="5590857"/>
            <a:ext cx="4932093" cy="1311690"/>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userDrawn="1">
            <p:ph type="body" sz="quarter" idx="29" hasCustomPrompt="1"/>
          </p:nvPr>
        </p:nvSpPr>
        <p:spPr>
          <a:xfrm>
            <a:off x="7446267" y="1418777"/>
            <a:ext cx="4080807" cy="565983"/>
          </a:xfrm>
        </p:spPr>
        <p:txBody>
          <a:bodyPr anchor="b">
            <a:noAutofit/>
          </a:bodyPr>
          <a:lstStyle>
            <a:lvl1pPr algn="l">
              <a:spcBef>
                <a:spcPts val="0"/>
              </a:spcBef>
              <a:defRPr sz="2133" spc="200">
                <a:solidFill>
                  <a:schemeClr val="accent1"/>
                </a:solidFill>
                <a:latin typeface="+mj-lt"/>
              </a:defRPr>
            </a:lvl1pPr>
          </a:lstStyle>
          <a:p>
            <a:pPr lvl="0"/>
            <a:r>
              <a:rPr lang="en-US" altLang="ja-JP" dirty="0"/>
              <a:t>TEXT HERE</a:t>
            </a:r>
            <a:endParaRPr lang="en-US" dirty="0"/>
          </a:p>
        </p:txBody>
      </p:sp>
      <p:sp>
        <p:nvSpPr>
          <p:cNvPr id="37" name="テキスト プレースホルダー 11"/>
          <p:cNvSpPr>
            <a:spLocks noGrp="1"/>
          </p:cNvSpPr>
          <p:nvPr userDrawn="1">
            <p:ph type="body" sz="quarter" idx="30" hasCustomPrompt="1"/>
          </p:nvPr>
        </p:nvSpPr>
        <p:spPr>
          <a:xfrm>
            <a:off x="7446267" y="1898830"/>
            <a:ext cx="4080807" cy="690077"/>
          </a:xfrm>
        </p:spPr>
        <p:txBody>
          <a:bodyPr anchor="t">
            <a:noAutofit/>
          </a:bodyPr>
          <a:lstStyle>
            <a:lvl1pPr algn="l">
              <a:lnSpc>
                <a:spcPct val="120000"/>
              </a:lnSpc>
              <a:defRPr sz="12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userDrawn="1">
            <p:ph type="body" sz="quarter" idx="31" hasCustomPrompt="1"/>
          </p:nvPr>
        </p:nvSpPr>
        <p:spPr>
          <a:xfrm>
            <a:off x="7176214" y="2738924"/>
            <a:ext cx="4080807" cy="565983"/>
          </a:xfrm>
        </p:spPr>
        <p:txBody>
          <a:bodyPr anchor="b">
            <a:noAutofit/>
          </a:bodyPr>
          <a:lstStyle>
            <a:lvl1pPr algn="l">
              <a:spcBef>
                <a:spcPts val="0"/>
              </a:spcBef>
              <a:defRPr sz="2133" spc="2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userDrawn="1">
            <p:ph type="body" sz="quarter" idx="32" hasCustomPrompt="1"/>
          </p:nvPr>
        </p:nvSpPr>
        <p:spPr>
          <a:xfrm>
            <a:off x="7176214" y="3218977"/>
            <a:ext cx="4080807" cy="690077"/>
          </a:xfrm>
        </p:spPr>
        <p:txBody>
          <a:bodyPr anchor="t">
            <a:noAutofit/>
          </a:bodyPr>
          <a:lstStyle>
            <a:lvl1pPr algn="l">
              <a:lnSpc>
                <a:spcPct val="120000"/>
              </a:lnSpc>
              <a:defRPr sz="12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userDrawn="1">
            <p:ph type="body" sz="quarter" idx="33" hasCustomPrompt="1"/>
          </p:nvPr>
        </p:nvSpPr>
        <p:spPr>
          <a:xfrm>
            <a:off x="7626303" y="4329101"/>
            <a:ext cx="4080807" cy="565983"/>
          </a:xfrm>
        </p:spPr>
        <p:txBody>
          <a:bodyPr anchor="b">
            <a:noAutofit/>
          </a:bodyPr>
          <a:lstStyle>
            <a:lvl1pPr algn="l">
              <a:spcBef>
                <a:spcPts val="0"/>
              </a:spcBef>
              <a:defRPr sz="2133" spc="20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userDrawn="1">
            <p:ph type="body" sz="quarter" idx="34" hasCustomPrompt="1"/>
          </p:nvPr>
        </p:nvSpPr>
        <p:spPr>
          <a:xfrm>
            <a:off x="7626303" y="4809154"/>
            <a:ext cx="4080807" cy="690077"/>
          </a:xfrm>
        </p:spPr>
        <p:txBody>
          <a:bodyPr anchor="t">
            <a:noAutofit/>
          </a:bodyPr>
          <a:lstStyle>
            <a:lvl1pPr algn="l">
              <a:lnSpc>
                <a:spcPct val="120000"/>
              </a:lnSpc>
              <a:defRPr sz="1200">
                <a:solidFill>
                  <a:schemeClr val="tx1"/>
                </a:solidFill>
                <a:latin typeface="+mn-lt"/>
              </a:defRPr>
            </a:lvl1pPr>
          </a:lstStyle>
          <a:p>
            <a:pPr lvl="0"/>
            <a:r>
              <a:rPr lang="en-US" altLang="ja-JP" dirty="0"/>
              <a:t>Text Here</a:t>
            </a:r>
            <a:endParaRPr lang="en-US" dirty="0"/>
          </a:p>
        </p:txBody>
      </p:sp>
      <p:sp>
        <p:nvSpPr>
          <p:cNvPr id="46" name="図プレースホルダー 7"/>
          <p:cNvSpPr>
            <a:spLocks noGrp="1"/>
          </p:cNvSpPr>
          <p:nvPr userDrawn="1">
            <p:ph type="pic" sz="quarter" idx="16" hasCustomPrompt="1"/>
          </p:nvPr>
        </p:nvSpPr>
        <p:spPr>
          <a:xfrm>
            <a:off x="4692232" y="930971"/>
            <a:ext cx="475317" cy="475276"/>
          </a:xfrm>
        </p:spPr>
        <p:txBody>
          <a:bodyPr>
            <a:normAutofit/>
          </a:bodyPr>
          <a:lstStyle>
            <a:lvl1pPr>
              <a:defRPr sz="1067"/>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6059992" y="1985656"/>
            <a:ext cx="555411" cy="555363"/>
          </a:xfrm>
        </p:spPr>
        <p:txBody>
          <a:bodyPr>
            <a:normAutofit/>
          </a:bodyPr>
          <a:lstStyle>
            <a:lvl1pPr>
              <a:defRPr sz="1067"/>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4522571" y="3325871"/>
            <a:ext cx="673251" cy="673193"/>
          </a:xfrm>
        </p:spPr>
        <p:txBody>
          <a:bodyPr>
            <a:normAutofit/>
          </a:bodyPr>
          <a:lstStyle>
            <a:lvl1pPr>
              <a:defRPr sz="1067"/>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6126006" y="4959170"/>
            <a:ext cx="815316" cy="815245"/>
          </a:xfrm>
        </p:spPr>
        <p:txBody>
          <a:bodyPr>
            <a:normAutofit/>
          </a:bodyPr>
          <a:lstStyle>
            <a:lvl1pPr>
              <a:defRPr sz="1067"/>
            </a:lvl1pPr>
          </a:lstStyle>
          <a:p>
            <a:r>
              <a:rPr kumimoji="1" lang="en-US" altLang="ja-JP" dirty="0"/>
              <a:t>ICON</a:t>
            </a:r>
            <a:endParaRPr kumimoji="1" lang="ja-JP" altLang="en-US" dirty="0"/>
          </a:p>
        </p:txBody>
      </p:sp>
      <p:sp>
        <p:nvSpPr>
          <p:cNvPr id="38" name="円弧 16"/>
          <p:cNvSpPr/>
          <p:nvPr userDrawn="1"/>
        </p:nvSpPr>
        <p:spPr>
          <a:xfrm rot="907145">
            <a:off x="4371389" y="794201"/>
            <a:ext cx="1193260" cy="1320261"/>
          </a:xfrm>
          <a:prstGeom prst="arc">
            <a:avLst>
              <a:gd name="adj1" fmla="val 16200000"/>
              <a:gd name="adj2" fmla="val 20216655"/>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200"/>
          </a:p>
        </p:txBody>
      </p:sp>
    </p:spTree>
    <p:extLst>
      <p:ext uri="{BB962C8B-B14F-4D97-AF65-F5344CB8AC3E}">
        <p14:creationId xmlns:p14="http://schemas.microsoft.com/office/powerpoint/2010/main" val="100115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0-#ppt_w/2"/>
                                          </p:val>
                                        </p:tav>
                                        <p:tav tm="100000">
                                          <p:val>
                                            <p:strVal val="#ppt_x"/>
                                          </p:val>
                                        </p:tav>
                                      </p:tavLst>
                                    </p:anim>
                                    <p:anim calcmode="lin" valueType="num">
                                      <p:cBhvr additive="base">
                                        <p:cTn id="16" dur="500" fill="hold"/>
                                        <p:tgtEl>
                                          <p:spTgt spid="35"/>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childTnLst>
                          </p:cTn>
                        </p:par>
                        <p:par>
                          <p:cTn id="24" fill="hold">
                            <p:stCondLst>
                              <p:cond delay="1550"/>
                            </p:stCondLst>
                            <p:childTnLst>
                              <p:par>
                                <p:cTn id="25" presetID="22" presetClass="entr" presetSubtype="8"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par>
                                <p:cTn id="28" presetID="2" presetClass="entr" presetSubtype="2" decel="10000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 calcmode="lin" valueType="num">
                                      <p:cBhvr additive="base">
                                        <p:cTn id="30" dur="500" fill="hold"/>
                                        <p:tgtEl>
                                          <p:spTgt spid="30"/>
                                        </p:tgtEl>
                                        <p:attrNameLst>
                                          <p:attrName>ppt_x</p:attrName>
                                        </p:attrNameLst>
                                      </p:cBhvr>
                                      <p:tavLst>
                                        <p:tav tm="0">
                                          <p:val>
                                            <p:strVal val="1+#ppt_w/2"/>
                                          </p:val>
                                        </p:tav>
                                        <p:tav tm="100000">
                                          <p:val>
                                            <p:strVal val="#ppt_x"/>
                                          </p:val>
                                        </p:tav>
                                      </p:tavLst>
                                    </p:anim>
                                    <p:anim calcmode="lin" valueType="num">
                                      <p:cBhvr additive="base">
                                        <p:cTn id="31" dur="500" fill="hold"/>
                                        <p:tgtEl>
                                          <p:spTgt spid="30"/>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 calcmode="lin" valueType="num">
                                      <p:cBhvr additive="base">
                                        <p:cTn id="34" dur="500" fill="hold"/>
                                        <p:tgtEl>
                                          <p:spTgt spid="31"/>
                                        </p:tgtEl>
                                        <p:attrNameLst>
                                          <p:attrName>ppt_x</p:attrName>
                                        </p:attrNameLst>
                                      </p:cBhvr>
                                      <p:tavLst>
                                        <p:tav tm="0">
                                          <p:val>
                                            <p:strVal val="1+#ppt_w/2"/>
                                          </p:val>
                                        </p:tav>
                                        <p:tav tm="100000">
                                          <p:val>
                                            <p:strVal val="#ppt_x"/>
                                          </p:val>
                                        </p:tav>
                                      </p:tavLst>
                                    </p:anim>
                                    <p:anim calcmode="lin" valueType="num">
                                      <p:cBhvr additive="base">
                                        <p:cTn id="35" dur="500" fill="hold"/>
                                        <p:tgtEl>
                                          <p:spTgt spid="31"/>
                                        </p:tgtEl>
                                        <p:attrNameLst>
                                          <p:attrName>ppt_y</p:attrName>
                                        </p:attrNameLst>
                                      </p:cBhvr>
                                      <p:tavLst>
                                        <p:tav tm="0">
                                          <p:val>
                                            <p:strVal val="#ppt_y"/>
                                          </p:val>
                                        </p:tav>
                                        <p:tav tm="100000">
                                          <p:val>
                                            <p:strVal val="#ppt_y"/>
                                          </p:val>
                                        </p:tav>
                                      </p:tavLst>
                                    </p:anim>
                                  </p:childTnLst>
                                </p:cTn>
                              </p:par>
                            </p:childTnLst>
                          </p:cTn>
                        </p:par>
                        <p:par>
                          <p:cTn id="36" fill="hold">
                            <p:stCondLst>
                              <p:cond delay="2050"/>
                            </p:stCondLst>
                            <p:childTnLst>
                              <p:par>
                                <p:cTn id="37" presetID="10" presetClass="entr" presetSubtype="0" fill="hold" grpId="0" nodeType="afterEffect">
                                  <p:stCondLst>
                                    <p:cond delay="25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par>
                                <p:cTn id="40" presetID="10" presetClass="entr" presetSubtype="0" fill="hold" grpId="0" nodeType="withEffect">
                                  <p:stCondLst>
                                    <p:cond delay="250"/>
                                  </p:stCondLst>
                                  <p:childTnLst>
                                    <p:set>
                                      <p:cBhvr>
                                        <p:cTn id="41" dur="1" fill="hold">
                                          <p:stCondLst>
                                            <p:cond delay="0"/>
                                          </p:stCondLst>
                                        </p:cTn>
                                        <p:tgtEl>
                                          <p:spTgt spid="48"/>
                                        </p:tgtEl>
                                        <p:attrNameLst>
                                          <p:attrName>style.visibility</p:attrName>
                                        </p:attrNameLst>
                                      </p:cBhvr>
                                      <p:to>
                                        <p:strVal val="visible"/>
                                      </p:to>
                                    </p:set>
                                    <p:animEffect transition="in" filter="fade">
                                      <p:cBhvr>
                                        <p:cTn id="42" dur="500"/>
                                        <p:tgtEl>
                                          <p:spTgt spid="48"/>
                                        </p:tgtEl>
                                      </p:cBhvr>
                                    </p:animEffect>
                                  </p:childTnLst>
                                </p:cTn>
                              </p:par>
                            </p:childTnLst>
                          </p:cTn>
                        </p:par>
                        <p:par>
                          <p:cTn id="43" fill="hold">
                            <p:stCondLst>
                              <p:cond delay="2800"/>
                            </p:stCondLst>
                            <p:childTnLst>
                              <p:par>
                                <p:cTn id="44" presetID="22" presetClass="entr" presetSubtype="8" fill="hold" grpId="0"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left)">
                                      <p:cBhvr>
                                        <p:cTn id="46" dur="500"/>
                                        <p:tgtEl>
                                          <p:spTgt spid="9"/>
                                        </p:tgtEl>
                                      </p:cBhvr>
                                    </p:animEffect>
                                  </p:childTnLst>
                                </p:cTn>
                              </p:par>
                            </p:childTnLst>
                          </p:cTn>
                        </p:par>
                        <p:par>
                          <p:cTn id="47" fill="hold">
                            <p:stCondLst>
                              <p:cond delay="3300"/>
                            </p:stCondLst>
                            <p:childTnLst>
                              <p:par>
                                <p:cTn id="48" presetID="22" presetClass="entr" presetSubtype="4"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down)">
                                      <p:cBhvr>
                                        <p:cTn id="50" dur="500"/>
                                        <p:tgtEl>
                                          <p:spTgt spid="17"/>
                                        </p:tgtEl>
                                      </p:cBhvr>
                                    </p:animEffect>
                                  </p:childTnLst>
                                </p:cTn>
                              </p:par>
                            </p:childTnLst>
                          </p:cTn>
                        </p:par>
                        <p:par>
                          <p:cTn id="51" fill="hold">
                            <p:stCondLst>
                              <p:cond delay="3800"/>
                            </p:stCondLst>
                            <p:childTnLst>
                              <p:par>
                                <p:cTn id="52" presetID="22" presetClass="entr" presetSubtype="8" fill="hold" nodeType="after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500"/>
                                        <p:tgtEl>
                                          <p:spTgt spid="23"/>
                                        </p:tgtEl>
                                      </p:cBhvr>
                                    </p:animEffect>
                                  </p:childTnLst>
                                </p:cTn>
                              </p:par>
                              <p:par>
                                <p:cTn id="55" presetID="2" presetClass="entr" presetSubtype="2" decel="10000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1+#ppt_w/2"/>
                                          </p:val>
                                        </p:tav>
                                        <p:tav tm="100000">
                                          <p:val>
                                            <p:strVal val="#ppt_x"/>
                                          </p:val>
                                        </p:tav>
                                      </p:tavLst>
                                    </p:anim>
                                    <p:anim calcmode="lin" valueType="num">
                                      <p:cBhvr additive="base">
                                        <p:cTn id="58" dur="500" fill="hold"/>
                                        <p:tgtEl>
                                          <p:spTgt spid="36"/>
                                        </p:tgtEl>
                                        <p:attrNameLst>
                                          <p:attrName>ppt_y</p:attrName>
                                        </p:attrNameLst>
                                      </p:cBhvr>
                                      <p:tavLst>
                                        <p:tav tm="0">
                                          <p:val>
                                            <p:strVal val="#ppt_y"/>
                                          </p:val>
                                        </p:tav>
                                        <p:tav tm="100000">
                                          <p:val>
                                            <p:strVal val="#ppt_y"/>
                                          </p:val>
                                        </p:tav>
                                      </p:tavLst>
                                    </p:anim>
                                  </p:childTnLst>
                                </p:cTn>
                              </p:par>
                              <p:par>
                                <p:cTn id="59" presetID="2" presetClass="entr" presetSubtype="2" decel="10000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additive="base">
                                        <p:cTn id="61" dur="500" fill="hold"/>
                                        <p:tgtEl>
                                          <p:spTgt spid="37"/>
                                        </p:tgtEl>
                                        <p:attrNameLst>
                                          <p:attrName>ppt_x</p:attrName>
                                        </p:attrNameLst>
                                      </p:cBhvr>
                                      <p:tavLst>
                                        <p:tav tm="0">
                                          <p:val>
                                            <p:strVal val="1+#ppt_w/2"/>
                                          </p:val>
                                        </p:tav>
                                        <p:tav tm="100000">
                                          <p:val>
                                            <p:strVal val="#ppt_x"/>
                                          </p:val>
                                        </p:tav>
                                      </p:tavLst>
                                    </p:anim>
                                    <p:anim calcmode="lin" valueType="num">
                                      <p:cBhvr additive="base">
                                        <p:cTn id="62" dur="500" fill="hold"/>
                                        <p:tgtEl>
                                          <p:spTgt spid="37"/>
                                        </p:tgtEl>
                                        <p:attrNameLst>
                                          <p:attrName>ppt_y</p:attrName>
                                        </p:attrNameLst>
                                      </p:cBhvr>
                                      <p:tavLst>
                                        <p:tav tm="0">
                                          <p:val>
                                            <p:strVal val="#ppt_y"/>
                                          </p:val>
                                        </p:tav>
                                        <p:tav tm="100000">
                                          <p:val>
                                            <p:strVal val="#ppt_y"/>
                                          </p:val>
                                        </p:tav>
                                      </p:tavLst>
                                    </p:anim>
                                  </p:childTnLst>
                                </p:cTn>
                              </p:par>
                            </p:childTnLst>
                          </p:cTn>
                        </p:par>
                        <p:par>
                          <p:cTn id="63" fill="hold">
                            <p:stCondLst>
                              <p:cond delay="4300"/>
                            </p:stCondLst>
                            <p:childTnLst>
                              <p:par>
                                <p:cTn id="64" presetID="10" presetClass="entr" presetSubtype="0" fill="hold" grpId="0" nodeType="afterEffect">
                                  <p:stCondLst>
                                    <p:cond delay="250"/>
                                  </p:stCondLst>
                                  <p:childTnLst>
                                    <p:set>
                                      <p:cBhvr>
                                        <p:cTn id="65" dur="1" fill="hold">
                                          <p:stCondLst>
                                            <p:cond delay="0"/>
                                          </p:stCondLst>
                                        </p:cTn>
                                        <p:tgtEl>
                                          <p:spTgt spid="49"/>
                                        </p:tgtEl>
                                        <p:attrNameLst>
                                          <p:attrName>style.visibility</p:attrName>
                                        </p:attrNameLst>
                                      </p:cBhvr>
                                      <p:to>
                                        <p:strVal val="visible"/>
                                      </p:to>
                                    </p:set>
                                    <p:animEffect transition="in" filter="fade">
                                      <p:cBhvr>
                                        <p:cTn id="66" dur="500"/>
                                        <p:tgtEl>
                                          <p:spTgt spid="49"/>
                                        </p:tgtEl>
                                      </p:cBhvr>
                                    </p:animEffect>
                                  </p:childTnLst>
                                </p:cTn>
                              </p:par>
                              <p:par>
                                <p:cTn id="67" presetID="10" presetClass="entr" presetSubtype="0" fill="hold" grpId="0" nodeType="withEffect">
                                  <p:stCondLst>
                                    <p:cond delay="250"/>
                                  </p:stCondLst>
                                  <p:childTnLst>
                                    <p:set>
                                      <p:cBhvr>
                                        <p:cTn id="68" dur="1" fill="hold">
                                          <p:stCondLst>
                                            <p:cond delay="0"/>
                                          </p:stCondLst>
                                        </p:cTn>
                                        <p:tgtEl>
                                          <p:spTgt spid="11"/>
                                        </p:tgtEl>
                                        <p:attrNameLst>
                                          <p:attrName>style.visibility</p:attrName>
                                        </p:attrNameLst>
                                      </p:cBhvr>
                                      <p:to>
                                        <p:strVal val="visible"/>
                                      </p:to>
                                    </p:set>
                                    <p:animEffect transition="in" filter="fade">
                                      <p:cBhvr>
                                        <p:cTn id="69" dur="500"/>
                                        <p:tgtEl>
                                          <p:spTgt spid="11"/>
                                        </p:tgtEl>
                                      </p:cBhvr>
                                    </p:animEffect>
                                  </p:childTnLst>
                                </p:cTn>
                              </p:par>
                            </p:childTnLst>
                          </p:cTn>
                        </p:par>
                        <p:par>
                          <p:cTn id="70" fill="hold">
                            <p:stCondLst>
                              <p:cond delay="5050"/>
                            </p:stCondLst>
                            <p:childTnLst>
                              <p:par>
                                <p:cTn id="71" presetID="22" presetClass="entr" presetSubtype="1" fill="hold" grpId="0" nodeType="after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wipe(up)">
                                      <p:cBhvr>
                                        <p:cTn id="73" dur="500"/>
                                        <p:tgtEl>
                                          <p:spTgt spid="10"/>
                                        </p:tgtEl>
                                      </p:cBhvr>
                                    </p:animEffect>
                                  </p:childTnLst>
                                </p:cTn>
                              </p:par>
                            </p:childTnLst>
                          </p:cTn>
                        </p:par>
                        <p:par>
                          <p:cTn id="74" fill="hold">
                            <p:stCondLst>
                              <p:cond delay="5550"/>
                            </p:stCondLst>
                            <p:childTnLst>
                              <p:par>
                                <p:cTn id="75" presetID="22" presetClass="entr" presetSubtype="4" fill="hold" grpId="0" nodeType="after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wipe(down)">
                                      <p:cBhvr>
                                        <p:cTn id="77" dur="500"/>
                                        <p:tgtEl>
                                          <p:spTgt spid="20"/>
                                        </p:tgtEl>
                                      </p:cBhvr>
                                    </p:animEffect>
                                  </p:childTnLst>
                                </p:cTn>
                              </p:par>
                            </p:childTnLst>
                          </p:cTn>
                        </p:par>
                        <p:par>
                          <p:cTn id="78" fill="hold">
                            <p:stCondLst>
                              <p:cond delay="6050"/>
                            </p:stCondLst>
                            <p:childTnLst>
                              <p:par>
                                <p:cTn id="79" presetID="22" presetClass="entr" presetSubtype="8" fill="hold" nodeType="after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wipe(left)">
                                      <p:cBhvr>
                                        <p:cTn id="81" dur="500"/>
                                        <p:tgtEl>
                                          <p:spTgt spid="24"/>
                                        </p:tgtEl>
                                      </p:cBhvr>
                                    </p:animEffect>
                                  </p:childTnLst>
                                </p:cTn>
                              </p:par>
                              <p:par>
                                <p:cTn id="82" presetID="2" presetClass="entr" presetSubtype="2" decel="100000" fill="hold" grpId="0" nodeType="withEffect">
                                  <p:stCondLst>
                                    <p:cond delay="0"/>
                                  </p:stCondLst>
                                  <p:childTnLst>
                                    <p:set>
                                      <p:cBhvr>
                                        <p:cTn id="83" dur="1" fill="hold">
                                          <p:stCondLst>
                                            <p:cond delay="0"/>
                                          </p:stCondLst>
                                        </p:cTn>
                                        <p:tgtEl>
                                          <p:spTgt spid="39"/>
                                        </p:tgtEl>
                                        <p:attrNameLst>
                                          <p:attrName>style.visibility</p:attrName>
                                        </p:attrNameLst>
                                      </p:cBhvr>
                                      <p:to>
                                        <p:strVal val="visible"/>
                                      </p:to>
                                    </p:set>
                                    <p:anim calcmode="lin" valueType="num">
                                      <p:cBhvr additive="base">
                                        <p:cTn id="84" dur="500" fill="hold"/>
                                        <p:tgtEl>
                                          <p:spTgt spid="39"/>
                                        </p:tgtEl>
                                        <p:attrNameLst>
                                          <p:attrName>ppt_x</p:attrName>
                                        </p:attrNameLst>
                                      </p:cBhvr>
                                      <p:tavLst>
                                        <p:tav tm="0">
                                          <p:val>
                                            <p:strVal val="1+#ppt_w/2"/>
                                          </p:val>
                                        </p:tav>
                                        <p:tav tm="100000">
                                          <p:val>
                                            <p:strVal val="#ppt_x"/>
                                          </p:val>
                                        </p:tav>
                                      </p:tavLst>
                                    </p:anim>
                                    <p:anim calcmode="lin" valueType="num">
                                      <p:cBhvr additive="base">
                                        <p:cTn id="85" dur="500" fill="hold"/>
                                        <p:tgtEl>
                                          <p:spTgt spid="39"/>
                                        </p:tgtEl>
                                        <p:attrNameLst>
                                          <p:attrName>ppt_y</p:attrName>
                                        </p:attrNameLst>
                                      </p:cBhvr>
                                      <p:tavLst>
                                        <p:tav tm="0">
                                          <p:val>
                                            <p:strVal val="#ppt_y"/>
                                          </p:val>
                                        </p:tav>
                                        <p:tav tm="100000">
                                          <p:val>
                                            <p:strVal val="#ppt_y"/>
                                          </p:val>
                                        </p:tav>
                                      </p:tavLst>
                                    </p:anim>
                                  </p:childTnLst>
                                </p:cTn>
                              </p:par>
                              <p:par>
                                <p:cTn id="86" presetID="2" presetClass="entr" presetSubtype="2" decel="100000" fill="hold" grpId="0" nodeType="withEffect">
                                  <p:stCondLst>
                                    <p:cond delay="0"/>
                                  </p:stCondLst>
                                  <p:childTnLst>
                                    <p:set>
                                      <p:cBhvr>
                                        <p:cTn id="87" dur="1" fill="hold">
                                          <p:stCondLst>
                                            <p:cond delay="0"/>
                                          </p:stCondLst>
                                        </p:cTn>
                                        <p:tgtEl>
                                          <p:spTgt spid="40"/>
                                        </p:tgtEl>
                                        <p:attrNameLst>
                                          <p:attrName>style.visibility</p:attrName>
                                        </p:attrNameLst>
                                      </p:cBhvr>
                                      <p:to>
                                        <p:strVal val="visible"/>
                                      </p:to>
                                    </p:set>
                                    <p:anim calcmode="lin" valueType="num">
                                      <p:cBhvr additive="base">
                                        <p:cTn id="88" dur="500" fill="hold"/>
                                        <p:tgtEl>
                                          <p:spTgt spid="40"/>
                                        </p:tgtEl>
                                        <p:attrNameLst>
                                          <p:attrName>ppt_x</p:attrName>
                                        </p:attrNameLst>
                                      </p:cBhvr>
                                      <p:tavLst>
                                        <p:tav tm="0">
                                          <p:val>
                                            <p:strVal val="1+#ppt_w/2"/>
                                          </p:val>
                                        </p:tav>
                                        <p:tav tm="100000">
                                          <p:val>
                                            <p:strVal val="#ppt_x"/>
                                          </p:val>
                                        </p:tav>
                                      </p:tavLst>
                                    </p:anim>
                                    <p:anim calcmode="lin" valueType="num">
                                      <p:cBhvr additive="base">
                                        <p:cTn id="89" dur="500" fill="hold"/>
                                        <p:tgtEl>
                                          <p:spTgt spid="40"/>
                                        </p:tgtEl>
                                        <p:attrNameLst>
                                          <p:attrName>ppt_y</p:attrName>
                                        </p:attrNameLst>
                                      </p:cBhvr>
                                      <p:tavLst>
                                        <p:tav tm="0">
                                          <p:val>
                                            <p:strVal val="#ppt_y"/>
                                          </p:val>
                                        </p:tav>
                                        <p:tav tm="100000">
                                          <p:val>
                                            <p:strVal val="#ppt_y"/>
                                          </p:val>
                                        </p:tav>
                                      </p:tavLst>
                                    </p:anim>
                                  </p:childTnLst>
                                </p:cTn>
                              </p:par>
                            </p:childTnLst>
                          </p:cTn>
                        </p:par>
                        <p:par>
                          <p:cTn id="90" fill="hold">
                            <p:stCondLst>
                              <p:cond delay="6550"/>
                            </p:stCondLst>
                            <p:childTnLst>
                              <p:par>
                                <p:cTn id="91" presetID="10" presetClass="entr" presetSubtype="0" fill="hold" grpId="0" nodeType="afterEffect">
                                  <p:stCondLst>
                                    <p:cond delay="250"/>
                                  </p:stCondLst>
                                  <p:childTnLst>
                                    <p:set>
                                      <p:cBhvr>
                                        <p:cTn id="92" dur="1" fill="hold">
                                          <p:stCondLst>
                                            <p:cond delay="0"/>
                                          </p:stCondLst>
                                        </p:cTn>
                                        <p:tgtEl>
                                          <p:spTgt spid="12"/>
                                        </p:tgtEl>
                                        <p:attrNameLst>
                                          <p:attrName>style.visibility</p:attrName>
                                        </p:attrNameLst>
                                      </p:cBhvr>
                                      <p:to>
                                        <p:strVal val="visible"/>
                                      </p:to>
                                    </p:set>
                                    <p:animEffect transition="in" filter="fade">
                                      <p:cBhvr>
                                        <p:cTn id="93" dur="500"/>
                                        <p:tgtEl>
                                          <p:spTgt spid="12"/>
                                        </p:tgtEl>
                                      </p:cBhvr>
                                    </p:animEffect>
                                  </p:childTnLst>
                                </p:cTn>
                              </p:par>
                              <p:par>
                                <p:cTn id="94" presetID="10" presetClass="entr" presetSubtype="0" fill="hold" grpId="0" nodeType="withEffect">
                                  <p:stCondLst>
                                    <p:cond delay="250"/>
                                  </p:stCondLst>
                                  <p:childTnLst>
                                    <p:set>
                                      <p:cBhvr>
                                        <p:cTn id="95" dur="1" fill="hold">
                                          <p:stCondLst>
                                            <p:cond delay="0"/>
                                          </p:stCondLst>
                                        </p:cTn>
                                        <p:tgtEl>
                                          <p:spTgt spid="50"/>
                                        </p:tgtEl>
                                        <p:attrNameLst>
                                          <p:attrName>style.visibility</p:attrName>
                                        </p:attrNameLst>
                                      </p:cBhvr>
                                      <p:to>
                                        <p:strVal val="visible"/>
                                      </p:to>
                                    </p:set>
                                    <p:animEffect transition="in" filter="fade">
                                      <p:cBhvr>
                                        <p:cTn id="96" dur="500"/>
                                        <p:tgtEl>
                                          <p:spTgt spid="50"/>
                                        </p:tgtEl>
                                      </p:cBhvr>
                                    </p:animEffect>
                                  </p:childTnLst>
                                </p:cTn>
                              </p:par>
                            </p:childTnLst>
                          </p:cTn>
                        </p:par>
                        <p:par>
                          <p:cTn id="97" fill="hold">
                            <p:stCondLst>
                              <p:cond delay="7300"/>
                            </p:stCondLst>
                            <p:childTnLst>
                              <p:par>
                                <p:cTn id="98" presetID="22" presetClass="entr" presetSubtype="8" fill="hold" grpId="0" nodeType="afterEffect">
                                  <p:stCondLst>
                                    <p:cond delay="0"/>
                                  </p:stCondLst>
                                  <p:childTnLst>
                                    <p:set>
                                      <p:cBhvr>
                                        <p:cTn id="99" dur="1" fill="hold">
                                          <p:stCondLst>
                                            <p:cond delay="0"/>
                                          </p:stCondLst>
                                        </p:cTn>
                                        <p:tgtEl>
                                          <p:spTgt spid="6"/>
                                        </p:tgtEl>
                                        <p:attrNameLst>
                                          <p:attrName>style.visibility</p:attrName>
                                        </p:attrNameLst>
                                      </p:cBhvr>
                                      <p:to>
                                        <p:strVal val="visible"/>
                                      </p:to>
                                    </p:set>
                                    <p:animEffect transition="in" filter="wipe(left)">
                                      <p:cBhvr>
                                        <p:cTn id="100" dur="500"/>
                                        <p:tgtEl>
                                          <p:spTgt spid="6"/>
                                        </p:tgtEl>
                                      </p:cBhvr>
                                    </p:animEffect>
                                  </p:childTnLst>
                                </p:cTn>
                              </p:par>
                            </p:childTnLst>
                          </p:cTn>
                        </p:par>
                        <p:par>
                          <p:cTn id="101" fill="hold">
                            <p:stCondLst>
                              <p:cond delay="7800"/>
                            </p:stCondLst>
                            <p:childTnLst>
                              <p:par>
                                <p:cTn id="102" presetID="22" presetClass="entr" presetSubtype="4" fill="hold" grpId="0" nodeType="afterEffect">
                                  <p:stCondLst>
                                    <p:cond delay="0"/>
                                  </p:stCondLst>
                                  <p:childTnLst>
                                    <p:set>
                                      <p:cBhvr>
                                        <p:cTn id="103" dur="1" fill="hold">
                                          <p:stCondLst>
                                            <p:cond delay="0"/>
                                          </p:stCondLst>
                                        </p:cTn>
                                        <p:tgtEl>
                                          <p:spTgt spid="19"/>
                                        </p:tgtEl>
                                        <p:attrNameLst>
                                          <p:attrName>style.visibility</p:attrName>
                                        </p:attrNameLst>
                                      </p:cBhvr>
                                      <p:to>
                                        <p:strVal val="visible"/>
                                      </p:to>
                                    </p:set>
                                    <p:animEffect transition="in" filter="wipe(down)">
                                      <p:cBhvr>
                                        <p:cTn id="104" dur="500"/>
                                        <p:tgtEl>
                                          <p:spTgt spid="19"/>
                                        </p:tgtEl>
                                      </p:cBhvr>
                                    </p:animEffect>
                                  </p:childTnLst>
                                </p:cTn>
                              </p:par>
                            </p:childTnLst>
                          </p:cTn>
                        </p:par>
                        <p:par>
                          <p:cTn id="105" fill="hold">
                            <p:stCondLst>
                              <p:cond delay="8300"/>
                            </p:stCondLst>
                            <p:childTnLst>
                              <p:par>
                                <p:cTn id="106" presetID="22" presetClass="entr" presetSubtype="8" fill="hold" nodeType="afterEffect">
                                  <p:stCondLst>
                                    <p:cond delay="0"/>
                                  </p:stCondLst>
                                  <p:childTnLst>
                                    <p:set>
                                      <p:cBhvr>
                                        <p:cTn id="107" dur="1" fill="hold">
                                          <p:stCondLst>
                                            <p:cond delay="0"/>
                                          </p:stCondLst>
                                        </p:cTn>
                                        <p:tgtEl>
                                          <p:spTgt spid="25"/>
                                        </p:tgtEl>
                                        <p:attrNameLst>
                                          <p:attrName>style.visibility</p:attrName>
                                        </p:attrNameLst>
                                      </p:cBhvr>
                                      <p:to>
                                        <p:strVal val="visible"/>
                                      </p:to>
                                    </p:set>
                                    <p:animEffect transition="in" filter="wipe(left)">
                                      <p:cBhvr>
                                        <p:cTn id="108" dur="500"/>
                                        <p:tgtEl>
                                          <p:spTgt spid="25"/>
                                        </p:tgtEl>
                                      </p:cBhvr>
                                    </p:animEffect>
                                  </p:childTnLst>
                                </p:cTn>
                              </p:par>
                              <p:par>
                                <p:cTn id="109" presetID="2" presetClass="entr" presetSubtype="2" decel="100000" fill="hold" grpId="0" nodeType="withEffect">
                                  <p:stCondLst>
                                    <p:cond delay="0"/>
                                  </p:stCondLst>
                                  <p:childTnLst>
                                    <p:set>
                                      <p:cBhvr>
                                        <p:cTn id="110" dur="1" fill="hold">
                                          <p:stCondLst>
                                            <p:cond delay="0"/>
                                          </p:stCondLst>
                                        </p:cTn>
                                        <p:tgtEl>
                                          <p:spTgt spid="44"/>
                                        </p:tgtEl>
                                        <p:attrNameLst>
                                          <p:attrName>style.visibility</p:attrName>
                                        </p:attrNameLst>
                                      </p:cBhvr>
                                      <p:to>
                                        <p:strVal val="visible"/>
                                      </p:to>
                                    </p:set>
                                    <p:anim calcmode="lin" valueType="num">
                                      <p:cBhvr additive="base">
                                        <p:cTn id="111" dur="500" fill="hold"/>
                                        <p:tgtEl>
                                          <p:spTgt spid="44"/>
                                        </p:tgtEl>
                                        <p:attrNameLst>
                                          <p:attrName>ppt_x</p:attrName>
                                        </p:attrNameLst>
                                      </p:cBhvr>
                                      <p:tavLst>
                                        <p:tav tm="0">
                                          <p:val>
                                            <p:strVal val="1+#ppt_w/2"/>
                                          </p:val>
                                        </p:tav>
                                        <p:tav tm="100000">
                                          <p:val>
                                            <p:strVal val="#ppt_x"/>
                                          </p:val>
                                        </p:tav>
                                      </p:tavLst>
                                    </p:anim>
                                    <p:anim calcmode="lin" valueType="num">
                                      <p:cBhvr additive="base">
                                        <p:cTn id="112" dur="500" fill="hold"/>
                                        <p:tgtEl>
                                          <p:spTgt spid="44"/>
                                        </p:tgtEl>
                                        <p:attrNameLst>
                                          <p:attrName>ppt_y</p:attrName>
                                        </p:attrNameLst>
                                      </p:cBhvr>
                                      <p:tavLst>
                                        <p:tav tm="0">
                                          <p:val>
                                            <p:strVal val="#ppt_y"/>
                                          </p:val>
                                        </p:tav>
                                        <p:tav tm="100000">
                                          <p:val>
                                            <p:strVal val="#ppt_y"/>
                                          </p:val>
                                        </p:tav>
                                      </p:tavLst>
                                    </p:anim>
                                  </p:childTnLst>
                                </p:cTn>
                              </p:par>
                              <p:par>
                                <p:cTn id="113" presetID="2" presetClass="entr" presetSubtype="2" decel="100000" fill="hold" grpId="0" nodeType="withEffect">
                                  <p:stCondLst>
                                    <p:cond delay="0"/>
                                  </p:stCondLst>
                                  <p:childTnLst>
                                    <p:set>
                                      <p:cBhvr>
                                        <p:cTn id="114" dur="1" fill="hold">
                                          <p:stCondLst>
                                            <p:cond delay="0"/>
                                          </p:stCondLst>
                                        </p:cTn>
                                        <p:tgtEl>
                                          <p:spTgt spid="43"/>
                                        </p:tgtEl>
                                        <p:attrNameLst>
                                          <p:attrName>style.visibility</p:attrName>
                                        </p:attrNameLst>
                                      </p:cBhvr>
                                      <p:to>
                                        <p:strVal val="visible"/>
                                      </p:to>
                                    </p:set>
                                    <p:anim calcmode="lin" valueType="num">
                                      <p:cBhvr additive="base">
                                        <p:cTn id="115" dur="500" fill="hold"/>
                                        <p:tgtEl>
                                          <p:spTgt spid="43"/>
                                        </p:tgtEl>
                                        <p:attrNameLst>
                                          <p:attrName>ppt_x</p:attrName>
                                        </p:attrNameLst>
                                      </p:cBhvr>
                                      <p:tavLst>
                                        <p:tav tm="0">
                                          <p:val>
                                            <p:strVal val="1+#ppt_w/2"/>
                                          </p:val>
                                        </p:tav>
                                        <p:tav tm="100000">
                                          <p:val>
                                            <p:strVal val="#ppt_x"/>
                                          </p:val>
                                        </p:tav>
                                      </p:tavLst>
                                    </p:anim>
                                    <p:anim calcmode="lin" valueType="num">
                                      <p:cBhvr additive="base">
                                        <p:cTn id="116" dur="500" fill="hold"/>
                                        <p:tgtEl>
                                          <p:spTgt spid="43"/>
                                        </p:tgtEl>
                                        <p:attrNameLst>
                                          <p:attrName>ppt_y</p:attrName>
                                        </p:attrNameLst>
                                      </p:cBhvr>
                                      <p:tavLst>
                                        <p:tav tm="0">
                                          <p:val>
                                            <p:strVal val="#ppt_y"/>
                                          </p:val>
                                        </p:tav>
                                        <p:tav tm="100000">
                                          <p:val>
                                            <p:strVal val="#ppt_y"/>
                                          </p:val>
                                        </p:tav>
                                      </p:tavLst>
                                    </p:anim>
                                  </p:childTnLst>
                                </p:cTn>
                              </p:par>
                            </p:childTnLst>
                          </p:cTn>
                        </p:par>
                        <p:par>
                          <p:cTn id="117" fill="hold">
                            <p:stCondLst>
                              <p:cond delay="8800"/>
                            </p:stCondLst>
                            <p:childTnLst>
                              <p:par>
                                <p:cTn id="118" presetID="22" presetClass="entr" presetSubtype="1" fill="hold" grpId="0" nodeType="afterEffect">
                                  <p:stCondLst>
                                    <p:cond delay="0"/>
                                  </p:stCondLst>
                                  <p:childTnLst>
                                    <p:set>
                                      <p:cBhvr>
                                        <p:cTn id="119" dur="1" fill="hold">
                                          <p:stCondLst>
                                            <p:cond delay="0"/>
                                          </p:stCondLst>
                                        </p:cTn>
                                        <p:tgtEl>
                                          <p:spTgt spid="13"/>
                                        </p:tgtEl>
                                        <p:attrNameLst>
                                          <p:attrName>style.visibility</p:attrName>
                                        </p:attrNameLst>
                                      </p:cBhvr>
                                      <p:to>
                                        <p:strVal val="visible"/>
                                      </p:to>
                                    </p:set>
                                    <p:animEffect transition="in" filter="wipe(up)">
                                      <p:cBhvr>
                                        <p:cTn id="120" dur="500"/>
                                        <p:tgtEl>
                                          <p:spTgt spid="13"/>
                                        </p:tgtEl>
                                      </p:cBhvr>
                                    </p:animEffect>
                                  </p:childTnLst>
                                </p:cTn>
                              </p:par>
                            </p:childTnLst>
                          </p:cTn>
                        </p:par>
                        <p:par>
                          <p:cTn id="121" fill="hold">
                            <p:stCondLst>
                              <p:cond delay="9300"/>
                            </p:stCondLst>
                            <p:childTnLst>
                              <p:par>
                                <p:cTn id="122" presetID="22" presetClass="entr" presetSubtype="4" fill="hold" grpId="0" nodeType="afterEffect">
                                  <p:stCondLst>
                                    <p:cond delay="0"/>
                                  </p:stCondLst>
                                  <p:childTnLst>
                                    <p:set>
                                      <p:cBhvr>
                                        <p:cTn id="123" dur="1" fill="hold">
                                          <p:stCondLst>
                                            <p:cond delay="0"/>
                                          </p:stCondLst>
                                        </p:cTn>
                                        <p:tgtEl>
                                          <p:spTgt spid="38"/>
                                        </p:tgtEl>
                                        <p:attrNameLst>
                                          <p:attrName>style.visibility</p:attrName>
                                        </p:attrNameLst>
                                      </p:cBhvr>
                                      <p:to>
                                        <p:strVal val="visible"/>
                                      </p:to>
                                    </p:set>
                                    <p:animEffect transition="in" filter="wipe(down)">
                                      <p:cBhvr>
                                        <p:cTn id="12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P spid="9" grpId="0" animBg="1"/>
      <p:bldP spid="2" grpId="0" animBg="1"/>
      <p:bldP spid="5" grpId="0" animBg="1"/>
      <p:bldP spid="6" grpId="0" animBg="1"/>
      <p:bldP spid="11" grpId="0" animBg="1"/>
      <p:bldP spid="12" grpId="0" animBg="1"/>
      <p:bldP spid="17" grpId="0" animBg="1"/>
      <p:bldP spid="19" grpId="0" animBg="1"/>
      <p:bldP spid="20" grpId="0" animBg="1"/>
      <p:bldP spid="30" grpId="0">
        <p:tmplLst>
          <p:tmpl>
            <p:tnLst>
              <p:par>
                <p:cTn presetID="2" presetClass="entr" presetSubtype="2"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 presetClass="entr" presetSubtype="2"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2"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2"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p:tnLst>
              <p:par>
                <p:cTn presetID="2" presetClass="entr" presetSubtype="2"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3" grpId="0">
        <p:tmplLst>
          <p:tmpl>
            <p:tnLst>
              <p:par>
                <p:cTn presetID="2" presetClass="entr" presetSubtype="2"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p:tmplLst>
          <p:tmpl>
            <p:tnLst>
              <p:par>
                <p:cTn presetID="2" presetClass="entr" presetSubtype="2"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6" grpId="0"/>
      <p:bldP spid="48" grpId="0"/>
      <p:bldP spid="49" grpId="0"/>
      <p:bldP spid="50" grpId="0"/>
      <p:bldP spid="38"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6" name="図プレースホルダー 5"/>
          <p:cNvSpPr>
            <a:spLocks noGrp="1"/>
          </p:cNvSpPr>
          <p:nvPr>
            <p:ph type="pic" sz="quarter" idx="12" hasCustomPrompt="1"/>
          </p:nvPr>
        </p:nvSpPr>
        <p:spPr>
          <a:xfrm>
            <a:off x="-529" y="1268760"/>
            <a:ext cx="12192000" cy="3030337"/>
          </a:xfrm>
        </p:spPr>
        <p:txBody>
          <a:bodyPr/>
          <a:lstStyle>
            <a:lvl1pPr>
              <a:defRPr baseline="0"/>
            </a:lvl1pPr>
          </a:lstStyle>
          <a:p>
            <a:r>
              <a:rPr kumimoji="1" lang="en-US" altLang="ja-JP" dirty="0"/>
              <a:t>Add an image</a:t>
            </a:r>
            <a:endParaRPr kumimoji="1" lang="ja-JP" altLang="en-US" dirty="0"/>
          </a:p>
        </p:txBody>
      </p:sp>
      <p:sp>
        <p:nvSpPr>
          <p:cNvPr id="10" name="テキスト プレースホルダー 9"/>
          <p:cNvSpPr>
            <a:spLocks noGrp="1"/>
          </p:cNvSpPr>
          <p:nvPr>
            <p:ph type="body" sz="quarter" idx="13" hasCustomPrompt="1"/>
          </p:nvPr>
        </p:nvSpPr>
        <p:spPr>
          <a:xfrm>
            <a:off x="6095471" y="1268942"/>
            <a:ext cx="6096529" cy="3030008"/>
          </a:xfrm>
          <a:solidFill>
            <a:schemeClr val="tx2">
              <a:alpha val="80000"/>
            </a:schemeClr>
          </a:solidFill>
        </p:spPr>
        <p:txBody>
          <a:bodyPr/>
          <a:lstStyle>
            <a:lvl1pPr>
              <a:defRPr baseline="0"/>
            </a:lvl1pPr>
          </a:lstStyle>
          <a:p>
            <a:pPr lvl="0"/>
            <a:r>
              <a:rPr kumimoji="1" lang="en-US" altLang="ja-JP" dirty="0"/>
              <a:t> </a:t>
            </a:r>
            <a:endParaRPr kumimoji="1" lang="ja-JP" altLang="en-US" dirty="0"/>
          </a:p>
        </p:txBody>
      </p:sp>
      <p:sp>
        <p:nvSpPr>
          <p:cNvPr id="11" name="テキスト プレースホルダー 11"/>
          <p:cNvSpPr>
            <a:spLocks noGrp="1"/>
          </p:cNvSpPr>
          <p:nvPr>
            <p:ph type="body" sz="quarter" idx="16" hasCustomPrompt="1"/>
          </p:nvPr>
        </p:nvSpPr>
        <p:spPr>
          <a:xfrm>
            <a:off x="2105211" y="5045424"/>
            <a:ext cx="7951573" cy="1083877"/>
          </a:xfrm>
        </p:spPr>
        <p:txBody>
          <a:bodyPr anchor="t">
            <a:noAutofit/>
          </a:bodyPr>
          <a:lstStyle>
            <a:lvl1pPr algn="ctr">
              <a:lnSpc>
                <a:spcPct val="120000"/>
              </a:lnSpc>
              <a:spcBef>
                <a:spcPts val="0"/>
              </a:spcBef>
              <a:defRPr sz="1333">
                <a:solidFill>
                  <a:schemeClr val="tx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2105211" y="4599130"/>
            <a:ext cx="7951573" cy="515469"/>
          </a:xfrm>
        </p:spPr>
        <p:txBody>
          <a:bodyPr anchor="t">
            <a:noAutofit/>
          </a:bodyPr>
          <a:lstStyle>
            <a:lvl1pPr algn="ctr">
              <a:lnSpc>
                <a:spcPct val="120000"/>
              </a:lnSpc>
              <a:defRPr sz="2133" spc="2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8" hasCustomPrompt="1"/>
          </p:nvPr>
        </p:nvSpPr>
        <p:spPr>
          <a:xfrm>
            <a:off x="6216023" y="1388774"/>
            <a:ext cx="600119" cy="735081"/>
          </a:xfrm>
        </p:spPr>
        <p:txBody>
          <a:bodyPr anchor="ctr">
            <a:noAutofit/>
          </a:bodyPr>
          <a:lstStyle>
            <a:lvl1pPr algn="r">
              <a:lnSpc>
                <a:spcPct val="120000"/>
              </a:lnSpc>
              <a:defRPr sz="2933" spc="0">
                <a:solidFill>
                  <a:schemeClr val="bg1"/>
                </a:solidFill>
                <a:latin typeface="+mn-lt"/>
              </a:defRPr>
            </a:lvl1pPr>
          </a:lstStyle>
          <a:p>
            <a:pPr lvl="0"/>
            <a:r>
              <a:rPr lang="en-US" altLang="ja-JP" dirty="0"/>
              <a:t>0</a:t>
            </a:r>
            <a:endParaRPr lang="en-US" dirty="0"/>
          </a:p>
        </p:txBody>
      </p:sp>
      <p:sp>
        <p:nvSpPr>
          <p:cNvPr id="14" name="テキスト プレースホルダー 9"/>
          <p:cNvSpPr>
            <a:spLocks noGrp="1"/>
          </p:cNvSpPr>
          <p:nvPr>
            <p:ph type="body" sz="quarter" idx="19" hasCustomPrompt="1"/>
          </p:nvPr>
        </p:nvSpPr>
        <p:spPr>
          <a:xfrm>
            <a:off x="6846148" y="1466488"/>
            <a:ext cx="60012" cy="600067"/>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5" name="テキスト プレースホルダー 11"/>
          <p:cNvSpPr>
            <a:spLocks noGrp="1"/>
          </p:cNvSpPr>
          <p:nvPr>
            <p:ph type="body" sz="quarter" idx="20" hasCustomPrompt="1"/>
          </p:nvPr>
        </p:nvSpPr>
        <p:spPr>
          <a:xfrm>
            <a:off x="6936166" y="1448780"/>
            <a:ext cx="4860962" cy="630070"/>
          </a:xfrm>
        </p:spPr>
        <p:txBody>
          <a:bodyPr anchor="ctr">
            <a:noAutofit/>
          </a:bodyPr>
          <a:lstStyle>
            <a:lvl1pPr algn="l">
              <a:lnSpc>
                <a:spcPct val="120000"/>
              </a:lnSpc>
              <a:defRPr sz="1333">
                <a:solidFill>
                  <a:schemeClr val="bg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1" hasCustomPrompt="1"/>
          </p:nvPr>
        </p:nvSpPr>
        <p:spPr>
          <a:xfrm>
            <a:off x="6216023" y="2061142"/>
            <a:ext cx="600119" cy="735081"/>
          </a:xfrm>
        </p:spPr>
        <p:txBody>
          <a:bodyPr anchor="ctr">
            <a:noAutofit/>
          </a:bodyPr>
          <a:lstStyle>
            <a:lvl1pPr algn="r">
              <a:lnSpc>
                <a:spcPct val="120000"/>
              </a:lnSpc>
              <a:defRPr sz="2933" spc="0">
                <a:solidFill>
                  <a:schemeClr val="bg1"/>
                </a:solidFill>
                <a:latin typeface="+mn-lt"/>
              </a:defRPr>
            </a:lvl1pPr>
          </a:lstStyle>
          <a:p>
            <a:pPr lvl="0"/>
            <a:r>
              <a:rPr lang="en-US" altLang="ja-JP" dirty="0"/>
              <a:t>0</a:t>
            </a:r>
            <a:endParaRPr lang="en-US" dirty="0"/>
          </a:p>
        </p:txBody>
      </p:sp>
      <p:sp>
        <p:nvSpPr>
          <p:cNvPr id="17" name="テキスト プレースホルダー 9"/>
          <p:cNvSpPr>
            <a:spLocks noGrp="1"/>
          </p:cNvSpPr>
          <p:nvPr>
            <p:ph type="body" sz="quarter" idx="22" hasCustomPrompt="1"/>
          </p:nvPr>
        </p:nvSpPr>
        <p:spPr>
          <a:xfrm>
            <a:off x="6846148" y="2138857"/>
            <a:ext cx="60012" cy="600067"/>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8" name="テキスト プレースホルダー 11"/>
          <p:cNvSpPr>
            <a:spLocks noGrp="1"/>
          </p:cNvSpPr>
          <p:nvPr>
            <p:ph type="body" sz="quarter" idx="23" hasCustomPrompt="1"/>
          </p:nvPr>
        </p:nvSpPr>
        <p:spPr>
          <a:xfrm>
            <a:off x="6936166" y="2121149"/>
            <a:ext cx="4860962" cy="630070"/>
          </a:xfrm>
        </p:spPr>
        <p:txBody>
          <a:bodyPr anchor="ctr">
            <a:noAutofit/>
          </a:bodyPr>
          <a:lstStyle>
            <a:lvl1pPr algn="l">
              <a:lnSpc>
                <a:spcPct val="120000"/>
              </a:lnSpc>
              <a:defRPr sz="1333">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4" hasCustomPrompt="1"/>
          </p:nvPr>
        </p:nvSpPr>
        <p:spPr>
          <a:xfrm>
            <a:off x="6216023" y="2738924"/>
            <a:ext cx="600119" cy="735081"/>
          </a:xfrm>
        </p:spPr>
        <p:txBody>
          <a:bodyPr anchor="ctr">
            <a:noAutofit/>
          </a:bodyPr>
          <a:lstStyle>
            <a:lvl1pPr algn="r">
              <a:lnSpc>
                <a:spcPct val="120000"/>
              </a:lnSpc>
              <a:defRPr sz="2933" spc="0">
                <a:solidFill>
                  <a:schemeClr val="bg1"/>
                </a:solidFill>
                <a:latin typeface="+mn-lt"/>
              </a:defRPr>
            </a:lvl1pPr>
          </a:lstStyle>
          <a:p>
            <a:pPr lvl="0"/>
            <a:r>
              <a:rPr lang="en-US" altLang="ja-JP" dirty="0"/>
              <a:t>0</a:t>
            </a:r>
            <a:endParaRPr lang="en-US" dirty="0"/>
          </a:p>
        </p:txBody>
      </p:sp>
      <p:sp>
        <p:nvSpPr>
          <p:cNvPr id="20" name="テキスト プレースホルダー 9"/>
          <p:cNvSpPr>
            <a:spLocks noGrp="1"/>
          </p:cNvSpPr>
          <p:nvPr>
            <p:ph type="body" sz="quarter" idx="25" hasCustomPrompt="1"/>
          </p:nvPr>
        </p:nvSpPr>
        <p:spPr>
          <a:xfrm>
            <a:off x="6846148" y="2816638"/>
            <a:ext cx="60012" cy="600067"/>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21" name="テキスト プレースホルダー 11"/>
          <p:cNvSpPr>
            <a:spLocks noGrp="1"/>
          </p:cNvSpPr>
          <p:nvPr>
            <p:ph type="body" sz="quarter" idx="26" hasCustomPrompt="1"/>
          </p:nvPr>
        </p:nvSpPr>
        <p:spPr>
          <a:xfrm>
            <a:off x="6936166" y="2798930"/>
            <a:ext cx="4860962" cy="630070"/>
          </a:xfrm>
        </p:spPr>
        <p:txBody>
          <a:bodyPr anchor="ctr">
            <a:noAutofit/>
          </a:bodyPr>
          <a:lstStyle>
            <a:lvl1pPr algn="l">
              <a:lnSpc>
                <a:spcPct val="120000"/>
              </a:lnSpc>
              <a:defRPr sz="1333">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7" hasCustomPrompt="1"/>
          </p:nvPr>
        </p:nvSpPr>
        <p:spPr>
          <a:xfrm>
            <a:off x="6216023" y="3398997"/>
            <a:ext cx="600119" cy="735081"/>
          </a:xfrm>
        </p:spPr>
        <p:txBody>
          <a:bodyPr anchor="ctr">
            <a:noAutofit/>
          </a:bodyPr>
          <a:lstStyle>
            <a:lvl1pPr algn="r">
              <a:lnSpc>
                <a:spcPct val="120000"/>
              </a:lnSpc>
              <a:defRPr sz="2933" spc="0">
                <a:solidFill>
                  <a:schemeClr val="bg1"/>
                </a:solidFill>
                <a:latin typeface="+mn-lt"/>
              </a:defRPr>
            </a:lvl1pPr>
          </a:lstStyle>
          <a:p>
            <a:pPr lvl="0"/>
            <a:r>
              <a:rPr lang="en-US" altLang="ja-JP" dirty="0"/>
              <a:t>0</a:t>
            </a:r>
            <a:endParaRPr lang="en-US" dirty="0"/>
          </a:p>
        </p:txBody>
      </p:sp>
      <p:sp>
        <p:nvSpPr>
          <p:cNvPr id="23" name="テキスト プレースホルダー 9"/>
          <p:cNvSpPr>
            <a:spLocks noGrp="1"/>
          </p:cNvSpPr>
          <p:nvPr>
            <p:ph type="body" sz="quarter" idx="28" hasCustomPrompt="1"/>
          </p:nvPr>
        </p:nvSpPr>
        <p:spPr>
          <a:xfrm>
            <a:off x="6846148" y="3476711"/>
            <a:ext cx="60012" cy="600067"/>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24" name="テキスト プレースホルダー 11"/>
          <p:cNvSpPr>
            <a:spLocks noGrp="1"/>
          </p:cNvSpPr>
          <p:nvPr>
            <p:ph type="body" sz="quarter" idx="29" hasCustomPrompt="1"/>
          </p:nvPr>
        </p:nvSpPr>
        <p:spPr>
          <a:xfrm>
            <a:off x="6936166" y="3459004"/>
            <a:ext cx="4860962" cy="630070"/>
          </a:xfrm>
        </p:spPr>
        <p:txBody>
          <a:bodyPr anchor="ctr">
            <a:noAutofit/>
          </a:bodyPr>
          <a:lstStyle>
            <a:lvl1pPr algn="l">
              <a:lnSpc>
                <a:spcPct val="120000"/>
              </a:lnSpc>
              <a:defRPr sz="1333">
                <a:solidFill>
                  <a:schemeClr val="bg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72110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2"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par>
                          <p:cTn id="22" fill="hold">
                            <p:stCondLst>
                              <p:cond delay="1750"/>
                            </p:stCondLst>
                            <p:childTnLst>
                              <p:par>
                                <p:cTn id="23" presetID="10" presetClass="entr" presetSubtype="0" fill="hold" grpId="0" nodeType="afterEffect">
                                  <p:stCondLst>
                                    <p:cond delay="25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500"/>
                            </p:stCondLst>
                            <p:childTnLst>
                              <p:par>
                                <p:cTn id="33" presetID="10" presetClass="entr" presetSubtype="0" fill="hold" grpId="0" nodeType="afterEffect">
                                  <p:stCondLst>
                                    <p:cond delay="25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3250"/>
                            </p:stCondLst>
                            <p:childTnLst>
                              <p:par>
                                <p:cTn id="43" presetID="10" presetClass="entr" presetSubtype="0" fill="hold" grpId="0" nodeType="afterEffect">
                                  <p:stCondLst>
                                    <p:cond delay="25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par>
                          <p:cTn id="52" fill="hold">
                            <p:stCondLst>
                              <p:cond delay="4000"/>
                            </p:stCondLst>
                            <p:childTnLst>
                              <p:par>
                                <p:cTn id="53" presetID="2" presetClass="entr" presetSubtype="4" decel="10000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tmplLst>
          <p:tmpl>
            <p:tnLst>
              <p:par>
                <p:cTn presetID="22" presetClass="entr" presetSubtype="2"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right)">
                      <p:cBhvr>
                        <p:cTn dur="500"/>
                        <p:tgtEl>
                          <p:spTgt spid="10"/>
                        </p:tgtEl>
                      </p:cBhvr>
                    </p:animEffect>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12" grpId="0">
        <p:tmplLst>
          <p:tmpl>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tmplLst>
          <p:tmpl>
            <p:tnLst>
              <p:par>
                <p:cTn presetID="10" presetClass="entr" presetSubtype="0"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19" grpId="0">
        <p:tmplLst>
          <p:tmpl>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p:tnLst>
              <p:par>
                <p:cTn presetID="10" presetClass="entr" presetSubtype="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 Columns - Lis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24877" y="128634"/>
            <a:ext cx="11162209" cy="750083"/>
          </a:xfrm>
        </p:spPr>
        <p:txBody>
          <a:bodyPr/>
          <a:lstStyle>
            <a:lvl1pPr>
              <a:defRPr spc="10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6276035" y="6394245"/>
            <a:ext cx="5185026" cy="365125"/>
          </a:xfrm>
        </p:spPr>
        <p:txBody>
          <a:bodyPr/>
          <a:lstStyle/>
          <a:p>
            <a:endParaRPr lang="en-US" dirty="0"/>
          </a:p>
        </p:txBody>
      </p:sp>
      <p:sp>
        <p:nvSpPr>
          <p:cNvPr id="4" name="スライド番号プレースホルダー 3"/>
          <p:cNvSpPr>
            <a:spLocks noGrp="1"/>
          </p:cNvSpPr>
          <p:nvPr>
            <p:ph type="sldNum" sz="quarter" idx="11"/>
          </p:nvPr>
        </p:nvSpPr>
        <p:spPr>
          <a:xfrm>
            <a:off x="11582292" y="6394245"/>
            <a:ext cx="604913" cy="365125"/>
          </a:xfrm>
        </p:spPr>
        <p:txBody>
          <a:bodyPr/>
          <a:lstStyle/>
          <a:p>
            <a:fld id="{387164BF-D67A-46C0-81D2-5BAF67C00C80}" type="slidenum">
              <a:rPr lang="en-US" smtClean="0"/>
              <a:pPr/>
              <a:t>‹N°›</a:t>
            </a:fld>
            <a:endParaRPr lang="en-US" dirty="0"/>
          </a:p>
        </p:txBody>
      </p:sp>
      <p:sp>
        <p:nvSpPr>
          <p:cNvPr id="5" name="テキスト プレースホルダー 11"/>
          <p:cNvSpPr>
            <a:spLocks noGrp="1"/>
          </p:cNvSpPr>
          <p:nvPr>
            <p:ph type="body" sz="quarter" idx="14" hasCustomPrompt="1"/>
          </p:nvPr>
        </p:nvSpPr>
        <p:spPr>
          <a:xfrm>
            <a:off x="762065" y="1298763"/>
            <a:ext cx="4881344" cy="969200"/>
          </a:xfrm>
        </p:spPr>
        <p:txBody>
          <a:bodyPr anchor="b">
            <a:noAutofit/>
          </a:bodyPr>
          <a:lstStyle>
            <a:lvl1pPr algn="ctr">
              <a:spcBef>
                <a:spcPts val="0"/>
              </a:spcBef>
              <a:defRPr sz="2667" spc="2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755654" y="2498640"/>
            <a:ext cx="4887755" cy="3510647"/>
          </a:xfrm>
        </p:spPr>
        <p:txBody>
          <a:bodyPr anchor="t">
            <a:noAutofit/>
          </a:bodyPr>
          <a:lstStyle>
            <a:lvl1pPr marL="228611" indent="-264013" algn="l">
              <a:lnSpc>
                <a:spcPct val="120000"/>
              </a:lnSpc>
              <a:spcBef>
                <a:spcPts val="800"/>
              </a:spcBef>
              <a:buClr>
                <a:schemeClr val="accent1"/>
              </a:buClr>
              <a:buFont typeface="Wingdings" panose="05000000000000000000" pitchFamily="2" charset="2"/>
              <a:buChar char="u"/>
              <a:defRPr sz="1600">
                <a:solidFill>
                  <a:schemeClr val="tx2"/>
                </a:solidFill>
                <a:latin typeface="+mn-lt"/>
              </a:defRPr>
            </a:lvl1pPr>
            <a:lvl2pPr marL="528026" indent="-264013">
              <a:buClr>
                <a:schemeClr val="accent1"/>
              </a:buClr>
              <a:buFont typeface="Wingdings" panose="05000000000000000000" pitchFamily="2" charset="2"/>
              <a:buChar char="l"/>
              <a:defRPr sz="1333" baseline="0"/>
            </a:lvl2pPr>
            <a:lvl3pPr marL="720036" indent="-192010">
              <a:defRPr sz="1200" baseline="0">
                <a:solidFill>
                  <a:schemeClr val="tx2">
                    <a:lumMod val="60000"/>
                    <a:lumOff val="40000"/>
                  </a:schemeClr>
                </a:solidFill>
              </a:defRPr>
            </a:lvl3pPr>
          </a:lstStyle>
          <a:p>
            <a:pPr lvl="0"/>
            <a:r>
              <a:rPr lang="en-US" altLang="ja-JP" dirty="0"/>
              <a:t>Text Here</a:t>
            </a:r>
          </a:p>
          <a:p>
            <a:pPr lvl="1"/>
            <a:r>
              <a:rPr lang="en-US" dirty="0"/>
              <a:t>Level 2</a:t>
            </a:r>
          </a:p>
          <a:p>
            <a:pPr lvl="2"/>
            <a:r>
              <a:rPr lang="en-US" dirty="0"/>
              <a:t>Level 3</a:t>
            </a:r>
          </a:p>
        </p:txBody>
      </p:sp>
      <p:cxnSp>
        <p:nvCxnSpPr>
          <p:cNvPr id="10" name="直線コネクタ 9"/>
          <p:cNvCxnSpPr/>
          <p:nvPr userDrawn="1"/>
        </p:nvCxnSpPr>
        <p:spPr>
          <a:xfrm>
            <a:off x="752026" y="2428411"/>
            <a:ext cx="4891383"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2" name="テキスト プレースホルダー 11"/>
          <p:cNvSpPr>
            <a:spLocks noGrp="1"/>
          </p:cNvSpPr>
          <p:nvPr>
            <p:ph type="body" sz="quarter" idx="16" hasCustomPrompt="1"/>
          </p:nvPr>
        </p:nvSpPr>
        <p:spPr>
          <a:xfrm>
            <a:off x="6498844" y="1298763"/>
            <a:ext cx="4881344" cy="969200"/>
          </a:xfrm>
        </p:spPr>
        <p:txBody>
          <a:bodyPr anchor="b">
            <a:noAutofit/>
          </a:bodyPr>
          <a:lstStyle>
            <a:lvl1pPr algn="ctr">
              <a:spcBef>
                <a:spcPts val="0"/>
              </a:spcBef>
              <a:defRPr sz="2667" spc="2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6492433" y="2498640"/>
            <a:ext cx="4887755" cy="3510647"/>
          </a:xfrm>
        </p:spPr>
        <p:txBody>
          <a:bodyPr anchor="t">
            <a:noAutofit/>
          </a:bodyPr>
          <a:lstStyle>
            <a:lvl1pPr marL="228611" indent="-264013" algn="l">
              <a:lnSpc>
                <a:spcPct val="120000"/>
              </a:lnSpc>
              <a:spcBef>
                <a:spcPts val="400"/>
              </a:spcBef>
              <a:buClr>
                <a:schemeClr val="accent1"/>
              </a:buClr>
              <a:buFont typeface="Wingdings" panose="05000000000000000000" pitchFamily="2" charset="2"/>
              <a:buChar char="u"/>
              <a:defRPr sz="1600">
                <a:solidFill>
                  <a:schemeClr val="tx2"/>
                </a:solidFill>
                <a:latin typeface="+mn-lt"/>
              </a:defRPr>
            </a:lvl1pPr>
            <a:lvl2pPr marL="528026" indent="-264013">
              <a:buClr>
                <a:schemeClr val="accent1"/>
              </a:buClr>
              <a:buFont typeface="Wingdings" panose="05000000000000000000" pitchFamily="2" charset="2"/>
              <a:buChar char="l"/>
              <a:defRPr sz="1333" baseline="0"/>
            </a:lvl2pPr>
            <a:lvl3pPr marL="720036" indent="-192010">
              <a:defRPr sz="1200" baseline="0">
                <a:solidFill>
                  <a:schemeClr val="tx2">
                    <a:lumMod val="60000"/>
                    <a:lumOff val="40000"/>
                  </a:schemeClr>
                </a:solidFill>
              </a:defRPr>
            </a:lvl3pPr>
          </a:lstStyle>
          <a:p>
            <a:pPr lvl="0"/>
            <a:r>
              <a:rPr lang="en-US" altLang="ja-JP" dirty="0"/>
              <a:t>Text Here</a:t>
            </a:r>
          </a:p>
          <a:p>
            <a:pPr lvl="1"/>
            <a:r>
              <a:rPr lang="en-US" dirty="0"/>
              <a:t>Level 2</a:t>
            </a:r>
          </a:p>
          <a:p>
            <a:pPr lvl="2"/>
            <a:r>
              <a:rPr lang="en-US" dirty="0"/>
              <a:t>Level 3</a:t>
            </a:r>
          </a:p>
        </p:txBody>
      </p:sp>
      <p:cxnSp>
        <p:nvCxnSpPr>
          <p:cNvPr id="14" name="直線コネクタ 13"/>
          <p:cNvCxnSpPr/>
          <p:nvPr userDrawn="1"/>
        </p:nvCxnSpPr>
        <p:spPr>
          <a:xfrm>
            <a:off x="6488804" y="2428411"/>
            <a:ext cx="4891383"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726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55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050"/>
                            </p:stCondLst>
                            <p:childTnLst>
                              <p:par>
                                <p:cTn id="17" presetID="2" presetClass="entr" presetSubtype="8" decel="100000" fill="hold" grpId="0" nodeType="afterEffect">
                                  <p:stCondLst>
                                    <p:cond delay="500"/>
                                  </p:stCondLst>
                                  <p:iterate type="wd">
                                    <p:tmPct val="10000"/>
                                  </p:iterate>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21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2" grpId="0">
        <p:tmplLst>
          <p:tmpl>
            <p:tnLst>
              <p:par>
                <p:cTn presetID="2" presetClass="entr" presetSubtype="8" decel="100000" fill="hold" nodeType="afterEffect">
                  <p:stCondLst>
                    <p:cond delay="50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8_Custom Layou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0466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ig Imag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cxnSp>
        <p:nvCxnSpPr>
          <p:cNvPr id="10" name="直線コネクタ 9"/>
          <p:cNvCxnSpPr/>
          <p:nvPr userDrawn="1"/>
        </p:nvCxnSpPr>
        <p:spPr>
          <a:xfrm flipH="1">
            <a:off x="0" y="1697807"/>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p:ph type="body" sz="quarter" idx="15" hasCustomPrompt="1"/>
          </p:nvPr>
        </p:nvSpPr>
        <p:spPr>
          <a:xfrm>
            <a:off x="6287276" y="1328767"/>
            <a:ext cx="5599871" cy="1860207"/>
          </a:xfrm>
        </p:spPr>
        <p:txBody>
          <a:bodyPr anchor="b">
            <a:noAutofit/>
          </a:bodyPr>
          <a:lstStyle>
            <a:lvl1pPr algn="l">
              <a:lnSpc>
                <a:spcPct val="100000"/>
              </a:lnSpc>
              <a:spcBef>
                <a:spcPts val="0"/>
              </a:spcBef>
              <a:defRPr sz="3600" spc="400" baseline="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20" hasCustomPrompt="1"/>
          </p:nvPr>
        </p:nvSpPr>
        <p:spPr>
          <a:xfrm>
            <a:off x="6287276" y="3270007"/>
            <a:ext cx="5599870" cy="2349237"/>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7" name="図プレースホルダー 6"/>
          <p:cNvSpPr>
            <a:spLocks noGrp="1"/>
          </p:cNvSpPr>
          <p:nvPr>
            <p:ph type="pic" sz="quarter" idx="12" hasCustomPrompt="1"/>
          </p:nvPr>
        </p:nvSpPr>
        <p:spPr>
          <a:xfrm>
            <a:off x="274848" y="0"/>
            <a:ext cx="5821152" cy="6858000"/>
          </a:xfrm>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2941867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wd">
                                    <p:tmPct val="10000"/>
                                  </p:iterate>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tmplLst>
          <p:tmpl>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7"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 Points and Big Tit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32" name="正方形/長方形 31"/>
          <p:cNvSpPr/>
          <p:nvPr userDrawn="1"/>
        </p:nvSpPr>
        <p:spPr>
          <a:xfrm>
            <a:off x="0" y="0"/>
            <a:ext cx="12192000" cy="208597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3" name="テキスト プレースホルダー 11"/>
          <p:cNvSpPr>
            <a:spLocks noGrp="1"/>
          </p:cNvSpPr>
          <p:nvPr>
            <p:ph type="body" sz="quarter" idx="15" hasCustomPrompt="1"/>
          </p:nvPr>
        </p:nvSpPr>
        <p:spPr>
          <a:xfrm>
            <a:off x="484889" y="818710"/>
            <a:ext cx="11222221" cy="1639492"/>
          </a:xfrm>
        </p:spPr>
        <p:txBody>
          <a:bodyPr anchor="b">
            <a:noAutofit/>
          </a:bodyPr>
          <a:lstStyle>
            <a:lvl1pPr algn="ctr">
              <a:lnSpc>
                <a:spcPct val="100000"/>
              </a:lnSpc>
              <a:spcBef>
                <a:spcPts val="0"/>
              </a:spcBef>
              <a:defRPr sz="10001" spc="400" baseline="0">
                <a:solidFill>
                  <a:schemeClr val="bg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2" hasCustomPrompt="1"/>
          </p:nvPr>
        </p:nvSpPr>
        <p:spPr>
          <a:xfrm>
            <a:off x="484890" y="2270292"/>
            <a:ext cx="11222221" cy="660074"/>
          </a:xfrm>
        </p:spPr>
        <p:txBody>
          <a:bodyPr anchor="ctr">
            <a:noAutofit/>
          </a:bodyPr>
          <a:lstStyle>
            <a:lvl1pPr algn="ctr">
              <a:lnSpc>
                <a:spcPct val="100000"/>
              </a:lnSpc>
              <a:spcBef>
                <a:spcPts val="0"/>
              </a:spcBef>
              <a:defRPr sz="2400" spc="1000" baseline="0">
                <a:solidFill>
                  <a:schemeClr val="bg1"/>
                </a:solidFill>
                <a:latin typeface="+mj-lt"/>
              </a:defRPr>
            </a:lvl1pPr>
          </a:lstStyle>
          <a:p>
            <a:pPr lvl="0"/>
            <a:r>
              <a:rPr lang="en-US" altLang="ja-JP" dirty="0"/>
              <a:t>TEXT HERE</a:t>
            </a:r>
            <a:endParaRPr lang="en-US" dirty="0"/>
          </a:p>
        </p:txBody>
      </p:sp>
      <p:sp>
        <p:nvSpPr>
          <p:cNvPr id="35" name="図プレースホルダー 7"/>
          <p:cNvSpPr>
            <a:spLocks noGrp="1"/>
          </p:cNvSpPr>
          <p:nvPr>
            <p:ph type="pic" sz="quarter" idx="18" hasCustomPrompt="1"/>
          </p:nvPr>
        </p:nvSpPr>
        <p:spPr>
          <a:xfrm>
            <a:off x="2135217" y="3759037"/>
            <a:ext cx="1020202" cy="1020113"/>
          </a:xfrm>
        </p:spPr>
        <p:txBody>
          <a:bodyPr>
            <a:normAutofit/>
          </a:bodyPr>
          <a:lstStyle>
            <a:lvl1pPr>
              <a:defRPr sz="1067"/>
            </a:lvl1pPr>
          </a:lstStyle>
          <a:p>
            <a:r>
              <a:rPr kumimoji="1" lang="en-US" altLang="ja-JP" dirty="0"/>
              <a:t>ICON</a:t>
            </a:r>
            <a:endParaRPr kumimoji="1" lang="ja-JP" altLang="en-US" dirty="0"/>
          </a:p>
        </p:txBody>
      </p:sp>
      <p:sp>
        <p:nvSpPr>
          <p:cNvPr id="36" name="テキスト プレースホルダー 11"/>
          <p:cNvSpPr>
            <a:spLocks noGrp="1"/>
          </p:cNvSpPr>
          <p:nvPr>
            <p:ph type="body" sz="quarter" idx="16" hasCustomPrompt="1"/>
          </p:nvPr>
        </p:nvSpPr>
        <p:spPr>
          <a:xfrm>
            <a:off x="1085009" y="5225444"/>
            <a:ext cx="3150623" cy="1053873"/>
          </a:xfrm>
        </p:spPr>
        <p:txBody>
          <a:bodyPr anchor="t">
            <a:noAutofit/>
          </a:bodyPr>
          <a:lstStyle>
            <a:lvl1pPr algn="ctr">
              <a:lnSpc>
                <a:spcPct val="120000"/>
              </a:lnSpc>
              <a:defRPr sz="1333">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17" hasCustomPrompt="1"/>
          </p:nvPr>
        </p:nvSpPr>
        <p:spPr>
          <a:xfrm>
            <a:off x="1085009" y="4839157"/>
            <a:ext cx="3150623" cy="515469"/>
          </a:xfrm>
        </p:spPr>
        <p:txBody>
          <a:bodyPr anchor="t">
            <a:noAutofit/>
          </a:bodyPr>
          <a:lstStyle>
            <a:lvl1pPr algn="ctr">
              <a:lnSpc>
                <a:spcPct val="120000"/>
              </a:lnSpc>
              <a:defRPr sz="2133" spc="200">
                <a:solidFill>
                  <a:schemeClr val="accent1"/>
                </a:solidFill>
                <a:latin typeface="+mj-lt"/>
              </a:defRPr>
            </a:lvl1pPr>
          </a:lstStyle>
          <a:p>
            <a:pPr lvl="0"/>
            <a:r>
              <a:rPr lang="en-US" altLang="ja-JP" dirty="0"/>
              <a:t>TEXT HERE</a:t>
            </a:r>
            <a:endParaRPr lang="en-US" dirty="0"/>
          </a:p>
        </p:txBody>
      </p:sp>
      <p:sp>
        <p:nvSpPr>
          <p:cNvPr id="38" name="図プレースホルダー 7"/>
          <p:cNvSpPr>
            <a:spLocks noGrp="1"/>
          </p:cNvSpPr>
          <p:nvPr>
            <p:ph type="pic" sz="quarter" idx="23" hasCustomPrompt="1"/>
          </p:nvPr>
        </p:nvSpPr>
        <p:spPr>
          <a:xfrm>
            <a:off x="5585899" y="3759037"/>
            <a:ext cx="1020202" cy="1020113"/>
          </a:xfrm>
        </p:spPr>
        <p:txBody>
          <a:bodyPr>
            <a:normAutofit/>
          </a:bodyPr>
          <a:lstStyle>
            <a:lvl1pPr>
              <a:defRPr sz="1067"/>
            </a:lvl1pPr>
          </a:lstStyle>
          <a:p>
            <a:r>
              <a:rPr kumimoji="1" lang="en-US" altLang="ja-JP" dirty="0"/>
              <a:t>ICON</a:t>
            </a:r>
            <a:endParaRPr kumimoji="1" lang="ja-JP" altLang="en-US" dirty="0"/>
          </a:p>
        </p:txBody>
      </p:sp>
      <p:sp>
        <p:nvSpPr>
          <p:cNvPr id="39" name="テキスト プレースホルダー 11"/>
          <p:cNvSpPr>
            <a:spLocks noGrp="1"/>
          </p:cNvSpPr>
          <p:nvPr>
            <p:ph type="body" sz="quarter" idx="24" hasCustomPrompt="1"/>
          </p:nvPr>
        </p:nvSpPr>
        <p:spPr>
          <a:xfrm>
            <a:off x="4535691" y="5225444"/>
            <a:ext cx="3150623" cy="1053873"/>
          </a:xfrm>
        </p:spPr>
        <p:txBody>
          <a:bodyPr anchor="t">
            <a:noAutofit/>
          </a:bodyPr>
          <a:lstStyle>
            <a:lvl1pPr algn="ctr">
              <a:lnSpc>
                <a:spcPct val="120000"/>
              </a:lnSpc>
              <a:defRPr sz="1333">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5" hasCustomPrompt="1"/>
          </p:nvPr>
        </p:nvSpPr>
        <p:spPr>
          <a:xfrm>
            <a:off x="4535691" y="4839157"/>
            <a:ext cx="3150623" cy="515469"/>
          </a:xfrm>
        </p:spPr>
        <p:txBody>
          <a:bodyPr anchor="t">
            <a:noAutofit/>
          </a:bodyPr>
          <a:lstStyle>
            <a:lvl1pPr algn="ctr">
              <a:lnSpc>
                <a:spcPct val="120000"/>
              </a:lnSpc>
              <a:defRPr sz="2133" spc="200">
                <a:solidFill>
                  <a:schemeClr val="accent1"/>
                </a:solidFill>
                <a:latin typeface="+mj-lt"/>
              </a:defRPr>
            </a:lvl1pPr>
          </a:lstStyle>
          <a:p>
            <a:pPr lvl="0"/>
            <a:r>
              <a:rPr lang="en-US" altLang="ja-JP" dirty="0"/>
              <a:t>TEXT HERE</a:t>
            </a:r>
            <a:endParaRPr lang="en-US" dirty="0"/>
          </a:p>
        </p:txBody>
      </p:sp>
      <p:sp>
        <p:nvSpPr>
          <p:cNvPr id="41" name="図プレースホルダー 7"/>
          <p:cNvSpPr>
            <a:spLocks noGrp="1"/>
          </p:cNvSpPr>
          <p:nvPr>
            <p:ph type="pic" sz="quarter" idx="26" hasCustomPrompt="1"/>
          </p:nvPr>
        </p:nvSpPr>
        <p:spPr>
          <a:xfrm>
            <a:off x="9036582" y="3759037"/>
            <a:ext cx="1020202" cy="1020113"/>
          </a:xfrm>
        </p:spPr>
        <p:txBody>
          <a:bodyPr>
            <a:normAutofit/>
          </a:bodyPr>
          <a:lstStyle>
            <a:lvl1pPr>
              <a:defRPr sz="1067"/>
            </a:lvl1pPr>
          </a:lstStyle>
          <a:p>
            <a:r>
              <a:rPr kumimoji="1" lang="en-US" altLang="ja-JP" dirty="0"/>
              <a:t>ICON</a:t>
            </a:r>
            <a:endParaRPr kumimoji="1" lang="ja-JP" altLang="en-US" dirty="0"/>
          </a:p>
        </p:txBody>
      </p:sp>
      <p:sp>
        <p:nvSpPr>
          <p:cNvPr id="42" name="テキスト プレースホルダー 11"/>
          <p:cNvSpPr>
            <a:spLocks noGrp="1"/>
          </p:cNvSpPr>
          <p:nvPr>
            <p:ph type="body" sz="quarter" idx="27" hasCustomPrompt="1"/>
          </p:nvPr>
        </p:nvSpPr>
        <p:spPr>
          <a:xfrm>
            <a:off x="7986374" y="5225444"/>
            <a:ext cx="3150623" cy="1053873"/>
          </a:xfrm>
        </p:spPr>
        <p:txBody>
          <a:bodyPr anchor="t">
            <a:noAutofit/>
          </a:bodyPr>
          <a:lstStyle>
            <a:lvl1pPr algn="ctr">
              <a:lnSpc>
                <a:spcPct val="120000"/>
              </a:lnSpc>
              <a:defRPr sz="1333">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28" hasCustomPrompt="1"/>
          </p:nvPr>
        </p:nvSpPr>
        <p:spPr>
          <a:xfrm>
            <a:off x="7986374" y="4839157"/>
            <a:ext cx="3150623" cy="515469"/>
          </a:xfrm>
        </p:spPr>
        <p:txBody>
          <a:bodyPr anchor="t">
            <a:noAutofit/>
          </a:bodyPr>
          <a:lstStyle>
            <a:lvl1pPr algn="ctr">
              <a:lnSpc>
                <a:spcPct val="120000"/>
              </a:lnSpc>
              <a:defRPr sz="2133" spc="2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003928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Numbered list - 6 item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‹N°›</a:t>
            </a:fld>
            <a:endParaRPr kumimoji="1" lang="ja-JP" altLang="en-US" dirty="0"/>
          </a:p>
        </p:txBody>
      </p:sp>
      <p:sp>
        <p:nvSpPr>
          <p:cNvPr id="5" name="Rectangle 4"/>
          <p:cNvSpPr/>
          <p:nvPr userDrawn="1"/>
        </p:nvSpPr>
        <p:spPr>
          <a:xfrm>
            <a:off x="0" y="-1058"/>
            <a:ext cx="4340423" cy="6858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sz="1200"/>
          </a:p>
        </p:txBody>
      </p:sp>
      <p:sp>
        <p:nvSpPr>
          <p:cNvPr id="6" name="Title 1"/>
          <p:cNvSpPr>
            <a:spLocks noGrp="1"/>
          </p:cNvSpPr>
          <p:nvPr>
            <p:ph type="title" hasCustomPrompt="1"/>
          </p:nvPr>
        </p:nvSpPr>
        <p:spPr>
          <a:xfrm>
            <a:off x="392191" y="2422731"/>
            <a:ext cx="3556042" cy="2012539"/>
          </a:xfrm>
        </p:spPr>
        <p:txBody>
          <a:bodyPr anchor="ctr"/>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grpSp>
        <p:nvGrpSpPr>
          <p:cNvPr id="9" name="Group 8"/>
          <p:cNvGrpSpPr/>
          <p:nvPr userDrawn="1"/>
        </p:nvGrpSpPr>
        <p:grpSpPr>
          <a:xfrm>
            <a:off x="5115986" y="2017568"/>
            <a:ext cx="701662" cy="701770"/>
            <a:chOff x="9144000" y="1433513"/>
            <a:chExt cx="1408161" cy="1408161"/>
          </a:xfrm>
        </p:grpSpPr>
        <p:sp>
          <p:nvSpPr>
            <p:cNvPr id="7" name="Rectangle 6"/>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8" name="Rectangle 7"/>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10" name="Text Placeholder 5"/>
          <p:cNvSpPr>
            <a:spLocks noGrp="1"/>
          </p:cNvSpPr>
          <p:nvPr>
            <p:ph type="body" sz="quarter" idx="15" hasCustomPrompt="1"/>
          </p:nvPr>
        </p:nvSpPr>
        <p:spPr>
          <a:xfrm>
            <a:off x="5224399" y="2064962"/>
            <a:ext cx="483308" cy="606980"/>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11" name="Text Placeholder 5"/>
          <p:cNvSpPr>
            <a:spLocks noGrp="1"/>
          </p:cNvSpPr>
          <p:nvPr>
            <p:ph type="body" sz="quarter" idx="12" hasCustomPrompt="1"/>
          </p:nvPr>
        </p:nvSpPr>
        <p:spPr>
          <a:xfrm>
            <a:off x="5946267" y="2397319"/>
            <a:ext cx="2085148" cy="224717"/>
          </a:xfrm>
        </p:spPr>
        <p:txBody>
          <a:bodyPr anchor="t"/>
          <a:lstStyle>
            <a:lvl1pPr marL="0" indent="0" algn="just">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4" hasCustomPrompt="1"/>
          </p:nvPr>
        </p:nvSpPr>
        <p:spPr>
          <a:xfrm>
            <a:off x="5946267" y="2017568"/>
            <a:ext cx="2085148" cy="402776"/>
          </a:xfrm>
        </p:spPr>
        <p:txBody>
          <a:bodyPr anchor="b">
            <a:no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grpSp>
        <p:nvGrpSpPr>
          <p:cNvPr id="13" name="Group 12"/>
          <p:cNvGrpSpPr/>
          <p:nvPr userDrawn="1"/>
        </p:nvGrpSpPr>
        <p:grpSpPr>
          <a:xfrm>
            <a:off x="5115986" y="3079961"/>
            <a:ext cx="701662" cy="701770"/>
            <a:chOff x="9144000" y="1433513"/>
            <a:chExt cx="1408161" cy="1408161"/>
          </a:xfrm>
        </p:grpSpPr>
        <p:sp>
          <p:nvSpPr>
            <p:cNvPr id="14" name="Rectangle 13"/>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15" name="Rectangle 14"/>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16" name="Text Placeholder 5"/>
          <p:cNvSpPr>
            <a:spLocks noGrp="1"/>
          </p:cNvSpPr>
          <p:nvPr>
            <p:ph type="body" sz="quarter" idx="16" hasCustomPrompt="1"/>
          </p:nvPr>
        </p:nvSpPr>
        <p:spPr>
          <a:xfrm>
            <a:off x="5224399" y="3127355"/>
            <a:ext cx="483308" cy="606980"/>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17" name="Text Placeholder 5"/>
          <p:cNvSpPr>
            <a:spLocks noGrp="1"/>
          </p:cNvSpPr>
          <p:nvPr>
            <p:ph type="body" sz="quarter" idx="17" hasCustomPrompt="1"/>
          </p:nvPr>
        </p:nvSpPr>
        <p:spPr>
          <a:xfrm>
            <a:off x="5946267" y="3459713"/>
            <a:ext cx="2085148" cy="224717"/>
          </a:xfrm>
        </p:spPr>
        <p:txBody>
          <a:bodyPr anchor="t"/>
          <a:lstStyle>
            <a:lvl1pPr marL="0" indent="0" algn="just">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8" name="Text Placeholder 5"/>
          <p:cNvSpPr>
            <a:spLocks noGrp="1"/>
          </p:cNvSpPr>
          <p:nvPr>
            <p:ph type="body" sz="quarter" idx="18" hasCustomPrompt="1"/>
          </p:nvPr>
        </p:nvSpPr>
        <p:spPr>
          <a:xfrm>
            <a:off x="5946267" y="3079961"/>
            <a:ext cx="2085148" cy="402776"/>
          </a:xfrm>
        </p:spPr>
        <p:txBody>
          <a:bodyPr anchor="b">
            <a:no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grpSp>
        <p:nvGrpSpPr>
          <p:cNvPr id="19" name="Group 18"/>
          <p:cNvGrpSpPr/>
          <p:nvPr userDrawn="1"/>
        </p:nvGrpSpPr>
        <p:grpSpPr>
          <a:xfrm>
            <a:off x="5115986" y="4142354"/>
            <a:ext cx="701662" cy="701770"/>
            <a:chOff x="9144000" y="1433513"/>
            <a:chExt cx="1408161" cy="1408161"/>
          </a:xfrm>
        </p:grpSpPr>
        <p:sp>
          <p:nvSpPr>
            <p:cNvPr id="20" name="Rectangle 19"/>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21" name="Rectangle 20"/>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22" name="Text Placeholder 5"/>
          <p:cNvSpPr>
            <a:spLocks noGrp="1"/>
          </p:cNvSpPr>
          <p:nvPr>
            <p:ph type="body" sz="quarter" idx="19" hasCustomPrompt="1"/>
          </p:nvPr>
        </p:nvSpPr>
        <p:spPr>
          <a:xfrm>
            <a:off x="5224399" y="4189748"/>
            <a:ext cx="483308" cy="606980"/>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23" name="Text Placeholder 5"/>
          <p:cNvSpPr>
            <a:spLocks noGrp="1"/>
          </p:cNvSpPr>
          <p:nvPr>
            <p:ph type="body" sz="quarter" idx="20" hasCustomPrompt="1"/>
          </p:nvPr>
        </p:nvSpPr>
        <p:spPr>
          <a:xfrm>
            <a:off x="5946267" y="4522105"/>
            <a:ext cx="2085148" cy="224717"/>
          </a:xfrm>
        </p:spPr>
        <p:txBody>
          <a:bodyPr anchor="t"/>
          <a:lstStyle>
            <a:lvl1pPr marL="0" indent="0" algn="just">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4" name="Text Placeholder 5"/>
          <p:cNvSpPr>
            <a:spLocks noGrp="1"/>
          </p:cNvSpPr>
          <p:nvPr>
            <p:ph type="body" sz="quarter" idx="21" hasCustomPrompt="1"/>
          </p:nvPr>
        </p:nvSpPr>
        <p:spPr>
          <a:xfrm>
            <a:off x="5946267" y="4142353"/>
            <a:ext cx="2085148" cy="402776"/>
          </a:xfrm>
        </p:spPr>
        <p:txBody>
          <a:bodyPr anchor="b">
            <a:no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grpSp>
        <p:nvGrpSpPr>
          <p:cNvPr id="37" name="Group 36"/>
          <p:cNvGrpSpPr/>
          <p:nvPr userDrawn="1"/>
        </p:nvGrpSpPr>
        <p:grpSpPr>
          <a:xfrm>
            <a:off x="8341004" y="2017568"/>
            <a:ext cx="701662" cy="701770"/>
            <a:chOff x="9144000" y="1433513"/>
            <a:chExt cx="1408161" cy="1408161"/>
          </a:xfrm>
        </p:grpSpPr>
        <p:sp>
          <p:nvSpPr>
            <p:cNvPr id="38" name="Rectangle 37"/>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39" name="Rectangle 38"/>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40" name="Text Placeholder 5"/>
          <p:cNvSpPr>
            <a:spLocks noGrp="1"/>
          </p:cNvSpPr>
          <p:nvPr>
            <p:ph type="body" sz="quarter" idx="22" hasCustomPrompt="1"/>
          </p:nvPr>
        </p:nvSpPr>
        <p:spPr>
          <a:xfrm>
            <a:off x="8449417" y="2064962"/>
            <a:ext cx="483308" cy="606980"/>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41" name="Text Placeholder 5"/>
          <p:cNvSpPr>
            <a:spLocks noGrp="1"/>
          </p:cNvSpPr>
          <p:nvPr>
            <p:ph type="body" sz="quarter" idx="23" hasCustomPrompt="1"/>
          </p:nvPr>
        </p:nvSpPr>
        <p:spPr>
          <a:xfrm>
            <a:off x="9171285" y="2397319"/>
            <a:ext cx="2085148" cy="224717"/>
          </a:xfrm>
        </p:spPr>
        <p:txBody>
          <a:bodyPr anchor="t"/>
          <a:lstStyle>
            <a:lvl1pPr marL="0" indent="0" algn="just">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42" name="Text Placeholder 5"/>
          <p:cNvSpPr>
            <a:spLocks noGrp="1"/>
          </p:cNvSpPr>
          <p:nvPr>
            <p:ph type="body" sz="quarter" idx="24" hasCustomPrompt="1"/>
          </p:nvPr>
        </p:nvSpPr>
        <p:spPr>
          <a:xfrm>
            <a:off x="9171285" y="2017568"/>
            <a:ext cx="2085148" cy="402776"/>
          </a:xfrm>
        </p:spPr>
        <p:txBody>
          <a:bodyPr anchor="b">
            <a:no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grpSp>
        <p:nvGrpSpPr>
          <p:cNvPr id="43" name="Group 42"/>
          <p:cNvGrpSpPr/>
          <p:nvPr userDrawn="1"/>
        </p:nvGrpSpPr>
        <p:grpSpPr>
          <a:xfrm>
            <a:off x="8341004" y="3079961"/>
            <a:ext cx="701662" cy="701770"/>
            <a:chOff x="9144000" y="1433513"/>
            <a:chExt cx="1408161" cy="1408161"/>
          </a:xfrm>
        </p:grpSpPr>
        <p:sp>
          <p:nvSpPr>
            <p:cNvPr id="44" name="Rectangle 43"/>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45" name="Rectangle 44"/>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46" name="Text Placeholder 5"/>
          <p:cNvSpPr>
            <a:spLocks noGrp="1"/>
          </p:cNvSpPr>
          <p:nvPr>
            <p:ph type="body" sz="quarter" idx="25" hasCustomPrompt="1"/>
          </p:nvPr>
        </p:nvSpPr>
        <p:spPr>
          <a:xfrm>
            <a:off x="8449417" y="3127355"/>
            <a:ext cx="483308" cy="606980"/>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47" name="Text Placeholder 5"/>
          <p:cNvSpPr>
            <a:spLocks noGrp="1"/>
          </p:cNvSpPr>
          <p:nvPr>
            <p:ph type="body" sz="quarter" idx="26" hasCustomPrompt="1"/>
          </p:nvPr>
        </p:nvSpPr>
        <p:spPr>
          <a:xfrm>
            <a:off x="9171285" y="3459713"/>
            <a:ext cx="2085148" cy="224717"/>
          </a:xfrm>
        </p:spPr>
        <p:txBody>
          <a:bodyPr anchor="t"/>
          <a:lstStyle>
            <a:lvl1pPr marL="0" indent="0" algn="just">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48" name="Text Placeholder 5"/>
          <p:cNvSpPr>
            <a:spLocks noGrp="1"/>
          </p:cNvSpPr>
          <p:nvPr>
            <p:ph type="body" sz="quarter" idx="27" hasCustomPrompt="1"/>
          </p:nvPr>
        </p:nvSpPr>
        <p:spPr>
          <a:xfrm>
            <a:off x="9171285" y="3079961"/>
            <a:ext cx="2085148" cy="402776"/>
          </a:xfrm>
        </p:spPr>
        <p:txBody>
          <a:bodyPr anchor="b">
            <a:no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grpSp>
        <p:nvGrpSpPr>
          <p:cNvPr id="49" name="Group 48"/>
          <p:cNvGrpSpPr/>
          <p:nvPr userDrawn="1"/>
        </p:nvGrpSpPr>
        <p:grpSpPr>
          <a:xfrm>
            <a:off x="8341004" y="4142354"/>
            <a:ext cx="701662" cy="701770"/>
            <a:chOff x="9144000" y="1433513"/>
            <a:chExt cx="1408161" cy="1408161"/>
          </a:xfrm>
        </p:grpSpPr>
        <p:sp>
          <p:nvSpPr>
            <p:cNvPr id="50" name="Rectangle 49"/>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51" name="Rectangle 50"/>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52" name="Text Placeholder 5"/>
          <p:cNvSpPr>
            <a:spLocks noGrp="1"/>
          </p:cNvSpPr>
          <p:nvPr>
            <p:ph type="body" sz="quarter" idx="28" hasCustomPrompt="1"/>
          </p:nvPr>
        </p:nvSpPr>
        <p:spPr>
          <a:xfrm>
            <a:off x="8449417" y="4189748"/>
            <a:ext cx="483308" cy="606980"/>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53" name="Text Placeholder 5"/>
          <p:cNvSpPr>
            <a:spLocks noGrp="1"/>
          </p:cNvSpPr>
          <p:nvPr>
            <p:ph type="body" sz="quarter" idx="29" hasCustomPrompt="1"/>
          </p:nvPr>
        </p:nvSpPr>
        <p:spPr>
          <a:xfrm>
            <a:off x="9171285" y="4522105"/>
            <a:ext cx="2085148" cy="224717"/>
          </a:xfrm>
        </p:spPr>
        <p:txBody>
          <a:bodyPr anchor="t"/>
          <a:lstStyle>
            <a:lvl1pPr marL="0" indent="0" algn="just">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54" name="Text Placeholder 5"/>
          <p:cNvSpPr>
            <a:spLocks noGrp="1"/>
          </p:cNvSpPr>
          <p:nvPr>
            <p:ph type="body" sz="quarter" idx="30" hasCustomPrompt="1"/>
          </p:nvPr>
        </p:nvSpPr>
        <p:spPr>
          <a:xfrm>
            <a:off x="9171285" y="4142353"/>
            <a:ext cx="2085148" cy="402776"/>
          </a:xfrm>
        </p:spPr>
        <p:txBody>
          <a:bodyPr anchor="b">
            <a:no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69067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ppt_x"/>
                                          </p:val>
                                        </p:tav>
                                        <p:tav tm="100000">
                                          <p:val>
                                            <p:strVal val="#ppt_x"/>
                                          </p:val>
                                        </p:tav>
                                      </p:tavLst>
                                    </p:anim>
                                    <p:anim calcmode="lin" valueType="num">
                                      <p:cBhvr additive="base">
                                        <p:cTn id="11" dur="1000" fill="hold"/>
                                        <p:tgtEl>
                                          <p:spTgt spid="6"/>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2" presetClass="entr" presetSubtype="2" decel="100000" fill="hold" grpId="0" nodeType="after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 calcmode="lin" valueType="num">
                                      <p:cBhvr additive="base">
                                        <p:cTn id="15" dur="10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16" dur="1000" fill="hold"/>
                                        <p:tgtEl>
                                          <p:spTgt spid="10">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1+#ppt_w/2"/>
                                          </p:val>
                                        </p:tav>
                                        <p:tav tm="100000">
                                          <p:val>
                                            <p:strVal val="#ppt_x"/>
                                          </p:val>
                                        </p:tav>
                                      </p:tavLst>
                                    </p:anim>
                                    <p:anim calcmode="lin" valueType="num">
                                      <p:cBhvr additive="base">
                                        <p:cTn id="20" dur="1000" fill="hold"/>
                                        <p:tgtEl>
                                          <p:spTgt spid="9"/>
                                        </p:tgtEl>
                                        <p:attrNameLst>
                                          <p:attrName>ppt_y</p:attrName>
                                        </p:attrNameLst>
                                      </p:cBhvr>
                                      <p:tavLst>
                                        <p:tav tm="0">
                                          <p:val>
                                            <p:strVal val="#ppt_y"/>
                                          </p:val>
                                        </p:tav>
                                        <p:tav tm="100000">
                                          <p:val>
                                            <p:strVal val="#ppt_y"/>
                                          </p:val>
                                        </p:tav>
                                      </p:tavLst>
                                    </p:anim>
                                  </p:childTnLst>
                                </p:cTn>
                              </p:par>
                              <p:par>
                                <p:cTn id="21" presetID="49" presetClass="entr" presetSubtype="0" decel="100000" fill="hold" grpId="1" nodeType="with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p:cTn id="23" dur="10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10">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10">
                                            <p:txEl>
                                              <p:pRg st="0" end="0"/>
                                            </p:txEl>
                                          </p:spTgt>
                                        </p:tgtEl>
                                        <p:attrNameLst>
                                          <p:attrName>style.rotation</p:attrName>
                                        </p:attrNameLst>
                                      </p:cBhvr>
                                      <p:tavLst>
                                        <p:tav tm="0">
                                          <p:val>
                                            <p:fltVal val="360"/>
                                          </p:val>
                                        </p:tav>
                                        <p:tav tm="100000">
                                          <p:val>
                                            <p:fltVal val="0"/>
                                          </p:val>
                                        </p:tav>
                                      </p:tavLst>
                                    </p:anim>
                                    <p:animEffect transition="in" filter="fade">
                                      <p:cBhvr>
                                        <p:cTn id="26" dur="1000"/>
                                        <p:tgtEl>
                                          <p:spTgt spid="10">
                                            <p:txEl>
                                              <p:pRg st="0" end="0"/>
                                            </p:txEl>
                                          </p:spTgt>
                                        </p:tgtEl>
                                      </p:cBhvr>
                                    </p:animEffect>
                                  </p:childTnLst>
                                </p:cTn>
                              </p:par>
                              <p:par>
                                <p:cTn id="27" presetID="49" presetClass="entr" presetSubtype="0" decel="10000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1000" fill="hold"/>
                                        <p:tgtEl>
                                          <p:spTgt spid="9"/>
                                        </p:tgtEl>
                                        <p:attrNameLst>
                                          <p:attrName>ppt_w</p:attrName>
                                        </p:attrNameLst>
                                      </p:cBhvr>
                                      <p:tavLst>
                                        <p:tav tm="0">
                                          <p:val>
                                            <p:fltVal val="0"/>
                                          </p:val>
                                        </p:tav>
                                        <p:tav tm="100000">
                                          <p:val>
                                            <p:strVal val="#ppt_w"/>
                                          </p:val>
                                        </p:tav>
                                      </p:tavLst>
                                    </p:anim>
                                    <p:anim calcmode="lin" valueType="num">
                                      <p:cBhvr>
                                        <p:cTn id="30" dur="1000" fill="hold"/>
                                        <p:tgtEl>
                                          <p:spTgt spid="9"/>
                                        </p:tgtEl>
                                        <p:attrNameLst>
                                          <p:attrName>ppt_h</p:attrName>
                                        </p:attrNameLst>
                                      </p:cBhvr>
                                      <p:tavLst>
                                        <p:tav tm="0">
                                          <p:val>
                                            <p:fltVal val="0"/>
                                          </p:val>
                                        </p:tav>
                                        <p:tav tm="100000">
                                          <p:val>
                                            <p:strVal val="#ppt_h"/>
                                          </p:val>
                                        </p:tav>
                                      </p:tavLst>
                                    </p:anim>
                                    <p:anim calcmode="lin" valueType="num">
                                      <p:cBhvr>
                                        <p:cTn id="31" dur="1000" fill="hold"/>
                                        <p:tgtEl>
                                          <p:spTgt spid="9"/>
                                        </p:tgtEl>
                                        <p:attrNameLst>
                                          <p:attrName>style.rotation</p:attrName>
                                        </p:attrNameLst>
                                      </p:cBhvr>
                                      <p:tavLst>
                                        <p:tav tm="0">
                                          <p:val>
                                            <p:fltVal val="360"/>
                                          </p:val>
                                        </p:tav>
                                        <p:tav tm="100000">
                                          <p:val>
                                            <p:fltVal val="0"/>
                                          </p:val>
                                        </p:tav>
                                      </p:tavLst>
                                    </p:anim>
                                    <p:animEffect transition="in" filter="fade">
                                      <p:cBhvr>
                                        <p:cTn id="32" dur="1000"/>
                                        <p:tgtEl>
                                          <p:spTgt spid="9"/>
                                        </p:tgtEl>
                                      </p:cBhvr>
                                    </p:animEffect>
                                  </p:childTnLst>
                                </p:cTn>
                              </p:par>
                            </p:childTnLst>
                          </p:cTn>
                        </p:par>
                        <p:par>
                          <p:cTn id="33" fill="hold">
                            <p:stCondLst>
                              <p:cond delay="255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p:stCondLst>
                              <p:cond delay="3050"/>
                            </p:stCondLst>
                            <p:childTnLst>
                              <p:par>
                                <p:cTn id="41" presetID="2" presetClass="entr" presetSubtype="2" decel="100000" fill="hold" grpId="0" nodeType="afterEffect">
                                  <p:stCondLst>
                                    <p:cond delay="0"/>
                                  </p:stCondLst>
                                  <p:childTnLst>
                                    <p:set>
                                      <p:cBhvr>
                                        <p:cTn id="42" dur="1" fill="hold">
                                          <p:stCondLst>
                                            <p:cond delay="0"/>
                                          </p:stCondLst>
                                        </p:cTn>
                                        <p:tgtEl>
                                          <p:spTgt spid="16">
                                            <p:txEl>
                                              <p:pRg st="0" end="0"/>
                                            </p:txEl>
                                          </p:spTgt>
                                        </p:tgtEl>
                                        <p:attrNameLst>
                                          <p:attrName>style.visibility</p:attrName>
                                        </p:attrNameLst>
                                      </p:cBhvr>
                                      <p:to>
                                        <p:strVal val="visible"/>
                                      </p:to>
                                    </p:set>
                                    <p:anim calcmode="lin" valueType="num">
                                      <p:cBhvr additive="base">
                                        <p:cTn id="43" dur="10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44" dur="1000" fill="hold"/>
                                        <p:tgtEl>
                                          <p:spTgt spid="16">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2" decel="10000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1000" fill="hold"/>
                                        <p:tgtEl>
                                          <p:spTgt spid="13"/>
                                        </p:tgtEl>
                                        <p:attrNameLst>
                                          <p:attrName>ppt_x</p:attrName>
                                        </p:attrNameLst>
                                      </p:cBhvr>
                                      <p:tavLst>
                                        <p:tav tm="0">
                                          <p:val>
                                            <p:strVal val="1+#ppt_w/2"/>
                                          </p:val>
                                        </p:tav>
                                        <p:tav tm="100000">
                                          <p:val>
                                            <p:strVal val="#ppt_x"/>
                                          </p:val>
                                        </p:tav>
                                      </p:tavLst>
                                    </p:anim>
                                    <p:anim calcmode="lin" valueType="num">
                                      <p:cBhvr additive="base">
                                        <p:cTn id="48" dur="1000" fill="hold"/>
                                        <p:tgtEl>
                                          <p:spTgt spid="13"/>
                                        </p:tgtEl>
                                        <p:attrNameLst>
                                          <p:attrName>ppt_y</p:attrName>
                                        </p:attrNameLst>
                                      </p:cBhvr>
                                      <p:tavLst>
                                        <p:tav tm="0">
                                          <p:val>
                                            <p:strVal val="#ppt_y"/>
                                          </p:val>
                                        </p:tav>
                                        <p:tav tm="100000">
                                          <p:val>
                                            <p:strVal val="#ppt_y"/>
                                          </p:val>
                                        </p:tav>
                                      </p:tavLst>
                                    </p:anim>
                                  </p:childTnLst>
                                </p:cTn>
                              </p:par>
                              <p:par>
                                <p:cTn id="49" presetID="49" presetClass="entr" presetSubtype="0" decel="100000" fill="hold" grpId="1" nodeType="withEffect">
                                  <p:stCondLst>
                                    <p:cond delay="0"/>
                                  </p:stCondLst>
                                  <p:childTnLst>
                                    <p:set>
                                      <p:cBhvr>
                                        <p:cTn id="50" dur="1" fill="hold">
                                          <p:stCondLst>
                                            <p:cond delay="0"/>
                                          </p:stCondLst>
                                        </p:cTn>
                                        <p:tgtEl>
                                          <p:spTgt spid="16">
                                            <p:txEl>
                                              <p:pRg st="0" end="0"/>
                                            </p:txEl>
                                          </p:spTgt>
                                        </p:tgtEl>
                                        <p:attrNameLst>
                                          <p:attrName>style.visibility</p:attrName>
                                        </p:attrNameLst>
                                      </p:cBhvr>
                                      <p:to>
                                        <p:strVal val="visible"/>
                                      </p:to>
                                    </p:set>
                                    <p:anim calcmode="lin" valueType="num">
                                      <p:cBhvr>
                                        <p:cTn id="51" dur="10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52" dur="1000" fill="hold"/>
                                        <p:tgtEl>
                                          <p:spTgt spid="16">
                                            <p:txEl>
                                              <p:pRg st="0" end="0"/>
                                            </p:txEl>
                                          </p:spTgt>
                                        </p:tgtEl>
                                        <p:attrNameLst>
                                          <p:attrName>ppt_h</p:attrName>
                                        </p:attrNameLst>
                                      </p:cBhvr>
                                      <p:tavLst>
                                        <p:tav tm="0">
                                          <p:val>
                                            <p:fltVal val="0"/>
                                          </p:val>
                                        </p:tav>
                                        <p:tav tm="100000">
                                          <p:val>
                                            <p:strVal val="#ppt_h"/>
                                          </p:val>
                                        </p:tav>
                                      </p:tavLst>
                                    </p:anim>
                                    <p:anim calcmode="lin" valueType="num">
                                      <p:cBhvr>
                                        <p:cTn id="53" dur="1000" fill="hold"/>
                                        <p:tgtEl>
                                          <p:spTgt spid="16">
                                            <p:txEl>
                                              <p:pRg st="0" end="0"/>
                                            </p:txEl>
                                          </p:spTgt>
                                        </p:tgtEl>
                                        <p:attrNameLst>
                                          <p:attrName>style.rotation</p:attrName>
                                        </p:attrNameLst>
                                      </p:cBhvr>
                                      <p:tavLst>
                                        <p:tav tm="0">
                                          <p:val>
                                            <p:fltVal val="360"/>
                                          </p:val>
                                        </p:tav>
                                        <p:tav tm="100000">
                                          <p:val>
                                            <p:fltVal val="0"/>
                                          </p:val>
                                        </p:tav>
                                      </p:tavLst>
                                    </p:anim>
                                    <p:animEffect transition="in" filter="fade">
                                      <p:cBhvr>
                                        <p:cTn id="54" dur="1000"/>
                                        <p:tgtEl>
                                          <p:spTgt spid="16">
                                            <p:txEl>
                                              <p:pRg st="0" end="0"/>
                                            </p:txEl>
                                          </p:spTgt>
                                        </p:tgtEl>
                                      </p:cBhvr>
                                    </p:animEffect>
                                  </p:childTnLst>
                                </p:cTn>
                              </p:par>
                              <p:par>
                                <p:cTn id="55" presetID="49" presetClass="entr" presetSubtype="0" decel="100000"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p:cTn id="57" dur="1000" fill="hold"/>
                                        <p:tgtEl>
                                          <p:spTgt spid="13"/>
                                        </p:tgtEl>
                                        <p:attrNameLst>
                                          <p:attrName>ppt_w</p:attrName>
                                        </p:attrNameLst>
                                      </p:cBhvr>
                                      <p:tavLst>
                                        <p:tav tm="0">
                                          <p:val>
                                            <p:fltVal val="0"/>
                                          </p:val>
                                        </p:tav>
                                        <p:tav tm="100000">
                                          <p:val>
                                            <p:strVal val="#ppt_w"/>
                                          </p:val>
                                        </p:tav>
                                      </p:tavLst>
                                    </p:anim>
                                    <p:anim calcmode="lin" valueType="num">
                                      <p:cBhvr>
                                        <p:cTn id="58" dur="1000" fill="hold"/>
                                        <p:tgtEl>
                                          <p:spTgt spid="13"/>
                                        </p:tgtEl>
                                        <p:attrNameLst>
                                          <p:attrName>ppt_h</p:attrName>
                                        </p:attrNameLst>
                                      </p:cBhvr>
                                      <p:tavLst>
                                        <p:tav tm="0">
                                          <p:val>
                                            <p:fltVal val="0"/>
                                          </p:val>
                                        </p:tav>
                                        <p:tav tm="100000">
                                          <p:val>
                                            <p:strVal val="#ppt_h"/>
                                          </p:val>
                                        </p:tav>
                                      </p:tavLst>
                                    </p:anim>
                                    <p:anim calcmode="lin" valueType="num">
                                      <p:cBhvr>
                                        <p:cTn id="59" dur="1000" fill="hold"/>
                                        <p:tgtEl>
                                          <p:spTgt spid="13"/>
                                        </p:tgtEl>
                                        <p:attrNameLst>
                                          <p:attrName>style.rotation</p:attrName>
                                        </p:attrNameLst>
                                      </p:cBhvr>
                                      <p:tavLst>
                                        <p:tav tm="0">
                                          <p:val>
                                            <p:fltVal val="360"/>
                                          </p:val>
                                        </p:tav>
                                        <p:tav tm="100000">
                                          <p:val>
                                            <p:fltVal val="0"/>
                                          </p:val>
                                        </p:tav>
                                      </p:tavLst>
                                    </p:anim>
                                    <p:animEffect transition="in" filter="fade">
                                      <p:cBhvr>
                                        <p:cTn id="60" dur="1000"/>
                                        <p:tgtEl>
                                          <p:spTgt spid="13"/>
                                        </p:tgtEl>
                                      </p:cBhvr>
                                    </p:animEffect>
                                  </p:childTnLst>
                                </p:cTn>
                              </p:par>
                            </p:childTnLst>
                          </p:cTn>
                        </p:par>
                        <p:par>
                          <p:cTn id="61" fill="hold">
                            <p:stCondLst>
                              <p:cond delay="4050"/>
                            </p:stCondLst>
                            <p:childTnLst>
                              <p:par>
                                <p:cTn id="62" presetID="10" presetClass="entr" presetSubtype="0" fill="hold" grpId="0" nodeType="after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childTnLst>
                          </p:cTn>
                        </p:par>
                        <p:par>
                          <p:cTn id="68" fill="hold">
                            <p:stCondLst>
                              <p:cond delay="4550"/>
                            </p:stCondLst>
                            <p:childTnLst>
                              <p:par>
                                <p:cTn id="69" presetID="2" presetClass="entr" presetSubtype="2" decel="100000" fill="hold" grpId="0" nodeType="afterEffect">
                                  <p:stCondLst>
                                    <p:cond delay="0"/>
                                  </p:stCondLst>
                                  <p:childTnLst>
                                    <p:set>
                                      <p:cBhvr>
                                        <p:cTn id="70" dur="1" fill="hold">
                                          <p:stCondLst>
                                            <p:cond delay="0"/>
                                          </p:stCondLst>
                                        </p:cTn>
                                        <p:tgtEl>
                                          <p:spTgt spid="22">
                                            <p:txEl>
                                              <p:pRg st="0" end="0"/>
                                            </p:txEl>
                                          </p:spTgt>
                                        </p:tgtEl>
                                        <p:attrNameLst>
                                          <p:attrName>style.visibility</p:attrName>
                                        </p:attrNameLst>
                                      </p:cBhvr>
                                      <p:to>
                                        <p:strVal val="visible"/>
                                      </p:to>
                                    </p:set>
                                    <p:anim calcmode="lin" valueType="num">
                                      <p:cBhvr additive="base">
                                        <p:cTn id="71" dur="1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72" dur="1000" fill="hold"/>
                                        <p:tgtEl>
                                          <p:spTgt spid="22">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2" decel="100000" fill="hold"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1000" fill="hold"/>
                                        <p:tgtEl>
                                          <p:spTgt spid="19"/>
                                        </p:tgtEl>
                                        <p:attrNameLst>
                                          <p:attrName>ppt_x</p:attrName>
                                        </p:attrNameLst>
                                      </p:cBhvr>
                                      <p:tavLst>
                                        <p:tav tm="0">
                                          <p:val>
                                            <p:strVal val="1+#ppt_w/2"/>
                                          </p:val>
                                        </p:tav>
                                        <p:tav tm="100000">
                                          <p:val>
                                            <p:strVal val="#ppt_x"/>
                                          </p:val>
                                        </p:tav>
                                      </p:tavLst>
                                    </p:anim>
                                    <p:anim calcmode="lin" valueType="num">
                                      <p:cBhvr additive="base">
                                        <p:cTn id="76" dur="1000" fill="hold"/>
                                        <p:tgtEl>
                                          <p:spTgt spid="19"/>
                                        </p:tgtEl>
                                        <p:attrNameLst>
                                          <p:attrName>ppt_y</p:attrName>
                                        </p:attrNameLst>
                                      </p:cBhvr>
                                      <p:tavLst>
                                        <p:tav tm="0">
                                          <p:val>
                                            <p:strVal val="#ppt_y"/>
                                          </p:val>
                                        </p:tav>
                                        <p:tav tm="100000">
                                          <p:val>
                                            <p:strVal val="#ppt_y"/>
                                          </p:val>
                                        </p:tav>
                                      </p:tavLst>
                                    </p:anim>
                                  </p:childTnLst>
                                </p:cTn>
                              </p:par>
                              <p:par>
                                <p:cTn id="77" presetID="49" presetClass="entr" presetSubtype="0" decel="100000" fill="hold" grpId="1" nodeType="withEffect">
                                  <p:stCondLst>
                                    <p:cond delay="0"/>
                                  </p:stCondLst>
                                  <p:childTnLst>
                                    <p:set>
                                      <p:cBhvr>
                                        <p:cTn id="78" dur="1" fill="hold">
                                          <p:stCondLst>
                                            <p:cond delay="0"/>
                                          </p:stCondLst>
                                        </p:cTn>
                                        <p:tgtEl>
                                          <p:spTgt spid="22">
                                            <p:txEl>
                                              <p:pRg st="0" end="0"/>
                                            </p:txEl>
                                          </p:spTgt>
                                        </p:tgtEl>
                                        <p:attrNameLst>
                                          <p:attrName>style.visibility</p:attrName>
                                        </p:attrNameLst>
                                      </p:cBhvr>
                                      <p:to>
                                        <p:strVal val="visible"/>
                                      </p:to>
                                    </p:set>
                                    <p:anim calcmode="lin" valueType="num">
                                      <p:cBhvr>
                                        <p:cTn id="79" dur="10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80" dur="1000" fill="hold"/>
                                        <p:tgtEl>
                                          <p:spTgt spid="22">
                                            <p:txEl>
                                              <p:pRg st="0" end="0"/>
                                            </p:txEl>
                                          </p:spTgt>
                                        </p:tgtEl>
                                        <p:attrNameLst>
                                          <p:attrName>ppt_h</p:attrName>
                                        </p:attrNameLst>
                                      </p:cBhvr>
                                      <p:tavLst>
                                        <p:tav tm="0">
                                          <p:val>
                                            <p:fltVal val="0"/>
                                          </p:val>
                                        </p:tav>
                                        <p:tav tm="100000">
                                          <p:val>
                                            <p:strVal val="#ppt_h"/>
                                          </p:val>
                                        </p:tav>
                                      </p:tavLst>
                                    </p:anim>
                                    <p:anim calcmode="lin" valueType="num">
                                      <p:cBhvr>
                                        <p:cTn id="81" dur="1000" fill="hold"/>
                                        <p:tgtEl>
                                          <p:spTgt spid="22">
                                            <p:txEl>
                                              <p:pRg st="0" end="0"/>
                                            </p:txEl>
                                          </p:spTgt>
                                        </p:tgtEl>
                                        <p:attrNameLst>
                                          <p:attrName>style.rotation</p:attrName>
                                        </p:attrNameLst>
                                      </p:cBhvr>
                                      <p:tavLst>
                                        <p:tav tm="0">
                                          <p:val>
                                            <p:fltVal val="360"/>
                                          </p:val>
                                        </p:tav>
                                        <p:tav tm="100000">
                                          <p:val>
                                            <p:fltVal val="0"/>
                                          </p:val>
                                        </p:tav>
                                      </p:tavLst>
                                    </p:anim>
                                    <p:animEffect transition="in" filter="fade">
                                      <p:cBhvr>
                                        <p:cTn id="82" dur="1000"/>
                                        <p:tgtEl>
                                          <p:spTgt spid="22">
                                            <p:txEl>
                                              <p:pRg st="0" end="0"/>
                                            </p:txEl>
                                          </p:spTgt>
                                        </p:tgtEl>
                                      </p:cBhvr>
                                    </p:animEffect>
                                  </p:childTnLst>
                                </p:cTn>
                              </p:par>
                              <p:par>
                                <p:cTn id="83" presetID="49" presetClass="entr" presetSubtype="0" decel="100000" fill="hold" nodeType="withEffect">
                                  <p:stCondLst>
                                    <p:cond delay="0"/>
                                  </p:stCondLst>
                                  <p:childTnLst>
                                    <p:set>
                                      <p:cBhvr>
                                        <p:cTn id="84" dur="1" fill="hold">
                                          <p:stCondLst>
                                            <p:cond delay="0"/>
                                          </p:stCondLst>
                                        </p:cTn>
                                        <p:tgtEl>
                                          <p:spTgt spid="19"/>
                                        </p:tgtEl>
                                        <p:attrNameLst>
                                          <p:attrName>style.visibility</p:attrName>
                                        </p:attrNameLst>
                                      </p:cBhvr>
                                      <p:to>
                                        <p:strVal val="visible"/>
                                      </p:to>
                                    </p:set>
                                    <p:anim calcmode="lin" valueType="num">
                                      <p:cBhvr>
                                        <p:cTn id="85" dur="1000" fill="hold"/>
                                        <p:tgtEl>
                                          <p:spTgt spid="19"/>
                                        </p:tgtEl>
                                        <p:attrNameLst>
                                          <p:attrName>ppt_w</p:attrName>
                                        </p:attrNameLst>
                                      </p:cBhvr>
                                      <p:tavLst>
                                        <p:tav tm="0">
                                          <p:val>
                                            <p:fltVal val="0"/>
                                          </p:val>
                                        </p:tav>
                                        <p:tav tm="100000">
                                          <p:val>
                                            <p:strVal val="#ppt_w"/>
                                          </p:val>
                                        </p:tav>
                                      </p:tavLst>
                                    </p:anim>
                                    <p:anim calcmode="lin" valueType="num">
                                      <p:cBhvr>
                                        <p:cTn id="86" dur="1000" fill="hold"/>
                                        <p:tgtEl>
                                          <p:spTgt spid="19"/>
                                        </p:tgtEl>
                                        <p:attrNameLst>
                                          <p:attrName>ppt_h</p:attrName>
                                        </p:attrNameLst>
                                      </p:cBhvr>
                                      <p:tavLst>
                                        <p:tav tm="0">
                                          <p:val>
                                            <p:fltVal val="0"/>
                                          </p:val>
                                        </p:tav>
                                        <p:tav tm="100000">
                                          <p:val>
                                            <p:strVal val="#ppt_h"/>
                                          </p:val>
                                        </p:tav>
                                      </p:tavLst>
                                    </p:anim>
                                    <p:anim calcmode="lin" valueType="num">
                                      <p:cBhvr>
                                        <p:cTn id="87" dur="1000" fill="hold"/>
                                        <p:tgtEl>
                                          <p:spTgt spid="19"/>
                                        </p:tgtEl>
                                        <p:attrNameLst>
                                          <p:attrName>style.rotation</p:attrName>
                                        </p:attrNameLst>
                                      </p:cBhvr>
                                      <p:tavLst>
                                        <p:tav tm="0">
                                          <p:val>
                                            <p:fltVal val="360"/>
                                          </p:val>
                                        </p:tav>
                                        <p:tav tm="100000">
                                          <p:val>
                                            <p:fltVal val="0"/>
                                          </p:val>
                                        </p:tav>
                                      </p:tavLst>
                                    </p:anim>
                                    <p:animEffect transition="in" filter="fade">
                                      <p:cBhvr>
                                        <p:cTn id="88" dur="1000"/>
                                        <p:tgtEl>
                                          <p:spTgt spid="19"/>
                                        </p:tgtEl>
                                      </p:cBhvr>
                                    </p:animEffect>
                                  </p:childTnLst>
                                </p:cTn>
                              </p:par>
                            </p:childTnLst>
                          </p:cTn>
                        </p:par>
                        <p:par>
                          <p:cTn id="89" fill="hold">
                            <p:stCondLst>
                              <p:cond delay="5550"/>
                            </p:stCondLst>
                            <p:childTnLst>
                              <p:par>
                                <p:cTn id="90" presetID="10" presetClass="entr" presetSubtype="0"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fade">
                                      <p:cBhvr>
                                        <p:cTn id="92" dur="500"/>
                                        <p:tgtEl>
                                          <p:spTgt spid="24"/>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par>
                          <p:cTn id="96" fill="hold">
                            <p:stCondLst>
                              <p:cond delay="6050"/>
                            </p:stCondLst>
                            <p:childTnLst>
                              <p:par>
                                <p:cTn id="97" presetID="2" presetClass="entr" presetSubtype="2" decel="100000" fill="hold" grpId="0" nodeType="afterEffect">
                                  <p:stCondLst>
                                    <p:cond delay="0"/>
                                  </p:stCondLst>
                                  <p:childTnLst>
                                    <p:set>
                                      <p:cBhvr>
                                        <p:cTn id="98" dur="1" fill="hold">
                                          <p:stCondLst>
                                            <p:cond delay="0"/>
                                          </p:stCondLst>
                                        </p:cTn>
                                        <p:tgtEl>
                                          <p:spTgt spid="40">
                                            <p:txEl>
                                              <p:pRg st="0" end="0"/>
                                            </p:txEl>
                                          </p:spTgt>
                                        </p:tgtEl>
                                        <p:attrNameLst>
                                          <p:attrName>style.visibility</p:attrName>
                                        </p:attrNameLst>
                                      </p:cBhvr>
                                      <p:to>
                                        <p:strVal val="visible"/>
                                      </p:to>
                                    </p:set>
                                    <p:anim calcmode="lin" valueType="num">
                                      <p:cBhvr additive="base">
                                        <p:cTn id="99" dur="10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00" dur="1000" fill="hold"/>
                                        <p:tgtEl>
                                          <p:spTgt spid="40">
                                            <p:txEl>
                                              <p:pRg st="0" end="0"/>
                                            </p:txEl>
                                          </p:spTgt>
                                        </p:tgtEl>
                                        <p:attrNameLst>
                                          <p:attrName>ppt_y</p:attrName>
                                        </p:attrNameLst>
                                      </p:cBhvr>
                                      <p:tavLst>
                                        <p:tav tm="0">
                                          <p:val>
                                            <p:strVal val="#ppt_y"/>
                                          </p:val>
                                        </p:tav>
                                        <p:tav tm="100000">
                                          <p:val>
                                            <p:strVal val="#ppt_y"/>
                                          </p:val>
                                        </p:tav>
                                      </p:tavLst>
                                    </p:anim>
                                  </p:childTnLst>
                                </p:cTn>
                              </p:par>
                              <p:par>
                                <p:cTn id="101" presetID="2" presetClass="entr" presetSubtype="2" decel="100000" fill="hold" nodeType="withEffect">
                                  <p:stCondLst>
                                    <p:cond delay="0"/>
                                  </p:stCondLst>
                                  <p:childTnLst>
                                    <p:set>
                                      <p:cBhvr>
                                        <p:cTn id="102" dur="1" fill="hold">
                                          <p:stCondLst>
                                            <p:cond delay="0"/>
                                          </p:stCondLst>
                                        </p:cTn>
                                        <p:tgtEl>
                                          <p:spTgt spid="37"/>
                                        </p:tgtEl>
                                        <p:attrNameLst>
                                          <p:attrName>style.visibility</p:attrName>
                                        </p:attrNameLst>
                                      </p:cBhvr>
                                      <p:to>
                                        <p:strVal val="visible"/>
                                      </p:to>
                                    </p:set>
                                    <p:anim calcmode="lin" valueType="num">
                                      <p:cBhvr additive="base">
                                        <p:cTn id="103" dur="1000" fill="hold"/>
                                        <p:tgtEl>
                                          <p:spTgt spid="37"/>
                                        </p:tgtEl>
                                        <p:attrNameLst>
                                          <p:attrName>ppt_x</p:attrName>
                                        </p:attrNameLst>
                                      </p:cBhvr>
                                      <p:tavLst>
                                        <p:tav tm="0">
                                          <p:val>
                                            <p:strVal val="1+#ppt_w/2"/>
                                          </p:val>
                                        </p:tav>
                                        <p:tav tm="100000">
                                          <p:val>
                                            <p:strVal val="#ppt_x"/>
                                          </p:val>
                                        </p:tav>
                                      </p:tavLst>
                                    </p:anim>
                                    <p:anim calcmode="lin" valueType="num">
                                      <p:cBhvr additive="base">
                                        <p:cTn id="104" dur="1000" fill="hold"/>
                                        <p:tgtEl>
                                          <p:spTgt spid="37"/>
                                        </p:tgtEl>
                                        <p:attrNameLst>
                                          <p:attrName>ppt_y</p:attrName>
                                        </p:attrNameLst>
                                      </p:cBhvr>
                                      <p:tavLst>
                                        <p:tav tm="0">
                                          <p:val>
                                            <p:strVal val="#ppt_y"/>
                                          </p:val>
                                        </p:tav>
                                        <p:tav tm="100000">
                                          <p:val>
                                            <p:strVal val="#ppt_y"/>
                                          </p:val>
                                        </p:tav>
                                      </p:tavLst>
                                    </p:anim>
                                  </p:childTnLst>
                                </p:cTn>
                              </p:par>
                              <p:par>
                                <p:cTn id="105" presetID="49" presetClass="entr" presetSubtype="0" decel="100000" fill="hold" grpId="1" nodeType="withEffect">
                                  <p:stCondLst>
                                    <p:cond delay="0"/>
                                  </p:stCondLst>
                                  <p:childTnLst>
                                    <p:set>
                                      <p:cBhvr>
                                        <p:cTn id="106" dur="1" fill="hold">
                                          <p:stCondLst>
                                            <p:cond delay="0"/>
                                          </p:stCondLst>
                                        </p:cTn>
                                        <p:tgtEl>
                                          <p:spTgt spid="40">
                                            <p:txEl>
                                              <p:pRg st="0" end="0"/>
                                            </p:txEl>
                                          </p:spTgt>
                                        </p:tgtEl>
                                        <p:attrNameLst>
                                          <p:attrName>style.visibility</p:attrName>
                                        </p:attrNameLst>
                                      </p:cBhvr>
                                      <p:to>
                                        <p:strVal val="visible"/>
                                      </p:to>
                                    </p:set>
                                    <p:anim calcmode="lin" valueType="num">
                                      <p:cBhvr>
                                        <p:cTn id="107" dur="1000" fill="hold"/>
                                        <p:tgtEl>
                                          <p:spTgt spid="40">
                                            <p:txEl>
                                              <p:pRg st="0" end="0"/>
                                            </p:txEl>
                                          </p:spTgt>
                                        </p:tgtEl>
                                        <p:attrNameLst>
                                          <p:attrName>ppt_w</p:attrName>
                                        </p:attrNameLst>
                                      </p:cBhvr>
                                      <p:tavLst>
                                        <p:tav tm="0">
                                          <p:val>
                                            <p:fltVal val="0"/>
                                          </p:val>
                                        </p:tav>
                                        <p:tav tm="100000">
                                          <p:val>
                                            <p:strVal val="#ppt_w"/>
                                          </p:val>
                                        </p:tav>
                                      </p:tavLst>
                                    </p:anim>
                                    <p:anim calcmode="lin" valueType="num">
                                      <p:cBhvr>
                                        <p:cTn id="108" dur="1000" fill="hold"/>
                                        <p:tgtEl>
                                          <p:spTgt spid="40">
                                            <p:txEl>
                                              <p:pRg st="0" end="0"/>
                                            </p:txEl>
                                          </p:spTgt>
                                        </p:tgtEl>
                                        <p:attrNameLst>
                                          <p:attrName>ppt_h</p:attrName>
                                        </p:attrNameLst>
                                      </p:cBhvr>
                                      <p:tavLst>
                                        <p:tav tm="0">
                                          <p:val>
                                            <p:fltVal val="0"/>
                                          </p:val>
                                        </p:tav>
                                        <p:tav tm="100000">
                                          <p:val>
                                            <p:strVal val="#ppt_h"/>
                                          </p:val>
                                        </p:tav>
                                      </p:tavLst>
                                    </p:anim>
                                    <p:anim calcmode="lin" valueType="num">
                                      <p:cBhvr>
                                        <p:cTn id="109" dur="1000" fill="hold"/>
                                        <p:tgtEl>
                                          <p:spTgt spid="40">
                                            <p:txEl>
                                              <p:pRg st="0" end="0"/>
                                            </p:txEl>
                                          </p:spTgt>
                                        </p:tgtEl>
                                        <p:attrNameLst>
                                          <p:attrName>style.rotation</p:attrName>
                                        </p:attrNameLst>
                                      </p:cBhvr>
                                      <p:tavLst>
                                        <p:tav tm="0">
                                          <p:val>
                                            <p:fltVal val="360"/>
                                          </p:val>
                                        </p:tav>
                                        <p:tav tm="100000">
                                          <p:val>
                                            <p:fltVal val="0"/>
                                          </p:val>
                                        </p:tav>
                                      </p:tavLst>
                                    </p:anim>
                                    <p:animEffect transition="in" filter="fade">
                                      <p:cBhvr>
                                        <p:cTn id="110" dur="1000"/>
                                        <p:tgtEl>
                                          <p:spTgt spid="40">
                                            <p:txEl>
                                              <p:pRg st="0" end="0"/>
                                            </p:txEl>
                                          </p:spTgt>
                                        </p:tgtEl>
                                      </p:cBhvr>
                                    </p:animEffect>
                                  </p:childTnLst>
                                </p:cTn>
                              </p:par>
                              <p:par>
                                <p:cTn id="111" presetID="49" presetClass="entr" presetSubtype="0" decel="100000" fill="hold" nodeType="withEffect">
                                  <p:stCondLst>
                                    <p:cond delay="0"/>
                                  </p:stCondLst>
                                  <p:childTnLst>
                                    <p:set>
                                      <p:cBhvr>
                                        <p:cTn id="112" dur="1" fill="hold">
                                          <p:stCondLst>
                                            <p:cond delay="0"/>
                                          </p:stCondLst>
                                        </p:cTn>
                                        <p:tgtEl>
                                          <p:spTgt spid="37"/>
                                        </p:tgtEl>
                                        <p:attrNameLst>
                                          <p:attrName>style.visibility</p:attrName>
                                        </p:attrNameLst>
                                      </p:cBhvr>
                                      <p:to>
                                        <p:strVal val="visible"/>
                                      </p:to>
                                    </p:set>
                                    <p:anim calcmode="lin" valueType="num">
                                      <p:cBhvr>
                                        <p:cTn id="113" dur="1000" fill="hold"/>
                                        <p:tgtEl>
                                          <p:spTgt spid="37"/>
                                        </p:tgtEl>
                                        <p:attrNameLst>
                                          <p:attrName>ppt_w</p:attrName>
                                        </p:attrNameLst>
                                      </p:cBhvr>
                                      <p:tavLst>
                                        <p:tav tm="0">
                                          <p:val>
                                            <p:fltVal val="0"/>
                                          </p:val>
                                        </p:tav>
                                        <p:tav tm="100000">
                                          <p:val>
                                            <p:strVal val="#ppt_w"/>
                                          </p:val>
                                        </p:tav>
                                      </p:tavLst>
                                    </p:anim>
                                    <p:anim calcmode="lin" valueType="num">
                                      <p:cBhvr>
                                        <p:cTn id="114" dur="1000" fill="hold"/>
                                        <p:tgtEl>
                                          <p:spTgt spid="37"/>
                                        </p:tgtEl>
                                        <p:attrNameLst>
                                          <p:attrName>ppt_h</p:attrName>
                                        </p:attrNameLst>
                                      </p:cBhvr>
                                      <p:tavLst>
                                        <p:tav tm="0">
                                          <p:val>
                                            <p:fltVal val="0"/>
                                          </p:val>
                                        </p:tav>
                                        <p:tav tm="100000">
                                          <p:val>
                                            <p:strVal val="#ppt_h"/>
                                          </p:val>
                                        </p:tav>
                                      </p:tavLst>
                                    </p:anim>
                                    <p:anim calcmode="lin" valueType="num">
                                      <p:cBhvr>
                                        <p:cTn id="115" dur="1000" fill="hold"/>
                                        <p:tgtEl>
                                          <p:spTgt spid="37"/>
                                        </p:tgtEl>
                                        <p:attrNameLst>
                                          <p:attrName>style.rotation</p:attrName>
                                        </p:attrNameLst>
                                      </p:cBhvr>
                                      <p:tavLst>
                                        <p:tav tm="0">
                                          <p:val>
                                            <p:fltVal val="360"/>
                                          </p:val>
                                        </p:tav>
                                        <p:tav tm="100000">
                                          <p:val>
                                            <p:fltVal val="0"/>
                                          </p:val>
                                        </p:tav>
                                      </p:tavLst>
                                    </p:anim>
                                    <p:animEffect transition="in" filter="fade">
                                      <p:cBhvr>
                                        <p:cTn id="116" dur="1000"/>
                                        <p:tgtEl>
                                          <p:spTgt spid="37"/>
                                        </p:tgtEl>
                                      </p:cBhvr>
                                    </p:animEffect>
                                  </p:childTnLst>
                                </p:cTn>
                              </p:par>
                            </p:childTnLst>
                          </p:cTn>
                        </p:par>
                        <p:par>
                          <p:cTn id="117" fill="hold">
                            <p:stCondLst>
                              <p:cond delay="7050"/>
                            </p:stCondLst>
                            <p:childTnLst>
                              <p:par>
                                <p:cTn id="118" presetID="10" presetClass="entr" presetSubtype="0" fill="hold" grpId="0" nodeType="afterEffect">
                                  <p:stCondLst>
                                    <p:cond delay="0"/>
                                  </p:stCondLst>
                                  <p:childTnLst>
                                    <p:set>
                                      <p:cBhvr>
                                        <p:cTn id="119" dur="1" fill="hold">
                                          <p:stCondLst>
                                            <p:cond delay="0"/>
                                          </p:stCondLst>
                                        </p:cTn>
                                        <p:tgtEl>
                                          <p:spTgt spid="42"/>
                                        </p:tgtEl>
                                        <p:attrNameLst>
                                          <p:attrName>style.visibility</p:attrName>
                                        </p:attrNameLst>
                                      </p:cBhvr>
                                      <p:to>
                                        <p:strVal val="visible"/>
                                      </p:to>
                                    </p:set>
                                    <p:animEffect transition="in" filter="fade">
                                      <p:cBhvr>
                                        <p:cTn id="120" dur="500"/>
                                        <p:tgtEl>
                                          <p:spTgt spid="42"/>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1"/>
                                        </p:tgtEl>
                                        <p:attrNameLst>
                                          <p:attrName>style.visibility</p:attrName>
                                        </p:attrNameLst>
                                      </p:cBhvr>
                                      <p:to>
                                        <p:strVal val="visible"/>
                                      </p:to>
                                    </p:set>
                                    <p:animEffect transition="in" filter="fade">
                                      <p:cBhvr>
                                        <p:cTn id="123" dur="500"/>
                                        <p:tgtEl>
                                          <p:spTgt spid="41"/>
                                        </p:tgtEl>
                                      </p:cBhvr>
                                    </p:animEffect>
                                  </p:childTnLst>
                                </p:cTn>
                              </p:par>
                            </p:childTnLst>
                          </p:cTn>
                        </p:par>
                        <p:par>
                          <p:cTn id="124" fill="hold">
                            <p:stCondLst>
                              <p:cond delay="7550"/>
                            </p:stCondLst>
                            <p:childTnLst>
                              <p:par>
                                <p:cTn id="125" presetID="2" presetClass="entr" presetSubtype="2" decel="100000" fill="hold" grpId="0" nodeType="afterEffect">
                                  <p:stCondLst>
                                    <p:cond delay="0"/>
                                  </p:stCondLst>
                                  <p:childTnLst>
                                    <p:set>
                                      <p:cBhvr>
                                        <p:cTn id="126" dur="1" fill="hold">
                                          <p:stCondLst>
                                            <p:cond delay="0"/>
                                          </p:stCondLst>
                                        </p:cTn>
                                        <p:tgtEl>
                                          <p:spTgt spid="46">
                                            <p:txEl>
                                              <p:pRg st="0" end="0"/>
                                            </p:txEl>
                                          </p:spTgt>
                                        </p:tgtEl>
                                        <p:attrNameLst>
                                          <p:attrName>style.visibility</p:attrName>
                                        </p:attrNameLst>
                                      </p:cBhvr>
                                      <p:to>
                                        <p:strVal val="visible"/>
                                      </p:to>
                                    </p:set>
                                    <p:anim calcmode="lin" valueType="num">
                                      <p:cBhvr additive="base">
                                        <p:cTn id="127" dur="10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28" dur="1000" fill="hold"/>
                                        <p:tgtEl>
                                          <p:spTgt spid="4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2" decel="100000" fill="hold" nodeType="withEffect">
                                  <p:stCondLst>
                                    <p:cond delay="0"/>
                                  </p:stCondLst>
                                  <p:childTnLst>
                                    <p:set>
                                      <p:cBhvr>
                                        <p:cTn id="130" dur="1" fill="hold">
                                          <p:stCondLst>
                                            <p:cond delay="0"/>
                                          </p:stCondLst>
                                        </p:cTn>
                                        <p:tgtEl>
                                          <p:spTgt spid="43"/>
                                        </p:tgtEl>
                                        <p:attrNameLst>
                                          <p:attrName>style.visibility</p:attrName>
                                        </p:attrNameLst>
                                      </p:cBhvr>
                                      <p:to>
                                        <p:strVal val="visible"/>
                                      </p:to>
                                    </p:set>
                                    <p:anim calcmode="lin" valueType="num">
                                      <p:cBhvr additive="base">
                                        <p:cTn id="131" dur="1000" fill="hold"/>
                                        <p:tgtEl>
                                          <p:spTgt spid="43"/>
                                        </p:tgtEl>
                                        <p:attrNameLst>
                                          <p:attrName>ppt_x</p:attrName>
                                        </p:attrNameLst>
                                      </p:cBhvr>
                                      <p:tavLst>
                                        <p:tav tm="0">
                                          <p:val>
                                            <p:strVal val="1+#ppt_w/2"/>
                                          </p:val>
                                        </p:tav>
                                        <p:tav tm="100000">
                                          <p:val>
                                            <p:strVal val="#ppt_x"/>
                                          </p:val>
                                        </p:tav>
                                      </p:tavLst>
                                    </p:anim>
                                    <p:anim calcmode="lin" valueType="num">
                                      <p:cBhvr additive="base">
                                        <p:cTn id="132" dur="1000" fill="hold"/>
                                        <p:tgtEl>
                                          <p:spTgt spid="43"/>
                                        </p:tgtEl>
                                        <p:attrNameLst>
                                          <p:attrName>ppt_y</p:attrName>
                                        </p:attrNameLst>
                                      </p:cBhvr>
                                      <p:tavLst>
                                        <p:tav tm="0">
                                          <p:val>
                                            <p:strVal val="#ppt_y"/>
                                          </p:val>
                                        </p:tav>
                                        <p:tav tm="100000">
                                          <p:val>
                                            <p:strVal val="#ppt_y"/>
                                          </p:val>
                                        </p:tav>
                                      </p:tavLst>
                                    </p:anim>
                                  </p:childTnLst>
                                </p:cTn>
                              </p:par>
                              <p:par>
                                <p:cTn id="133" presetID="49" presetClass="entr" presetSubtype="0" decel="100000" fill="hold" grpId="1" nodeType="withEffect">
                                  <p:stCondLst>
                                    <p:cond delay="0"/>
                                  </p:stCondLst>
                                  <p:childTnLst>
                                    <p:set>
                                      <p:cBhvr>
                                        <p:cTn id="134" dur="1" fill="hold">
                                          <p:stCondLst>
                                            <p:cond delay="0"/>
                                          </p:stCondLst>
                                        </p:cTn>
                                        <p:tgtEl>
                                          <p:spTgt spid="46">
                                            <p:txEl>
                                              <p:pRg st="0" end="0"/>
                                            </p:txEl>
                                          </p:spTgt>
                                        </p:tgtEl>
                                        <p:attrNameLst>
                                          <p:attrName>style.visibility</p:attrName>
                                        </p:attrNameLst>
                                      </p:cBhvr>
                                      <p:to>
                                        <p:strVal val="visible"/>
                                      </p:to>
                                    </p:set>
                                    <p:anim calcmode="lin" valueType="num">
                                      <p:cBhvr>
                                        <p:cTn id="135" dur="10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36" dur="1000" fill="hold"/>
                                        <p:tgtEl>
                                          <p:spTgt spid="46">
                                            <p:txEl>
                                              <p:pRg st="0" end="0"/>
                                            </p:txEl>
                                          </p:spTgt>
                                        </p:tgtEl>
                                        <p:attrNameLst>
                                          <p:attrName>ppt_h</p:attrName>
                                        </p:attrNameLst>
                                      </p:cBhvr>
                                      <p:tavLst>
                                        <p:tav tm="0">
                                          <p:val>
                                            <p:fltVal val="0"/>
                                          </p:val>
                                        </p:tav>
                                        <p:tav tm="100000">
                                          <p:val>
                                            <p:strVal val="#ppt_h"/>
                                          </p:val>
                                        </p:tav>
                                      </p:tavLst>
                                    </p:anim>
                                    <p:anim calcmode="lin" valueType="num">
                                      <p:cBhvr>
                                        <p:cTn id="137" dur="1000" fill="hold"/>
                                        <p:tgtEl>
                                          <p:spTgt spid="46">
                                            <p:txEl>
                                              <p:pRg st="0" end="0"/>
                                            </p:txEl>
                                          </p:spTgt>
                                        </p:tgtEl>
                                        <p:attrNameLst>
                                          <p:attrName>style.rotation</p:attrName>
                                        </p:attrNameLst>
                                      </p:cBhvr>
                                      <p:tavLst>
                                        <p:tav tm="0">
                                          <p:val>
                                            <p:fltVal val="360"/>
                                          </p:val>
                                        </p:tav>
                                        <p:tav tm="100000">
                                          <p:val>
                                            <p:fltVal val="0"/>
                                          </p:val>
                                        </p:tav>
                                      </p:tavLst>
                                    </p:anim>
                                    <p:animEffect transition="in" filter="fade">
                                      <p:cBhvr>
                                        <p:cTn id="138" dur="1000"/>
                                        <p:tgtEl>
                                          <p:spTgt spid="46">
                                            <p:txEl>
                                              <p:pRg st="0" end="0"/>
                                            </p:txEl>
                                          </p:spTgt>
                                        </p:tgtEl>
                                      </p:cBhvr>
                                    </p:animEffect>
                                  </p:childTnLst>
                                </p:cTn>
                              </p:par>
                              <p:par>
                                <p:cTn id="139" presetID="49" presetClass="entr" presetSubtype="0" decel="100000" fill="hold" nodeType="withEffect">
                                  <p:stCondLst>
                                    <p:cond delay="0"/>
                                  </p:stCondLst>
                                  <p:childTnLst>
                                    <p:set>
                                      <p:cBhvr>
                                        <p:cTn id="140" dur="1" fill="hold">
                                          <p:stCondLst>
                                            <p:cond delay="0"/>
                                          </p:stCondLst>
                                        </p:cTn>
                                        <p:tgtEl>
                                          <p:spTgt spid="43"/>
                                        </p:tgtEl>
                                        <p:attrNameLst>
                                          <p:attrName>style.visibility</p:attrName>
                                        </p:attrNameLst>
                                      </p:cBhvr>
                                      <p:to>
                                        <p:strVal val="visible"/>
                                      </p:to>
                                    </p:set>
                                    <p:anim calcmode="lin" valueType="num">
                                      <p:cBhvr>
                                        <p:cTn id="141" dur="1000" fill="hold"/>
                                        <p:tgtEl>
                                          <p:spTgt spid="43"/>
                                        </p:tgtEl>
                                        <p:attrNameLst>
                                          <p:attrName>ppt_w</p:attrName>
                                        </p:attrNameLst>
                                      </p:cBhvr>
                                      <p:tavLst>
                                        <p:tav tm="0">
                                          <p:val>
                                            <p:fltVal val="0"/>
                                          </p:val>
                                        </p:tav>
                                        <p:tav tm="100000">
                                          <p:val>
                                            <p:strVal val="#ppt_w"/>
                                          </p:val>
                                        </p:tav>
                                      </p:tavLst>
                                    </p:anim>
                                    <p:anim calcmode="lin" valueType="num">
                                      <p:cBhvr>
                                        <p:cTn id="142" dur="1000" fill="hold"/>
                                        <p:tgtEl>
                                          <p:spTgt spid="43"/>
                                        </p:tgtEl>
                                        <p:attrNameLst>
                                          <p:attrName>ppt_h</p:attrName>
                                        </p:attrNameLst>
                                      </p:cBhvr>
                                      <p:tavLst>
                                        <p:tav tm="0">
                                          <p:val>
                                            <p:fltVal val="0"/>
                                          </p:val>
                                        </p:tav>
                                        <p:tav tm="100000">
                                          <p:val>
                                            <p:strVal val="#ppt_h"/>
                                          </p:val>
                                        </p:tav>
                                      </p:tavLst>
                                    </p:anim>
                                    <p:anim calcmode="lin" valueType="num">
                                      <p:cBhvr>
                                        <p:cTn id="143" dur="1000" fill="hold"/>
                                        <p:tgtEl>
                                          <p:spTgt spid="43"/>
                                        </p:tgtEl>
                                        <p:attrNameLst>
                                          <p:attrName>style.rotation</p:attrName>
                                        </p:attrNameLst>
                                      </p:cBhvr>
                                      <p:tavLst>
                                        <p:tav tm="0">
                                          <p:val>
                                            <p:fltVal val="360"/>
                                          </p:val>
                                        </p:tav>
                                        <p:tav tm="100000">
                                          <p:val>
                                            <p:fltVal val="0"/>
                                          </p:val>
                                        </p:tav>
                                      </p:tavLst>
                                    </p:anim>
                                    <p:animEffect transition="in" filter="fade">
                                      <p:cBhvr>
                                        <p:cTn id="144" dur="1000"/>
                                        <p:tgtEl>
                                          <p:spTgt spid="43"/>
                                        </p:tgtEl>
                                      </p:cBhvr>
                                    </p:animEffect>
                                  </p:childTnLst>
                                </p:cTn>
                              </p:par>
                            </p:childTnLst>
                          </p:cTn>
                        </p:par>
                        <p:par>
                          <p:cTn id="145" fill="hold">
                            <p:stCondLst>
                              <p:cond delay="8550"/>
                            </p:stCondLst>
                            <p:childTnLst>
                              <p:par>
                                <p:cTn id="146" presetID="10" presetClass="entr" presetSubtype="0" fill="hold" grpId="0" nodeType="afterEffect">
                                  <p:stCondLst>
                                    <p:cond delay="0"/>
                                  </p:stCondLst>
                                  <p:childTnLst>
                                    <p:set>
                                      <p:cBhvr>
                                        <p:cTn id="147" dur="1" fill="hold">
                                          <p:stCondLst>
                                            <p:cond delay="0"/>
                                          </p:stCondLst>
                                        </p:cTn>
                                        <p:tgtEl>
                                          <p:spTgt spid="48"/>
                                        </p:tgtEl>
                                        <p:attrNameLst>
                                          <p:attrName>style.visibility</p:attrName>
                                        </p:attrNameLst>
                                      </p:cBhvr>
                                      <p:to>
                                        <p:strVal val="visible"/>
                                      </p:to>
                                    </p:set>
                                    <p:animEffect transition="in" filter="fade">
                                      <p:cBhvr>
                                        <p:cTn id="148" dur="500"/>
                                        <p:tgtEl>
                                          <p:spTgt spid="48"/>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47"/>
                                        </p:tgtEl>
                                        <p:attrNameLst>
                                          <p:attrName>style.visibility</p:attrName>
                                        </p:attrNameLst>
                                      </p:cBhvr>
                                      <p:to>
                                        <p:strVal val="visible"/>
                                      </p:to>
                                    </p:set>
                                    <p:animEffect transition="in" filter="fade">
                                      <p:cBhvr>
                                        <p:cTn id="151" dur="500"/>
                                        <p:tgtEl>
                                          <p:spTgt spid="47"/>
                                        </p:tgtEl>
                                      </p:cBhvr>
                                    </p:animEffect>
                                  </p:childTnLst>
                                </p:cTn>
                              </p:par>
                            </p:childTnLst>
                          </p:cTn>
                        </p:par>
                        <p:par>
                          <p:cTn id="152" fill="hold">
                            <p:stCondLst>
                              <p:cond delay="9050"/>
                            </p:stCondLst>
                            <p:childTnLst>
                              <p:par>
                                <p:cTn id="153" presetID="2" presetClass="entr" presetSubtype="2" decel="100000" fill="hold" grpId="0" nodeType="afterEffect">
                                  <p:stCondLst>
                                    <p:cond delay="0"/>
                                  </p:stCondLst>
                                  <p:childTnLst>
                                    <p:set>
                                      <p:cBhvr>
                                        <p:cTn id="154" dur="1" fill="hold">
                                          <p:stCondLst>
                                            <p:cond delay="0"/>
                                          </p:stCondLst>
                                        </p:cTn>
                                        <p:tgtEl>
                                          <p:spTgt spid="52">
                                            <p:txEl>
                                              <p:pRg st="0" end="0"/>
                                            </p:txEl>
                                          </p:spTgt>
                                        </p:tgtEl>
                                        <p:attrNameLst>
                                          <p:attrName>style.visibility</p:attrName>
                                        </p:attrNameLst>
                                      </p:cBhvr>
                                      <p:to>
                                        <p:strVal val="visible"/>
                                      </p:to>
                                    </p:set>
                                    <p:anim calcmode="lin" valueType="num">
                                      <p:cBhvr additive="base">
                                        <p:cTn id="155" dur="10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156" dur="1000" fill="hold"/>
                                        <p:tgtEl>
                                          <p:spTgt spid="52">
                                            <p:txEl>
                                              <p:pRg st="0" end="0"/>
                                            </p:txEl>
                                          </p:spTgt>
                                        </p:tgtEl>
                                        <p:attrNameLst>
                                          <p:attrName>ppt_y</p:attrName>
                                        </p:attrNameLst>
                                      </p:cBhvr>
                                      <p:tavLst>
                                        <p:tav tm="0">
                                          <p:val>
                                            <p:strVal val="#ppt_y"/>
                                          </p:val>
                                        </p:tav>
                                        <p:tav tm="100000">
                                          <p:val>
                                            <p:strVal val="#ppt_y"/>
                                          </p:val>
                                        </p:tav>
                                      </p:tavLst>
                                    </p:anim>
                                  </p:childTnLst>
                                </p:cTn>
                              </p:par>
                              <p:par>
                                <p:cTn id="157" presetID="2" presetClass="entr" presetSubtype="2" decel="100000" fill="hold" nodeType="withEffect">
                                  <p:stCondLst>
                                    <p:cond delay="0"/>
                                  </p:stCondLst>
                                  <p:childTnLst>
                                    <p:set>
                                      <p:cBhvr>
                                        <p:cTn id="158" dur="1" fill="hold">
                                          <p:stCondLst>
                                            <p:cond delay="0"/>
                                          </p:stCondLst>
                                        </p:cTn>
                                        <p:tgtEl>
                                          <p:spTgt spid="49"/>
                                        </p:tgtEl>
                                        <p:attrNameLst>
                                          <p:attrName>style.visibility</p:attrName>
                                        </p:attrNameLst>
                                      </p:cBhvr>
                                      <p:to>
                                        <p:strVal val="visible"/>
                                      </p:to>
                                    </p:set>
                                    <p:anim calcmode="lin" valueType="num">
                                      <p:cBhvr additive="base">
                                        <p:cTn id="159" dur="1000" fill="hold"/>
                                        <p:tgtEl>
                                          <p:spTgt spid="49"/>
                                        </p:tgtEl>
                                        <p:attrNameLst>
                                          <p:attrName>ppt_x</p:attrName>
                                        </p:attrNameLst>
                                      </p:cBhvr>
                                      <p:tavLst>
                                        <p:tav tm="0">
                                          <p:val>
                                            <p:strVal val="1+#ppt_w/2"/>
                                          </p:val>
                                        </p:tav>
                                        <p:tav tm="100000">
                                          <p:val>
                                            <p:strVal val="#ppt_x"/>
                                          </p:val>
                                        </p:tav>
                                      </p:tavLst>
                                    </p:anim>
                                    <p:anim calcmode="lin" valueType="num">
                                      <p:cBhvr additive="base">
                                        <p:cTn id="160" dur="1000" fill="hold"/>
                                        <p:tgtEl>
                                          <p:spTgt spid="49"/>
                                        </p:tgtEl>
                                        <p:attrNameLst>
                                          <p:attrName>ppt_y</p:attrName>
                                        </p:attrNameLst>
                                      </p:cBhvr>
                                      <p:tavLst>
                                        <p:tav tm="0">
                                          <p:val>
                                            <p:strVal val="#ppt_y"/>
                                          </p:val>
                                        </p:tav>
                                        <p:tav tm="100000">
                                          <p:val>
                                            <p:strVal val="#ppt_y"/>
                                          </p:val>
                                        </p:tav>
                                      </p:tavLst>
                                    </p:anim>
                                  </p:childTnLst>
                                </p:cTn>
                              </p:par>
                              <p:par>
                                <p:cTn id="161" presetID="49" presetClass="entr" presetSubtype="0" decel="100000" fill="hold" grpId="1" nodeType="withEffect">
                                  <p:stCondLst>
                                    <p:cond delay="0"/>
                                  </p:stCondLst>
                                  <p:childTnLst>
                                    <p:set>
                                      <p:cBhvr>
                                        <p:cTn id="162" dur="1" fill="hold">
                                          <p:stCondLst>
                                            <p:cond delay="0"/>
                                          </p:stCondLst>
                                        </p:cTn>
                                        <p:tgtEl>
                                          <p:spTgt spid="52">
                                            <p:txEl>
                                              <p:pRg st="0" end="0"/>
                                            </p:txEl>
                                          </p:spTgt>
                                        </p:tgtEl>
                                        <p:attrNameLst>
                                          <p:attrName>style.visibility</p:attrName>
                                        </p:attrNameLst>
                                      </p:cBhvr>
                                      <p:to>
                                        <p:strVal val="visible"/>
                                      </p:to>
                                    </p:set>
                                    <p:anim calcmode="lin" valueType="num">
                                      <p:cBhvr>
                                        <p:cTn id="163" dur="1000" fill="hold"/>
                                        <p:tgtEl>
                                          <p:spTgt spid="52">
                                            <p:txEl>
                                              <p:pRg st="0" end="0"/>
                                            </p:txEl>
                                          </p:spTgt>
                                        </p:tgtEl>
                                        <p:attrNameLst>
                                          <p:attrName>ppt_w</p:attrName>
                                        </p:attrNameLst>
                                      </p:cBhvr>
                                      <p:tavLst>
                                        <p:tav tm="0">
                                          <p:val>
                                            <p:fltVal val="0"/>
                                          </p:val>
                                        </p:tav>
                                        <p:tav tm="100000">
                                          <p:val>
                                            <p:strVal val="#ppt_w"/>
                                          </p:val>
                                        </p:tav>
                                      </p:tavLst>
                                    </p:anim>
                                    <p:anim calcmode="lin" valueType="num">
                                      <p:cBhvr>
                                        <p:cTn id="164" dur="1000" fill="hold"/>
                                        <p:tgtEl>
                                          <p:spTgt spid="52">
                                            <p:txEl>
                                              <p:pRg st="0" end="0"/>
                                            </p:txEl>
                                          </p:spTgt>
                                        </p:tgtEl>
                                        <p:attrNameLst>
                                          <p:attrName>ppt_h</p:attrName>
                                        </p:attrNameLst>
                                      </p:cBhvr>
                                      <p:tavLst>
                                        <p:tav tm="0">
                                          <p:val>
                                            <p:fltVal val="0"/>
                                          </p:val>
                                        </p:tav>
                                        <p:tav tm="100000">
                                          <p:val>
                                            <p:strVal val="#ppt_h"/>
                                          </p:val>
                                        </p:tav>
                                      </p:tavLst>
                                    </p:anim>
                                    <p:anim calcmode="lin" valueType="num">
                                      <p:cBhvr>
                                        <p:cTn id="165" dur="1000" fill="hold"/>
                                        <p:tgtEl>
                                          <p:spTgt spid="52">
                                            <p:txEl>
                                              <p:pRg st="0" end="0"/>
                                            </p:txEl>
                                          </p:spTgt>
                                        </p:tgtEl>
                                        <p:attrNameLst>
                                          <p:attrName>style.rotation</p:attrName>
                                        </p:attrNameLst>
                                      </p:cBhvr>
                                      <p:tavLst>
                                        <p:tav tm="0">
                                          <p:val>
                                            <p:fltVal val="360"/>
                                          </p:val>
                                        </p:tav>
                                        <p:tav tm="100000">
                                          <p:val>
                                            <p:fltVal val="0"/>
                                          </p:val>
                                        </p:tav>
                                      </p:tavLst>
                                    </p:anim>
                                    <p:animEffect transition="in" filter="fade">
                                      <p:cBhvr>
                                        <p:cTn id="166" dur="1000"/>
                                        <p:tgtEl>
                                          <p:spTgt spid="52">
                                            <p:txEl>
                                              <p:pRg st="0" end="0"/>
                                            </p:txEl>
                                          </p:spTgt>
                                        </p:tgtEl>
                                      </p:cBhvr>
                                    </p:animEffect>
                                  </p:childTnLst>
                                </p:cTn>
                              </p:par>
                              <p:par>
                                <p:cTn id="167" presetID="49" presetClass="entr" presetSubtype="0" decel="100000" fill="hold" nodeType="withEffect">
                                  <p:stCondLst>
                                    <p:cond delay="0"/>
                                  </p:stCondLst>
                                  <p:childTnLst>
                                    <p:set>
                                      <p:cBhvr>
                                        <p:cTn id="168" dur="1" fill="hold">
                                          <p:stCondLst>
                                            <p:cond delay="0"/>
                                          </p:stCondLst>
                                        </p:cTn>
                                        <p:tgtEl>
                                          <p:spTgt spid="49"/>
                                        </p:tgtEl>
                                        <p:attrNameLst>
                                          <p:attrName>style.visibility</p:attrName>
                                        </p:attrNameLst>
                                      </p:cBhvr>
                                      <p:to>
                                        <p:strVal val="visible"/>
                                      </p:to>
                                    </p:set>
                                    <p:anim calcmode="lin" valueType="num">
                                      <p:cBhvr>
                                        <p:cTn id="169" dur="1000" fill="hold"/>
                                        <p:tgtEl>
                                          <p:spTgt spid="49"/>
                                        </p:tgtEl>
                                        <p:attrNameLst>
                                          <p:attrName>ppt_w</p:attrName>
                                        </p:attrNameLst>
                                      </p:cBhvr>
                                      <p:tavLst>
                                        <p:tav tm="0">
                                          <p:val>
                                            <p:fltVal val="0"/>
                                          </p:val>
                                        </p:tav>
                                        <p:tav tm="100000">
                                          <p:val>
                                            <p:strVal val="#ppt_w"/>
                                          </p:val>
                                        </p:tav>
                                      </p:tavLst>
                                    </p:anim>
                                    <p:anim calcmode="lin" valueType="num">
                                      <p:cBhvr>
                                        <p:cTn id="170" dur="1000" fill="hold"/>
                                        <p:tgtEl>
                                          <p:spTgt spid="49"/>
                                        </p:tgtEl>
                                        <p:attrNameLst>
                                          <p:attrName>ppt_h</p:attrName>
                                        </p:attrNameLst>
                                      </p:cBhvr>
                                      <p:tavLst>
                                        <p:tav tm="0">
                                          <p:val>
                                            <p:fltVal val="0"/>
                                          </p:val>
                                        </p:tav>
                                        <p:tav tm="100000">
                                          <p:val>
                                            <p:strVal val="#ppt_h"/>
                                          </p:val>
                                        </p:tav>
                                      </p:tavLst>
                                    </p:anim>
                                    <p:anim calcmode="lin" valueType="num">
                                      <p:cBhvr>
                                        <p:cTn id="171" dur="1000" fill="hold"/>
                                        <p:tgtEl>
                                          <p:spTgt spid="49"/>
                                        </p:tgtEl>
                                        <p:attrNameLst>
                                          <p:attrName>style.rotation</p:attrName>
                                        </p:attrNameLst>
                                      </p:cBhvr>
                                      <p:tavLst>
                                        <p:tav tm="0">
                                          <p:val>
                                            <p:fltVal val="360"/>
                                          </p:val>
                                        </p:tav>
                                        <p:tav tm="100000">
                                          <p:val>
                                            <p:fltVal val="0"/>
                                          </p:val>
                                        </p:tav>
                                      </p:tavLst>
                                    </p:anim>
                                    <p:animEffect transition="in" filter="fade">
                                      <p:cBhvr>
                                        <p:cTn id="172" dur="1000"/>
                                        <p:tgtEl>
                                          <p:spTgt spid="49"/>
                                        </p:tgtEl>
                                      </p:cBhvr>
                                    </p:animEffect>
                                  </p:childTnLst>
                                </p:cTn>
                              </p:par>
                            </p:childTnLst>
                          </p:cTn>
                        </p:par>
                        <p:par>
                          <p:cTn id="173" fill="hold">
                            <p:stCondLst>
                              <p:cond delay="10050"/>
                            </p:stCondLst>
                            <p:childTnLst>
                              <p:par>
                                <p:cTn id="174" presetID="10" presetClass="entr" presetSubtype="0" fill="hold" grpId="0" nodeType="afterEffect">
                                  <p:stCondLst>
                                    <p:cond delay="0"/>
                                  </p:stCondLst>
                                  <p:childTnLst>
                                    <p:set>
                                      <p:cBhvr>
                                        <p:cTn id="175" dur="1" fill="hold">
                                          <p:stCondLst>
                                            <p:cond delay="0"/>
                                          </p:stCondLst>
                                        </p:cTn>
                                        <p:tgtEl>
                                          <p:spTgt spid="54"/>
                                        </p:tgtEl>
                                        <p:attrNameLst>
                                          <p:attrName>style.visibility</p:attrName>
                                        </p:attrNameLst>
                                      </p:cBhvr>
                                      <p:to>
                                        <p:strVal val="visible"/>
                                      </p:to>
                                    </p:set>
                                    <p:animEffect transition="in" filter="fade">
                                      <p:cBhvr>
                                        <p:cTn id="176" dur="500"/>
                                        <p:tgtEl>
                                          <p:spTgt spid="54"/>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53"/>
                                        </p:tgtEl>
                                        <p:attrNameLst>
                                          <p:attrName>style.visibility</p:attrName>
                                        </p:attrNameLst>
                                      </p:cBhvr>
                                      <p:to>
                                        <p:strVal val="visible"/>
                                      </p:to>
                                    </p:set>
                                    <p:animEffect transition="in" filter="fade">
                                      <p:cBhvr>
                                        <p:cTn id="179"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0" grpId="0" build="p">
        <p:tmplLst>
          <p:tmpl lvl="1">
            <p:tnLst>
              <p:par>
                <p:cTn presetID="2" presetClass="entr" presetSubtype="2" decel="10000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1000" fill="hold"/>
                        <p:tgtEl>
                          <p:spTgt spid="10"/>
                        </p:tgtEl>
                        <p:attrNameLst>
                          <p:attrName>ppt_x</p:attrName>
                        </p:attrNameLst>
                      </p:cBhvr>
                      <p:tavLst>
                        <p:tav tm="0">
                          <p:val>
                            <p:strVal val="1+#ppt_w/2"/>
                          </p:val>
                        </p:tav>
                        <p:tav tm="100000">
                          <p:val>
                            <p:strVal val="#ppt_x"/>
                          </p:val>
                        </p:tav>
                      </p:tavLst>
                    </p:anim>
                    <p:anim calcmode="lin" valueType="num">
                      <p:cBhvr additive="base">
                        <p:cTn dur="1000" fill="hold"/>
                        <p:tgtEl>
                          <p:spTgt spid="10"/>
                        </p:tgtEl>
                        <p:attrNameLst>
                          <p:attrName>ppt_y</p:attrName>
                        </p:attrNameLst>
                      </p:cBhvr>
                      <p:tavLst>
                        <p:tav tm="0">
                          <p:val>
                            <p:strVal val="#ppt_y"/>
                          </p:val>
                        </p:tav>
                        <p:tav tm="100000">
                          <p:val>
                            <p:strVal val="#ppt_y"/>
                          </p:val>
                        </p:tav>
                      </p:tavLst>
                    </p:anim>
                  </p:childTnLst>
                </p:cTn>
              </p:par>
            </p:tnLst>
          </p:tmpl>
        </p:tmplLst>
      </p:bldP>
      <p:bldP spid="10" grpId="1" build="p">
        <p:tmplLst>
          <p:tmpl lvl="1">
            <p:tnLst>
              <p:par>
                <p:cTn presetID="49" presetClass="entr" presetSubtype="0"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p:cTn dur="1000" fill="hold"/>
                        <p:tgtEl>
                          <p:spTgt spid="10"/>
                        </p:tgtEl>
                        <p:attrNameLst>
                          <p:attrName>ppt_w</p:attrName>
                        </p:attrNameLst>
                      </p:cBhvr>
                      <p:tavLst>
                        <p:tav tm="0">
                          <p:val>
                            <p:fltVal val="0"/>
                          </p:val>
                        </p:tav>
                        <p:tav tm="100000">
                          <p:val>
                            <p:strVal val="#ppt_w"/>
                          </p:val>
                        </p:tav>
                      </p:tavLst>
                    </p:anim>
                    <p:anim calcmode="lin" valueType="num">
                      <p:cBhvr>
                        <p:cTn dur="1000" fill="hold"/>
                        <p:tgtEl>
                          <p:spTgt spid="10"/>
                        </p:tgtEl>
                        <p:attrNameLst>
                          <p:attrName>ppt_h</p:attrName>
                        </p:attrNameLst>
                      </p:cBhvr>
                      <p:tavLst>
                        <p:tav tm="0">
                          <p:val>
                            <p:fltVal val="0"/>
                          </p:val>
                        </p:tav>
                        <p:tav tm="100000">
                          <p:val>
                            <p:strVal val="#ppt_h"/>
                          </p:val>
                        </p:tav>
                      </p:tavLst>
                    </p:anim>
                    <p:anim calcmode="lin" valueType="num">
                      <p:cBhvr>
                        <p:cTn dur="1000" fill="hold"/>
                        <p:tgtEl>
                          <p:spTgt spid="10"/>
                        </p:tgtEl>
                        <p:attrNameLst>
                          <p:attrName>style.rotation</p:attrName>
                        </p:attrNameLst>
                      </p:cBhvr>
                      <p:tavLst>
                        <p:tav tm="0">
                          <p:val>
                            <p:fltVal val="360"/>
                          </p:val>
                        </p:tav>
                        <p:tav tm="100000">
                          <p:val>
                            <p:fltVal val="0"/>
                          </p:val>
                        </p:tav>
                      </p:tavLst>
                    </p:anim>
                    <p:animEffect transition="in" filter="fade">
                      <p:cBhvr>
                        <p:cTn dur="1000"/>
                        <p:tgtEl>
                          <p:spTgt spid="10"/>
                        </p:tgtEl>
                      </p:cBhvr>
                    </p:animEffect>
                  </p:childTnLst>
                </p:cTn>
              </p:par>
            </p:tnLst>
          </p:tmpl>
        </p:tmplLst>
      </p:bldP>
      <p:bldP spid="11" grpId="0">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6" grpId="0" build="p">
        <p:tmplLst>
          <p:tmpl lvl="1">
            <p:tnLst>
              <p:par>
                <p:cTn presetID="2" presetClass="entr" presetSubtype="2"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000" fill="hold"/>
                        <p:tgtEl>
                          <p:spTgt spid="16"/>
                        </p:tgtEl>
                        <p:attrNameLst>
                          <p:attrName>ppt_x</p:attrName>
                        </p:attrNameLst>
                      </p:cBhvr>
                      <p:tavLst>
                        <p:tav tm="0">
                          <p:val>
                            <p:strVal val="1+#ppt_w/2"/>
                          </p:val>
                        </p:tav>
                        <p:tav tm="100000">
                          <p:val>
                            <p:strVal val="#ppt_x"/>
                          </p:val>
                        </p:tav>
                      </p:tavLst>
                    </p:anim>
                    <p:anim calcmode="lin" valueType="num">
                      <p:cBhvr additive="base">
                        <p:cTn dur="1000" fill="hold"/>
                        <p:tgtEl>
                          <p:spTgt spid="16"/>
                        </p:tgtEl>
                        <p:attrNameLst>
                          <p:attrName>ppt_y</p:attrName>
                        </p:attrNameLst>
                      </p:cBhvr>
                      <p:tavLst>
                        <p:tav tm="0">
                          <p:val>
                            <p:strVal val="#ppt_y"/>
                          </p:val>
                        </p:tav>
                        <p:tav tm="100000">
                          <p:val>
                            <p:strVal val="#ppt_y"/>
                          </p:val>
                        </p:tav>
                      </p:tavLst>
                    </p:anim>
                  </p:childTnLst>
                </p:cTn>
              </p:par>
            </p:tnLst>
          </p:tmpl>
        </p:tmplLst>
      </p:bldP>
      <p:bldP spid="16" grpId="1" build="p">
        <p:tmplLst>
          <p:tmpl lvl="1">
            <p:tnLst>
              <p:par>
                <p:cTn presetID="49" presetClass="entr" presetSubtype="0" decel="10000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p:cTn dur="1000" fill="hold"/>
                        <p:tgtEl>
                          <p:spTgt spid="16"/>
                        </p:tgtEl>
                        <p:attrNameLst>
                          <p:attrName>ppt_w</p:attrName>
                        </p:attrNameLst>
                      </p:cBhvr>
                      <p:tavLst>
                        <p:tav tm="0">
                          <p:val>
                            <p:fltVal val="0"/>
                          </p:val>
                        </p:tav>
                        <p:tav tm="100000">
                          <p:val>
                            <p:strVal val="#ppt_w"/>
                          </p:val>
                        </p:tav>
                      </p:tavLst>
                    </p:anim>
                    <p:anim calcmode="lin" valueType="num">
                      <p:cBhvr>
                        <p:cTn dur="1000" fill="hold"/>
                        <p:tgtEl>
                          <p:spTgt spid="16"/>
                        </p:tgtEl>
                        <p:attrNameLst>
                          <p:attrName>ppt_h</p:attrName>
                        </p:attrNameLst>
                      </p:cBhvr>
                      <p:tavLst>
                        <p:tav tm="0">
                          <p:val>
                            <p:fltVal val="0"/>
                          </p:val>
                        </p:tav>
                        <p:tav tm="100000">
                          <p:val>
                            <p:strVal val="#ppt_h"/>
                          </p:val>
                        </p:tav>
                      </p:tavLst>
                    </p:anim>
                    <p:anim calcmode="lin" valueType="num">
                      <p:cBhvr>
                        <p:cTn dur="1000" fill="hold"/>
                        <p:tgtEl>
                          <p:spTgt spid="16"/>
                        </p:tgtEl>
                        <p:attrNameLst>
                          <p:attrName>style.rotation</p:attrName>
                        </p:attrNameLst>
                      </p:cBhvr>
                      <p:tavLst>
                        <p:tav tm="0">
                          <p:val>
                            <p:fltVal val="360"/>
                          </p:val>
                        </p:tav>
                        <p:tav tm="100000">
                          <p:val>
                            <p:fltVal val="0"/>
                          </p:val>
                        </p:tav>
                      </p:tavLst>
                    </p:anim>
                    <p:animEffect transition="in" filter="fade">
                      <p:cBhvr>
                        <p:cTn dur="1000"/>
                        <p:tgtEl>
                          <p:spTgt spid="16"/>
                        </p:tgtEl>
                      </p:cBhvr>
                    </p:animEffect>
                  </p:childTnLst>
                </p:cTn>
              </p:par>
            </p:tnLst>
          </p:tmpl>
        </p:tmplLst>
      </p:bldP>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22" grpId="0" build="p">
        <p:tmplLst>
          <p:tmpl lvl="1">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1+#ppt_w/2"/>
                          </p:val>
                        </p:tav>
                        <p:tav tm="100000">
                          <p:val>
                            <p:strVal val="#ppt_x"/>
                          </p:val>
                        </p:tav>
                      </p:tavLst>
                    </p:anim>
                    <p:anim calcmode="lin" valueType="num">
                      <p:cBhvr additive="base">
                        <p:cTn dur="1000" fill="hold"/>
                        <p:tgtEl>
                          <p:spTgt spid="22"/>
                        </p:tgtEl>
                        <p:attrNameLst>
                          <p:attrName>ppt_y</p:attrName>
                        </p:attrNameLst>
                      </p:cBhvr>
                      <p:tavLst>
                        <p:tav tm="0">
                          <p:val>
                            <p:strVal val="#ppt_y"/>
                          </p:val>
                        </p:tav>
                        <p:tav tm="100000">
                          <p:val>
                            <p:strVal val="#ppt_y"/>
                          </p:val>
                        </p:tav>
                      </p:tavLst>
                    </p:anim>
                  </p:childTnLst>
                </p:cTn>
              </p:par>
            </p:tnLst>
          </p:tmpl>
        </p:tmplLst>
      </p:bldP>
      <p:bldP spid="22" grpId="1" build="p">
        <p:tmplLst>
          <p:tmpl lvl="1">
            <p:tnLst>
              <p:par>
                <p:cTn presetID="49" presetClass="entr" presetSubtype="0"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1000" fill="hold"/>
                        <p:tgtEl>
                          <p:spTgt spid="22"/>
                        </p:tgtEl>
                        <p:attrNameLst>
                          <p:attrName>ppt_w</p:attrName>
                        </p:attrNameLst>
                      </p:cBhvr>
                      <p:tavLst>
                        <p:tav tm="0">
                          <p:val>
                            <p:fltVal val="0"/>
                          </p:val>
                        </p:tav>
                        <p:tav tm="100000">
                          <p:val>
                            <p:strVal val="#ppt_w"/>
                          </p:val>
                        </p:tav>
                      </p:tavLst>
                    </p:anim>
                    <p:anim calcmode="lin" valueType="num">
                      <p:cBhvr>
                        <p:cTn dur="1000" fill="hold"/>
                        <p:tgtEl>
                          <p:spTgt spid="22"/>
                        </p:tgtEl>
                        <p:attrNameLst>
                          <p:attrName>ppt_h</p:attrName>
                        </p:attrNameLst>
                      </p:cBhvr>
                      <p:tavLst>
                        <p:tav tm="0">
                          <p:val>
                            <p:fltVal val="0"/>
                          </p:val>
                        </p:tav>
                        <p:tav tm="100000">
                          <p:val>
                            <p:strVal val="#ppt_h"/>
                          </p:val>
                        </p:tav>
                      </p:tavLst>
                    </p:anim>
                    <p:anim calcmode="lin" valueType="num">
                      <p:cBhvr>
                        <p:cTn dur="1000" fill="hold"/>
                        <p:tgtEl>
                          <p:spTgt spid="22"/>
                        </p:tgtEl>
                        <p:attrNameLst>
                          <p:attrName>style.rotation</p:attrName>
                        </p:attrNameLst>
                      </p:cBhvr>
                      <p:tavLst>
                        <p:tav tm="0">
                          <p:val>
                            <p:fltVal val="360"/>
                          </p:val>
                        </p:tav>
                        <p:tav tm="100000">
                          <p:val>
                            <p:fltVal val="0"/>
                          </p:val>
                        </p:tav>
                      </p:tavLst>
                    </p:anim>
                    <p:animEffect transition="in" filter="fade">
                      <p:cBhvr>
                        <p:cTn dur="10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40" grpId="0" build="p">
        <p:tmplLst>
          <p:tmpl lvl="1">
            <p:tnLst>
              <p:par>
                <p:cTn presetID="2" presetClass="entr" presetSubtype="2" decel="10000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1000" fill="hold"/>
                        <p:tgtEl>
                          <p:spTgt spid="40"/>
                        </p:tgtEl>
                        <p:attrNameLst>
                          <p:attrName>ppt_x</p:attrName>
                        </p:attrNameLst>
                      </p:cBhvr>
                      <p:tavLst>
                        <p:tav tm="0">
                          <p:val>
                            <p:strVal val="1+#ppt_w/2"/>
                          </p:val>
                        </p:tav>
                        <p:tav tm="100000">
                          <p:val>
                            <p:strVal val="#ppt_x"/>
                          </p:val>
                        </p:tav>
                      </p:tavLst>
                    </p:anim>
                    <p:anim calcmode="lin" valueType="num">
                      <p:cBhvr additive="base">
                        <p:cTn dur="1000" fill="hold"/>
                        <p:tgtEl>
                          <p:spTgt spid="40"/>
                        </p:tgtEl>
                        <p:attrNameLst>
                          <p:attrName>ppt_y</p:attrName>
                        </p:attrNameLst>
                      </p:cBhvr>
                      <p:tavLst>
                        <p:tav tm="0">
                          <p:val>
                            <p:strVal val="#ppt_y"/>
                          </p:val>
                        </p:tav>
                        <p:tav tm="100000">
                          <p:val>
                            <p:strVal val="#ppt_y"/>
                          </p:val>
                        </p:tav>
                      </p:tavLst>
                    </p:anim>
                  </p:childTnLst>
                </p:cTn>
              </p:par>
            </p:tnLst>
          </p:tmpl>
        </p:tmplLst>
      </p:bldP>
      <p:bldP spid="40" grpId="1" build="p">
        <p:tmplLst>
          <p:tmpl lvl="1">
            <p:tnLst>
              <p:par>
                <p:cTn presetID="49" presetClass="entr" presetSubtype="0"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p:cTn dur="1000" fill="hold"/>
                        <p:tgtEl>
                          <p:spTgt spid="40"/>
                        </p:tgtEl>
                        <p:attrNameLst>
                          <p:attrName>ppt_w</p:attrName>
                        </p:attrNameLst>
                      </p:cBhvr>
                      <p:tavLst>
                        <p:tav tm="0">
                          <p:val>
                            <p:fltVal val="0"/>
                          </p:val>
                        </p:tav>
                        <p:tav tm="100000">
                          <p:val>
                            <p:strVal val="#ppt_w"/>
                          </p:val>
                        </p:tav>
                      </p:tavLst>
                    </p:anim>
                    <p:anim calcmode="lin" valueType="num">
                      <p:cBhvr>
                        <p:cTn dur="1000" fill="hold"/>
                        <p:tgtEl>
                          <p:spTgt spid="40"/>
                        </p:tgtEl>
                        <p:attrNameLst>
                          <p:attrName>ppt_h</p:attrName>
                        </p:attrNameLst>
                      </p:cBhvr>
                      <p:tavLst>
                        <p:tav tm="0">
                          <p:val>
                            <p:fltVal val="0"/>
                          </p:val>
                        </p:tav>
                        <p:tav tm="100000">
                          <p:val>
                            <p:strVal val="#ppt_h"/>
                          </p:val>
                        </p:tav>
                      </p:tavLst>
                    </p:anim>
                    <p:anim calcmode="lin" valueType="num">
                      <p:cBhvr>
                        <p:cTn dur="1000" fill="hold"/>
                        <p:tgtEl>
                          <p:spTgt spid="40"/>
                        </p:tgtEl>
                        <p:attrNameLst>
                          <p:attrName>style.rotation</p:attrName>
                        </p:attrNameLst>
                      </p:cBhvr>
                      <p:tavLst>
                        <p:tav tm="0">
                          <p:val>
                            <p:fltVal val="360"/>
                          </p:val>
                        </p:tav>
                        <p:tav tm="100000">
                          <p:val>
                            <p:fltVal val="0"/>
                          </p:val>
                        </p:tav>
                      </p:tavLst>
                    </p:anim>
                    <p:animEffect transition="in" filter="fade">
                      <p:cBhvr>
                        <p:cTn dur="1000"/>
                        <p:tgtEl>
                          <p:spTgt spid="40"/>
                        </p:tgtEl>
                      </p:cBhvr>
                    </p:animEffect>
                  </p:childTnLst>
                </p:cTn>
              </p:par>
            </p:tnLst>
          </p:tmpl>
        </p:tmplLst>
      </p:bldP>
      <p:bldP spid="41" grpId="0">
        <p:tmplLst>
          <p:tmpl>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10"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6" grpId="0" build="p">
        <p:tmplLst>
          <p:tmpl lvl="1">
            <p:tnLst>
              <p:par>
                <p:cTn presetID="2" presetClass="entr" presetSubtype="2" decel="10000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1+#ppt_w/2"/>
                          </p:val>
                        </p:tav>
                        <p:tav tm="100000">
                          <p:val>
                            <p:strVal val="#ppt_x"/>
                          </p:val>
                        </p:tav>
                      </p:tavLst>
                    </p:anim>
                    <p:anim calcmode="lin" valueType="num">
                      <p:cBhvr additive="base">
                        <p:cTn dur="1000" fill="hold"/>
                        <p:tgtEl>
                          <p:spTgt spid="46"/>
                        </p:tgtEl>
                        <p:attrNameLst>
                          <p:attrName>ppt_y</p:attrName>
                        </p:attrNameLst>
                      </p:cBhvr>
                      <p:tavLst>
                        <p:tav tm="0">
                          <p:val>
                            <p:strVal val="#ppt_y"/>
                          </p:val>
                        </p:tav>
                        <p:tav tm="100000">
                          <p:val>
                            <p:strVal val="#ppt_y"/>
                          </p:val>
                        </p:tav>
                      </p:tavLst>
                    </p:anim>
                  </p:childTnLst>
                </p:cTn>
              </p:par>
            </p:tnLst>
          </p:tmpl>
        </p:tmplLst>
      </p:bldP>
      <p:bldP spid="46" grpId="1" build="p">
        <p:tmplLst>
          <p:tmpl lvl="1">
            <p:tnLst>
              <p:par>
                <p:cTn presetID="49" presetClass="entr" presetSubtype="0" decel="10000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p:cTn dur="1000" fill="hold"/>
                        <p:tgtEl>
                          <p:spTgt spid="46"/>
                        </p:tgtEl>
                        <p:attrNameLst>
                          <p:attrName>ppt_w</p:attrName>
                        </p:attrNameLst>
                      </p:cBhvr>
                      <p:tavLst>
                        <p:tav tm="0">
                          <p:val>
                            <p:fltVal val="0"/>
                          </p:val>
                        </p:tav>
                        <p:tav tm="100000">
                          <p:val>
                            <p:strVal val="#ppt_w"/>
                          </p:val>
                        </p:tav>
                      </p:tavLst>
                    </p:anim>
                    <p:anim calcmode="lin" valueType="num">
                      <p:cBhvr>
                        <p:cTn dur="1000" fill="hold"/>
                        <p:tgtEl>
                          <p:spTgt spid="46"/>
                        </p:tgtEl>
                        <p:attrNameLst>
                          <p:attrName>ppt_h</p:attrName>
                        </p:attrNameLst>
                      </p:cBhvr>
                      <p:tavLst>
                        <p:tav tm="0">
                          <p:val>
                            <p:fltVal val="0"/>
                          </p:val>
                        </p:tav>
                        <p:tav tm="100000">
                          <p:val>
                            <p:strVal val="#ppt_h"/>
                          </p:val>
                        </p:tav>
                      </p:tavLst>
                    </p:anim>
                    <p:anim calcmode="lin" valueType="num">
                      <p:cBhvr>
                        <p:cTn dur="1000" fill="hold"/>
                        <p:tgtEl>
                          <p:spTgt spid="46"/>
                        </p:tgtEl>
                        <p:attrNameLst>
                          <p:attrName>style.rotation</p:attrName>
                        </p:attrNameLst>
                      </p:cBhvr>
                      <p:tavLst>
                        <p:tav tm="0">
                          <p:val>
                            <p:fltVal val="360"/>
                          </p:val>
                        </p:tav>
                        <p:tav tm="100000">
                          <p:val>
                            <p:fltVal val="0"/>
                          </p:val>
                        </p:tav>
                      </p:tavLst>
                    </p:anim>
                    <p:animEffect transition="in" filter="fade">
                      <p:cBhvr>
                        <p:cTn dur="1000"/>
                        <p:tgtEl>
                          <p:spTgt spid="46"/>
                        </p:tgtEl>
                      </p:cBhvr>
                    </p:animEffect>
                  </p:childTnLst>
                </p:cTn>
              </p:par>
            </p:tnLst>
          </p:tmpl>
        </p:tmplLst>
      </p:bldP>
      <p:bldP spid="47" grpId="0">
        <p:tmplLst>
          <p:tmpl>
            <p:tnLst>
              <p:par>
                <p:cTn presetID="10" presetClass="entr" presetSubtype="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p:tmplLst>
          <p:tmpl>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52" grpId="0" build="p">
        <p:tmplLst>
          <p:tmpl lvl="1">
            <p:tnLst>
              <p:par>
                <p:cTn presetID="2" presetClass="entr" presetSubtype="2"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1000" fill="hold"/>
                        <p:tgtEl>
                          <p:spTgt spid="52"/>
                        </p:tgtEl>
                        <p:attrNameLst>
                          <p:attrName>ppt_x</p:attrName>
                        </p:attrNameLst>
                      </p:cBhvr>
                      <p:tavLst>
                        <p:tav tm="0">
                          <p:val>
                            <p:strVal val="1+#ppt_w/2"/>
                          </p:val>
                        </p:tav>
                        <p:tav tm="100000">
                          <p:val>
                            <p:strVal val="#ppt_x"/>
                          </p:val>
                        </p:tav>
                      </p:tavLst>
                    </p:anim>
                    <p:anim calcmode="lin" valueType="num">
                      <p:cBhvr additive="base">
                        <p:cTn dur="1000" fill="hold"/>
                        <p:tgtEl>
                          <p:spTgt spid="52"/>
                        </p:tgtEl>
                        <p:attrNameLst>
                          <p:attrName>ppt_y</p:attrName>
                        </p:attrNameLst>
                      </p:cBhvr>
                      <p:tavLst>
                        <p:tav tm="0">
                          <p:val>
                            <p:strVal val="#ppt_y"/>
                          </p:val>
                        </p:tav>
                        <p:tav tm="100000">
                          <p:val>
                            <p:strVal val="#ppt_y"/>
                          </p:val>
                        </p:tav>
                      </p:tavLst>
                    </p:anim>
                  </p:childTnLst>
                </p:cTn>
              </p:par>
            </p:tnLst>
          </p:tmpl>
        </p:tmplLst>
      </p:bldP>
      <p:bldP spid="52" grpId="1" build="p">
        <p:tmplLst>
          <p:tmpl lvl="1">
            <p:tnLst>
              <p:par>
                <p:cTn presetID="49" presetClass="entr" presetSubtype="0" decel="10000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p:cTn dur="1000" fill="hold"/>
                        <p:tgtEl>
                          <p:spTgt spid="52"/>
                        </p:tgtEl>
                        <p:attrNameLst>
                          <p:attrName>ppt_w</p:attrName>
                        </p:attrNameLst>
                      </p:cBhvr>
                      <p:tavLst>
                        <p:tav tm="0">
                          <p:val>
                            <p:fltVal val="0"/>
                          </p:val>
                        </p:tav>
                        <p:tav tm="100000">
                          <p:val>
                            <p:strVal val="#ppt_w"/>
                          </p:val>
                        </p:tav>
                      </p:tavLst>
                    </p:anim>
                    <p:anim calcmode="lin" valueType="num">
                      <p:cBhvr>
                        <p:cTn dur="1000" fill="hold"/>
                        <p:tgtEl>
                          <p:spTgt spid="52"/>
                        </p:tgtEl>
                        <p:attrNameLst>
                          <p:attrName>ppt_h</p:attrName>
                        </p:attrNameLst>
                      </p:cBhvr>
                      <p:tavLst>
                        <p:tav tm="0">
                          <p:val>
                            <p:fltVal val="0"/>
                          </p:val>
                        </p:tav>
                        <p:tav tm="100000">
                          <p:val>
                            <p:strVal val="#ppt_h"/>
                          </p:val>
                        </p:tav>
                      </p:tavLst>
                    </p:anim>
                    <p:anim calcmode="lin" valueType="num">
                      <p:cBhvr>
                        <p:cTn dur="1000" fill="hold"/>
                        <p:tgtEl>
                          <p:spTgt spid="52"/>
                        </p:tgtEl>
                        <p:attrNameLst>
                          <p:attrName>style.rotation</p:attrName>
                        </p:attrNameLst>
                      </p:cBhvr>
                      <p:tavLst>
                        <p:tav tm="0">
                          <p:val>
                            <p:fltVal val="360"/>
                          </p:val>
                        </p:tav>
                        <p:tav tm="100000">
                          <p:val>
                            <p:fltVal val="0"/>
                          </p:val>
                        </p:tav>
                      </p:tavLst>
                    </p:anim>
                    <p:animEffect transition="in" filter="fade">
                      <p:cBhvr>
                        <p:cTn dur="1000"/>
                        <p:tgtEl>
                          <p:spTgt spid="52"/>
                        </p:tgtEl>
                      </p:cBhvr>
                    </p:animEffect>
                  </p:childTnLst>
                </p:cTn>
              </p:par>
            </p:tnLst>
          </p:tmpl>
        </p:tmplLst>
      </p:bldP>
      <p:bldP spid="53" grpId="0">
        <p:tmplLst>
          <p:tmpl>
            <p:tnLst>
              <p:par>
                <p:cTn presetID="10" presetClass="entr" presetSubtype="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10" presetClass="entr" presetSubtype="0"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D8BA5B44-FEDE-4176-A99F-74D8C8C78B45}" type="slidenum">
              <a:rPr lang="en-US" smtClean="0"/>
              <a:t>‹N°›</a:t>
            </a:fld>
            <a:endParaRPr lang="en-US"/>
          </a:p>
        </p:txBody>
      </p:sp>
    </p:spTree>
    <p:extLst>
      <p:ext uri="{BB962C8B-B14F-4D97-AF65-F5344CB8AC3E}">
        <p14:creationId xmlns:p14="http://schemas.microsoft.com/office/powerpoint/2010/main" val="23882883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7446433" y="6411940"/>
            <a:ext cx="4521200" cy="365125"/>
          </a:xfrm>
          <a:prstGeom prst="rect">
            <a:avLst/>
          </a:prstGeom>
        </p:spPr>
        <p:txBody>
          <a:bodyPr/>
          <a:lstStyle/>
          <a:p>
            <a:endParaRPr kumimoji="1" lang="ja-JP" altLang="en-US" dirty="0"/>
          </a:p>
        </p:txBody>
      </p:sp>
      <p:sp>
        <p:nvSpPr>
          <p:cNvPr id="4" name="Slide Number Placeholder 3"/>
          <p:cNvSpPr>
            <a:spLocks noGrp="1"/>
          </p:cNvSpPr>
          <p:nvPr>
            <p:ph type="sldNum" sz="quarter" idx="11"/>
          </p:nvPr>
        </p:nvSpPr>
        <p:spPr>
          <a:xfrm>
            <a:off x="10176934" y="5919158"/>
            <a:ext cx="1807633" cy="675343"/>
          </a:xfrm>
          <a:prstGeom prst="rect">
            <a:avLst/>
          </a:prstGeom>
        </p:spPr>
        <p:txBody>
          <a:bodyPr/>
          <a:lstStyle/>
          <a:p>
            <a:fld id="{B54AD89C-DF1E-4948-B597-5DD47B34A9CA}" type="slidenum">
              <a:rPr kumimoji="1" lang="ja-JP" altLang="en-US" smtClean="0"/>
              <a:pPr/>
              <a:t>‹N°›</a:t>
            </a:fld>
            <a:endParaRPr kumimoji="1" lang="ja-JP" altLang="en-US" dirty="0"/>
          </a:p>
        </p:txBody>
      </p:sp>
      <p:sp>
        <p:nvSpPr>
          <p:cNvPr id="5" name="Freeform: Shape 4"/>
          <p:cNvSpPr/>
          <p:nvPr userDrawn="1"/>
        </p:nvSpPr>
        <p:spPr>
          <a:xfrm>
            <a:off x="4751917" y="1960199"/>
            <a:ext cx="1221075" cy="1410145"/>
          </a:xfrm>
          <a:custGeom>
            <a:avLst/>
            <a:gdLst>
              <a:gd name="connsiteX0" fmla="*/ 0 w 1831612"/>
              <a:gd name="connsiteY0" fmla="*/ 0 h 2114891"/>
              <a:gd name="connsiteX1" fmla="*/ 176053 w 1831612"/>
              <a:gd name="connsiteY1" fmla="*/ 8890 h 2114891"/>
              <a:gd name="connsiteX2" fmla="*/ 1777898 w 1831612"/>
              <a:gd name="connsiteY2" fmla="*/ 968994 h 2114891"/>
              <a:gd name="connsiteX3" fmla="*/ 1831612 w 1831612"/>
              <a:gd name="connsiteY3" fmla="*/ 1057409 h 2114891"/>
              <a:gd name="connsiteX4" fmla="*/ 0 w 1831612"/>
              <a:gd name="connsiteY4" fmla="*/ 2114891 h 2114891"/>
              <a:gd name="connsiteX5" fmla="*/ 0 w 1831612"/>
              <a:gd name="connsiteY5" fmla="*/ 0 h 211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1612" h="2114891">
                <a:moveTo>
                  <a:pt x="0" y="0"/>
                </a:moveTo>
                <a:lnTo>
                  <a:pt x="176053" y="8890"/>
                </a:lnTo>
                <a:cubicBezTo>
                  <a:pt x="842715" y="76593"/>
                  <a:pt x="1421520" y="441485"/>
                  <a:pt x="1777898" y="968994"/>
                </a:cubicBezTo>
                <a:lnTo>
                  <a:pt x="1831612" y="1057409"/>
                </a:lnTo>
                <a:lnTo>
                  <a:pt x="0" y="2114891"/>
                </a:lnTo>
                <a:lnTo>
                  <a:pt x="0" y="0"/>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6" name="Freeform: Shape 5"/>
          <p:cNvSpPr/>
          <p:nvPr userDrawn="1"/>
        </p:nvSpPr>
        <p:spPr>
          <a:xfrm>
            <a:off x="4784284" y="2721376"/>
            <a:ext cx="1403775" cy="1412325"/>
          </a:xfrm>
          <a:custGeom>
            <a:avLst/>
            <a:gdLst>
              <a:gd name="connsiteX0" fmla="*/ 1834203 w 2105662"/>
              <a:gd name="connsiteY0" fmla="*/ 0 h 2118160"/>
              <a:gd name="connsiteX1" fmla="*/ 1839718 w 2105662"/>
              <a:gd name="connsiteY1" fmla="*/ 9078 h 2118160"/>
              <a:gd name="connsiteX2" fmla="*/ 2105662 w 2105662"/>
              <a:gd name="connsiteY2" fmla="*/ 1059373 h 2118160"/>
              <a:gd name="connsiteX3" fmla="*/ 1839718 w 2105662"/>
              <a:gd name="connsiteY3" fmla="*/ 2109668 h 2118160"/>
              <a:gd name="connsiteX4" fmla="*/ 1834559 w 2105662"/>
              <a:gd name="connsiteY4" fmla="*/ 2118160 h 2118160"/>
              <a:gd name="connsiteX5" fmla="*/ 0 w 2105662"/>
              <a:gd name="connsiteY5" fmla="*/ 1058977 h 2118160"/>
              <a:gd name="connsiteX6" fmla="*/ 1834203 w 2105662"/>
              <a:gd name="connsiteY6" fmla="*/ 0 h 211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5662" h="2118160">
                <a:moveTo>
                  <a:pt x="1834203" y="0"/>
                </a:moveTo>
                <a:lnTo>
                  <a:pt x="1839718" y="9078"/>
                </a:lnTo>
                <a:cubicBezTo>
                  <a:pt x="2009322" y="321292"/>
                  <a:pt x="2105662" y="679082"/>
                  <a:pt x="2105662" y="1059373"/>
                </a:cubicBezTo>
                <a:cubicBezTo>
                  <a:pt x="2105662" y="1439664"/>
                  <a:pt x="2009322" y="1797454"/>
                  <a:pt x="1839718" y="2109668"/>
                </a:cubicBezTo>
                <a:lnTo>
                  <a:pt x="1834559" y="2118160"/>
                </a:lnTo>
                <a:lnTo>
                  <a:pt x="0" y="1058977"/>
                </a:lnTo>
                <a:lnTo>
                  <a:pt x="1834203" y="0"/>
                </a:lnTo>
                <a:close/>
              </a:path>
            </a:pathLst>
          </a:cu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7" name="Freeform: Shape 6"/>
          <p:cNvSpPr/>
          <p:nvPr userDrawn="1"/>
        </p:nvSpPr>
        <p:spPr>
          <a:xfrm>
            <a:off x="4751917" y="3484597"/>
            <a:ext cx="1221312" cy="1410673"/>
          </a:xfrm>
          <a:custGeom>
            <a:avLst/>
            <a:gdLst>
              <a:gd name="connsiteX0" fmla="*/ 0 w 1831968"/>
              <a:gd name="connsiteY0" fmla="*/ 0 h 2115683"/>
              <a:gd name="connsiteX1" fmla="*/ 1831968 w 1831968"/>
              <a:gd name="connsiteY1" fmla="*/ 1057687 h 2115683"/>
              <a:gd name="connsiteX2" fmla="*/ 1777898 w 1831968"/>
              <a:gd name="connsiteY2" fmla="*/ 1146689 h 2115683"/>
              <a:gd name="connsiteX3" fmla="*/ 176053 w 1831968"/>
              <a:gd name="connsiteY3" fmla="*/ 2106793 h 2115683"/>
              <a:gd name="connsiteX4" fmla="*/ 0 w 1831968"/>
              <a:gd name="connsiteY4" fmla="*/ 2115683 h 2115683"/>
              <a:gd name="connsiteX5" fmla="*/ 0 w 1831968"/>
              <a:gd name="connsiteY5" fmla="*/ 0 h 21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1968" h="2115683">
                <a:moveTo>
                  <a:pt x="0" y="0"/>
                </a:moveTo>
                <a:lnTo>
                  <a:pt x="1831968" y="1057687"/>
                </a:lnTo>
                <a:lnTo>
                  <a:pt x="1777898" y="1146689"/>
                </a:lnTo>
                <a:cubicBezTo>
                  <a:pt x="1421520" y="1674199"/>
                  <a:pt x="842715" y="2039090"/>
                  <a:pt x="176053" y="2106793"/>
                </a:cubicBezTo>
                <a:lnTo>
                  <a:pt x="0" y="2115683"/>
                </a:lnTo>
                <a:lnTo>
                  <a:pt x="0"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8" name="Text Placeholder 5"/>
          <p:cNvSpPr>
            <a:spLocks noGrp="1"/>
          </p:cNvSpPr>
          <p:nvPr>
            <p:ph type="body" sz="quarter" idx="15" hasCustomPrompt="1"/>
          </p:nvPr>
        </p:nvSpPr>
        <p:spPr>
          <a:xfrm>
            <a:off x="4968997" y="2339034"/>
            <a:ext cx="483308" cy="407746"/>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9" name="Text Placeholder 5"/>
          <p:cNvSpPr>
            <a:spLocks noGrp="1"/>
          </p:cNvSpPr>
          <p:nvPr>
            <p:ph type="body" sz="quarter" idx="17" hasCustomPrompt="1"/>
          </p:nvPr>
        </p:nvSpPr>
        <p:spPr>
          <a:xfrm>
            <a:off x="4968997" y="4042634"/>
            <a:ext cx="483308" cy="407746"/>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10" name="Text Placeholder 5"/>
          <p:cNvSpPr>
            <a:spLocks noGrp="1"/>
          </p:cNvSpPr>
          <p:nvPr>
            <p:ph type="body" sz="quarter" idx="19" hasCustomPrompt="1"/>
          </p:nvPr>
        </p:nvSpPr>
        <p:spPr>
          <a:xfrm>
            <a:off x="5486171" y="3223665"/>
            <a:ext cx="483308" cy="407746"/>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11" name="Text Placeholder 5"/>
          <p:cNvSpPr>
            <a:spLocks noGrp="1"/>
          </p:cNvSpPr>
          <p:nvPr>
            <p:ph type="body" sz="quarter" idx="12" hasCustomPrompt="1"/>
          </p:nvPr>
        </p:nvSpPr>
        <p:spPr>
          <a:xfrm>
            <a:off x="7440083" y="1372095"/>
            <a:ext cx="3456517" cy="1101394"/>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4" hasCustomPrompt="1"/>
          </p:nvPr>
        </p:nvSpPr>
        <p:spPr>
          <a:xfrm>
            <a:off x="7440083" y="932536"/>
            <a:ext cx="3456517"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3" name="Text Placeholder 5"/>
          <p:cNvSpPr>
            <a:spLocks noGrp="1"/>
          </p:cNvSpPr>
          <p:nvPr>
            <p:ph type="body" sz="quarter" idx="21" hasCustomPrompt="1"/>
          </p:nvPr>
        </p:nvSpPr>
        <p:spPr>
          <a:xfrm>
            <a:off x="7440083" y="3094930"/>
            <a:ext cx="3456517" cy="1101394"/>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4" name="Text Placeholder 5"/>
          <p:cNvSpPr>
            <a:spLocks noGrp="1"/>
          </p:cNvSpPr>
          <p:nvPr>
            <p:ph type="body" sz="quarter" idx="22" hasCustomPrompt="1"/>
          </p:nvPr>
        </p:nvSpPr>
        <p:spPr>
          <a:xfrm>
            <a:off x="7440083" y="2655371"/>
            <a:ext cx="3456517"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5" name="Text Placeholder 5"/>
          <p:cNvSpPr>
            <a:spLocks noGrp="1"/>
          </p:cNvSpPr>
          <p:nvPr>
            <p:ph type="body" sz="quarter" idx="23" hasCustomPrompt="1"/>
          </p:nvPr>
        </p:nvSpPr>
        <p:spPr>
          <a:xfrm>
            <a:off x="7440083" y="4817765"/>
            <a:ext cx="3456517" cy="1101394"/>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24" hasCustomPrompt="1"/>
          </p:nvPr>
        </p:nvSpPr>
        <p:spPr>
          <a:xfrm>
            <a:off x="7440083" y="4378206"/>
            <a:ext cx="3456517"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cxnSp>
        <p:nvCxnSpPr>
          <p:cNvPr id="17" name="Straight Connector 65"/>
          <p:cNvCxnSpPr>
            <a:stCxn id="8" idx="3"/>
            <a:endCxn id="12" idx="1"/>
          </p:cNvCxnSpPr>
          <p:nvPr userDrawn="1"/>
        </p:nvCxnSpPr>
        <p:spPr>
          <a:xfrm flipV="1">
            <a:off x="5452305" y="1127980"/>
            <a:ext cx="1987778" cy="1414927"/>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65"/>
          <p:cNvCxnSpPr>
            <a:stCxn id="14" idx="1"/>
          </p:cNvCxnSpPr>
          <p:nvPr userDrawn="1"/>
        </p:nvCxnSpPr>
        <p:spPr>
          <a:xfrm rot="10800000" flipV="1">
            <a:off x="5969481" y="2850815"/>
            <a:ext cx="1470603" cy="577656"/>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65"/>
          <p:cNvCxnSpPr/>
          <p:nvPr userDrawn="1"/>
        </p:nvCxnSpPr>
        <p:spPr>
          <a:xfrm rot="10800000">
            <a:off x="5452305" y="4472419"/>
            <a:ext cx="1987778" cy="327142"/>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9" name="Title 1"/>
          <p:cNvSpPr>
            <a:spLocks noGrp="1"/>
          </p:cNvSpPr>
          <p:nvPr>
            <p:ph type="title" hasCustomPrompt="1"/>
          </p:nvPr>
        </p:nvSpPr>
        <p:spPr>
          <a:xfrm>
            <a:off x="935568" y="2422731"/>
            <a:ext cx="3407833" cy="2012539"/>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415105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1000" fill="hold"/>
                                        <p:tgtEl>
                                          <p:spTgt spid="29"/>
                                        </p:tgtEl>
                                        <p:attrNameLst>
                                          <p:attrName>ppt_x</p:attrName>
                                        </p:attrNameLst>
                                      </p:cBhvr>
                                      <p:tavLst>
                                        <p:tav tm="0">
                                          <p:val>
                                            <p:strVal val="#ppt_x"/>
                                          </p:val>
                                        </p:tav>
                                        <p:tav tm="100000">
                                          <p:val>
                                            <p:strVal val="#ppt_x"/>
                                          </p:val>
                                        </p:tav>
                                      </p:tavLst>
                                    </p:anim>
                                    <p:anim calcmode="lin" valueType="num">
                                      <p:cBhvr additive="base">
                                        <p:cTn id="8" dur="1000" fill="hold"/>
                                        <p:tgtEl>
                                          <p:spTgt spid="29"/>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2" presetClass="entr" presetSubtype="12" decel="1000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1000" fill="hold"/>
                                        <p:tgtEl>
                                          <p:spTgt spid="5"/>
                                        </p:tgtEl>
                                        <p:attrNameLst>
                                          <p:attrName>ppt_x</p:attrName>
                                        </p:attrNameLst>
                                      </p:cBhvr>
                                      <p:tavLst>
                                        <p:tav tm="0">
                                          <p:val>
                                            <p:strVal val="0-#ppt_w/2"/>
                                          </p:val>
                                        </p:tav>
                                        <p:tav tm="100000">
                                          <p:val>
                                            <p:strVal val="#ppt_x"/>
                                          </p:val>
                                        </p:tav>
                                      </p:tavLst>
                                    </p:anim>
                                    <p:anim calcmode="lin" valueType="num">
                                      <p:cBhvr additive="base">
                                        <p:cTn id="13" dur="1000" fill="hold"/>
                                        <p:tgtEl>
                                          <p:spTgt spid="5"/>
                                        </p:tgtEl>
                                        <p:attrNameLst>
                                          <p:attrName>ppt_y</p:attrName>
                                        </p:attrNameLst>
                                      </p:cBhvr>
                                      <p:tavLst>
                                        <p:tav tm="0">
                                          <p:val>
                                            <p:strVal val="1+#ppt_h/2"/>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1000" fill="hold"/>
                                        <p:tgtEl>
                                          <p:spTgt spid="6"/>
                                        </p:tgtEl>
                                        <p:attrNameLst>
                                          <p:attrName>ppt_x</p:attrName>
                                        </p:attrNameLst>
                                      </p:cBhvr>
                                      <p:tavLst>
                                        <p:tav tm="0">
                                          <p:val>
                                            <p:strVal val="0-#ppt_w/2"/>
                                          </p:val>
                                        </p:tav>
                                        <p:tav tm="100000">
                                          <p:val>
                                            <p:strVal val="#ppt_x"/>
                                          </p:val>
                                        </p:tav>
                                      </p:tavLst>
                                    </p:anim>
                                    <p:anim calcmode="lin" valueType="num">
                                      <p:cBhvr additive="base">
                                        <p:cTn id="17" dur="1000" fill="hold"/>
                                        <p:tgtEl>
                                          <p:spTgt spid="6"/>
                                        </p:tgtEl>
                                        <p:attrNameLst>
                                          <p:attrName>ppt_y</p:attrName>
                                        </p:attrNameLst>
                                      </p:cBhvr>
                                      <p:tavLst>
                                        <p:tav tm="0">
                                          <p:val>
                                            <p:strVal val="#ppt_y"/>
                                          </p:val>
                                        </p:tav>
                                        <p:tav tm="100000">
                                          <p:val>
                                            <p:strVal val="#ppt_y"/>
                                          </p:val>
                                        </p:tav>
                                      </p:tavLst>
                                    </p:anim>
                                  </p:childTnLst>
                                </p:cTn>
                              </p:par>
                              <p:par>
                                <p:cTn id="18" presetID="2" presetClass="entr" presetSubtype="9"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1000" fill="hold"/>
                                        <p:tgtEl>
                                          <p:spTgt spid="7"/>
                                        </p:tgtEl>
                                        <p:attrNameLst>
                                          <p:attrName>ppt_x</p:attrName>
                                        </p:attrNameLst>
                                      </p:cBhvr>
                                      <p:tavLst>
                                        <p:tav tm="0">
                                          <p:val>
                                            <p:strVal val="0-#ppt_w/2"/>
                                          </p:val>
                                        </p:tav>
                                        <p:tav tm="100000">
                                          <p:val>
                                            <p:strVal val="#ppt_x"/>
                                          </p:val>
                                        </p:tav>
                                      </p:tavLst>
                                    </p:anim>
                                    <p:anim calcmode="lin" valueType="num">
                                      <p:cBhvr additive="base">
                                        <p:cTn id="21" dur="10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12" decel="100000" fill="hold" grpId="0" nodeType="with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10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5" dur="1000" fill="hold"/>
                                        <p:tgtEl>
                                          <p:spTgt spid="8">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8" decel="100000" fill="hold" grpId="0" nodeType="with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 calcmode="lin" valueType="num">
                                      <p:cBhvr additive="base">
                                        <p:cTn id="28" dur="10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9" dur="1000" fill="hold"/>
                                        <p:tgtEl>
                                          <p:spTgt spid="10">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9" decel="100000" fill="hold" grpId="0" nodeType="with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 calcmode="lin" valueType="num">
                                      <p:cBhvr additive="base">
                                        <p:cTn id="32" dur="10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3" dur="1000" fill="hold"/>
                                        <p:tgtEl>
                                          <p:spTgt spid="9">
                                            <p:txEl>
                                              <p:pRg st="0" end="0"/>
                                            </p:txEl>
                                          </p:spTgt>
                                        </p:tgtEl>
                                        <p:attrNameLst>
                                          <p:attrName>ppt_y</p:attrName>
                                        </p:attrNameLst>
                                      </p:cBhvr>
                                      <p:tavLst>
                                        <p:tav tm="0">
                                          <p:val>
                                            <p:strVal val="0-#ppt_h/2"/>
                                          </p:val>
                                        </p:tav>
                                        <p:tav tm="100000">
                                          <p:val>
                                            <p:strVal val="#ppt_y"/>
                                          </p:val>
                                        </p:tav>
                                      </p:tavLst>
                                    </p:anim>
                                  </p:childTnLst>
                                </p:cTn>
                              </p:par>
                              <p:par>
                                <p:cTn id="34" presetID="49" presetClass="entr" presetSubtype="0" decel="100000" fill="hold" grpId="1" nodeType="with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1000" fill="hold"/>
                                        <p:tgtEl>
                                          <p:spTgt spid="5"/>
                                        </p:tgtEl>
                                        <p:attrNameLst>
                                          <p:attrName>ppt_w</p:attrName>
                                        </p:attrNameLst>
                                      </p:cBhvr>
                                      <p:tavLst>
                                        <p:tav tm="0">
                                          <p:val>
                                            <p:fltVal val="0"/>
                                          </p:val>
                                        </p:tav>
                                        <p:tav tm="100000">
                                          <p:val>
                                            <p:strVal val="#ppt_w"/>
                                          </p:val>
                                        </p:tav>
                                      </p:tavLst>
                                    </p:anim>
                                    <p:anim calcmode="lin" valueType="num">
                                      <p:cBhvr>
                                        <p:cTn id="37" dur="1000" fill="hold"/>
                                        <p:tgtEl>
                                          <p:spTgt spid="5"/>
                                        </p:tgtEl>
                                        <p:attrNameLst>
                                          <p:attrName>ppt_h</p:attrName>
                                        </p:attrNameLst>
                                      </p:cBhvr>
                                      <p:tavLst>
                                        <p:tav tm="0">
                                          <p:val>
                                            <p:fltVal val="0"/>
                                          </p:val>
                                        </p:tav>
                                        <p:tav tm="100000">
                                          <p:val>
                                            <p:strVal val="#ppt_h"/>
                                          </p:val>
                                        </p:tav>
                                      </p:tavLst>
                                    </p:anim>
                                    <p:anim calcmode="lin" valueType="num">
                                      <p:cBhvr>
                                        <p:cTn id="38" dur="1000" fill="hold"/>
                                        <p:tgtEl>
                                          <p:spTgt spid="5"/>
                                        </p:tgtEl>
                                        <p:attrNameLst>
                                          <p:attrName>style.rotation</p:attrName>
                                        </p:attrNameLst>
                                      </p:cBhvr>
                                      <p:tavLst>
                                        <p:tav tm="0">
                                          <p:val>
                                            <p:fltVal val="360"/>
                                          </p:val>
                                        </p:tav>
                                        <p:tav tm="100000">
                                          <p:val>
                                            <p:fltVal val="0"/>
                                          </p:val>
                                        </p:tav>
                                      </p:tavLst>
                                    </p:anim>
                                    <p:animEffect transition="in" filter="fade">
                                      <p:cBhvr>
                                        <p:cTn id="39" dur="1000"/>
                                        <p:tgtEl>
                                          <p:spTgt spid="5"/>
                                        </p:tgtEl>
                                      </p:cBhvr>
                                    </p:animEffect>
                                  </p:childTnLst>
                                </p:cTn>
                              </p:par>
                              <p:par>
                                <p:cTn id="40" presetID="49" presetClass="entr" presetSubtype="0" decel="100000" fill="hold" grpId="1"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1000" fill="hold"/>
                                        <p:tgtEl>
                                          <p:spTgt spid="6"/>
                                        </p:tgtEl>
                                        <p:attrNameLst>
                                          <p:attrName>ppt_w</p:attrName>
                                        </p:attrNameLst>
                                      </p:cBhvr>
                                      <p:tavLst>
                                        <p:tav tm="0">
                                          <p:val>
                                            <p:fltVal val="0"/>
                                          </p:val>
                                        </p:tav>
                                        <p:tav tm="100000">
                                          <p:val>
                                            <p:strVal val="#ppt_w"/>
                                          </p:val>
                                        </p:tav>
                                      </p:tavLst>
                                    </p:anim>
                                    <p:anim calcmode="lin" valueType="num">
                                      <p:cBhvr>
                                        <p:cTn id="43" dur="1000" fill="hold"/>
                                        <p:tgtEl>
                                          <p:spTgt spid="6"/>
                                        </p:tgtEl>
                                        <p:attrNameLst>
                                          <p:attrName>ppt_h</p:attrName>
                                        </p:attrNameLst>
                                      </p:cBhvr>
                                      <p:tavLst>
                                        <p:tav tm="0">
                                          <p:val>
                                            <p:fltVal val="0"/>
                                          </p:val>
                                        </p:tav>
                                        <p:tav tm="100000">
                                          <p:val>
                                            <p:strVal val="#ppt_h"/>
                                          </p:val>
                                        </p:tav>
                                      </p:tavLst>
                                    </p:anim>
                                    <p:anim calcmode="lin" valueType="num">
                                      <p:cBhvr>
                                        <p:cTn id="44" dur="1000" fill="hold"/>
                                        <p:tgtEl>
                                          <p:spTgt spid="6"/>
                                        </p:tgtEl>
                                        <p:attrNameLst>
                                          <p:attrName>style.rotation</p:attrName>
                                        </p:attrNameLst>
                                      </p:cBhvr>
                                      <p:tavLst>
                                        <p:tav tm="0">
                                          <p:val>
                                            <p:fltVal val="360"/>
                                          </p:val>
                                        </p:tav>
                                        <p:tav tm="100000">
                                          <p:val>
                                            <p:fltVal val="0"/>
                                          </p:val>
                                        </p:tav>
                                      </p:tavLst>
                                    </p:anim>
                                    <p:animEffect transition="in" filter="fade">
                                      <p:cBhvr>
                                        <p:cTn id="45" dur="1000"/>
                                        <p:tgtEl>
                                          <p:spTgt spid="6"/>
                                        </p:tgtEl>
                                      </p:cBhvr>
                                    </p:animEffect>
                                  </p:childTnLst>
                                </p:cTn>
                              </p:par>
                              <p:par>
                                <p:cTn id="46" presetID="49" presetClass="entr" presetSubtype="0" decel="100000" fill="hold" grpId="1" nodeType="with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p:cTn id="48" dur="1000" fill="hold"/>
                                        <p:tgtEl>
                                          <p:spTgt spid="7"/>
                                        </p:tgtEl>
                                        <p:attrNameLst>
                                          <p:attrName>ppt_w</p:attrName>
                                        </p:attrNameLst>
                                      </p:cBhvr>
                                      <p:tavLst>
                                        <p:tav tm="0">
                                          <p:val>
                                            <p:fltVal val="0"/>
                                          </p:val>
                                        </p:tav>
                                        <p:tav tm="100000">
                                          <p:val>
                                            <p:strVal val="#ppt_w"/>
                                          </p:val>
                                        </p:tav>
                                      </p:tavLst>
                                    </p:anim>
                                    <p:anim calcmode="lin" valueType="num">
                                      <p:cBhvr>
                                        <p:cTn id="49" dur="1000" fill="hold"/>
                                        <p:tgtEl>
                                          <p:spTgt spid="7"/>
                                        </p:tgtEl>
                                        <p:attrNameLst>
                                          <p:attrName>ppt_h</p:attrName>
                                        </p:attrNameLst>
                                      </p:cBhvr>
                                      <p:tavLst>
                                        <p:tav tm="0">
                                          <p:val>
                                            <p:fltVal val="0"/>
                                          </p:val>
                                        </p:tav>
                                        <p:tav tm="100000">
                                          <p:val>
                                            <p:strVal val="#ppt_h"/>
                                          </p:val>
                                        </p:tav>
                                      </p:tavLst>
                                    </p:anim>
                                    <p:anim calcmode="lin" valueType="num">
                                      <p:cBhvr>
                                        <p:cTn id="50" dur="1000" fill="hold"/>
                                        <p:tgtEl>
                                          <p:spTgt spid="7"/>
                                        </p:tgtEl>
                                        <p:attrNameLst>
                                          <p:attrName>style.rotation</p:attrName>
                                        </p:attrNameLst>
                                      </p:cBhvr>
                                      <p:tavLst>
                                        <p:tav tm="0">
                                          <p:val>
                                            <p:fltVal val="360"/>
                                          </p:val>
                                        </p:tav>
                                        <p:tav tm="100000">
                                          <p:val>
                                            <p:fltVal val="0"/>
                                          </p:val>
                                        </p:tav>
                                      </p:tavLst>
                                    </p:anim>
                                    <p:animEffect transition="in" filter="fade">
                                      <p:cBhvr>
                                        <p:cTn id="51" dur="1000"/>
                                        <p:tgtEl>
                                          <p:spTgt spid="7"/>
                                        </p:tgtEl>
                                      </p:cBhvr>
                                    </p:animEffect>
                                  </p:childTnLst>
                                </p:cTn>
                              </p:par>
                              <p:par>
                                <p:cTn id="52" presetID="49" presetClass="entr" presetSubtype="0" decel="100000" fill="hold" grpId="1" nodeType="withEffect">
                                  <p:stCondLst>
                                    <p:cond delay="0"/>
                                  </p:stCondLst>
                                  <p:childTnLst>
                                    <p:set>
                                      <p:cBhvr>
                                        <p:cTn id="53" dur="1" fill="hold">
                                          <p:stCondLst>
                                            <p:cond delay="0"/>
                                          </p:stCondLst>
                                        </p:cTn>
                                        <p:tgtEl>
                                          <p:spTgt spid="8">
                                            <p:txEl>
                                              <p:pRg st="0" end="0"/>
                                            </p:txEl>
                                          </p:spTgt>
                                        </p:tgtEl>
                                        <p:attrNameLst>
                                          <p:attrName>style.visibility</p:attrName>
                                        </p:attrNameLst>
                                      </p:cBhvr>
                                      <p:to>
                                        <p:strVal val="visible"/>
                                      </p:to>
                                    </p:set>
                                    <p:anim calcmode="lin" valueType="num">
                                      <p:cBhvr>
                                        <p:cTn id="54" dur="1000" fill="hold"/>
                                        <p:tgtEl>
                                          <p:spTgt spid="8">
                                            <p:txEl>
                                              <p:pRg st="0" end="0"/>
                                            </p:txEl>
                                          </p:spTgt>
                                        </p:tgtEl>
                                        <p:attrNameLst>
                                          <p:attrName>ppt_w</p:attrName>
                                        </p:attrNameLst>
                                      </p:cBhvr>
                                      <p:tavLst>
                                        <p:tav tm="0">
                                          <p:val>
                                            <p:fltVal val="0"/>
                                          </p:val>
                                        </p:tav>
                                        <p:tav tm="100000">
                                          <p:val>
                                            <p:strVal val="#ppt_w"/>
                                          </p:val>
                                        </p:tav>
                                      </p:tavLst>
                                    </p:anim>
                                    <p:anim calcmode="lin" valueType="num">
                                      <p:cBhvr>
                                        <p:cTn id="55" dur="1000" fill="hold"/>
                                        <p:tgtEl>
                                          <p:spTgt spid="8">
                                            <p:txEl>
                                              <p:pRg st="0" end="0"/>
                                            </p:txEl>
                                          </p:spTgt>
                                        </p:tgtEl>
                                        <p:attrNameLst>
                                          <p:attrName>ppt_h</p:attrName>
                                        </p:attrNameLst>
                                      </p:cBhvr>
                                      <p:tavLst>
                                        <p:tav tm="0">
                                          <p:val>
                                            <p:fltVal val="0"/>
                                          </p:val>
                                        </p:tav>
                                        <p:tav tm="100000">
                                          <p:val>
                                            <p:strVal val="#ppt_h"/>
                                          </p:val>
                                        </p:tav>
                                      </p:tavLst>
                                    </p:anim>
                                    <p:anim calcmode="lin" valueType="num">
                                      <p:cBhvr>
                                        <p:cTn id="56" dur="1000" fill="hold"/>
                                        <p:tgtEl>
                                          <p:spTgt spid="8">
                                            <p:txEl>
                                              <p:pRg st="0" end="0"/>
                                            </p:txEl>
                                          </p:spTgt>
                                        </p:tgtEl>
                                        <p:attrNameLst>
                                          <p:attrName>style.rotation</p:attrName>
                                        </p:attrNameLst>
                                      </p:cBhvr>
                                      <p:tavLst>
                                        <p:tav tm="0">
                                          <p:val>
                                            <p:fltVal val="360"/>
                                          </p:val>
                                        </p:tav>
                                        <p:tav tm="100000">
                                          <p:val>
                                            <p:fltVal val="0"/>
                                          </p:val>
                                        </p:tav>
                                      </p:tavLst>
                                    </p:anim>
                                    <p:animEffect transition="in" filter="fade">
                                      <p:cBhvr>
                                        <p:cTn id="57" dur="1000"/>
                                        <p:tgtEl>
                                          <p:spTgt spid="8">
                                            <p:txEl>
                                              <p:pRg st="0" end="0"/>
                                            </p:txEl>
                                          </p:spTgt>
                                        </p:tgtEl>
                                      </p:cBhvr>
                                    </p:animEffect>
                                  </p:childTnLst>
                                </p:cTn>
                              </p:par>
                              <p:par>
                                <p:cTn id="58" presetID="49" presetClass="entr" presetSubtype="0" decel="100000" fill="hold" grpId="1" nodeType="withEffect">
                                  <p:stCondLst>
                                    <p:cond delay="0"/>
                                  </p:stCondLst>
                                  <p:childTnLst>
                                    <p:set>
                                      <p:cBhvr>
                                        <p:cTn id="59" dur="1" fill="hold">
                                          <p:stCondLst>
                                            <p:cond delay="0"/>
                                          </p:stCondLst>
                                        </p:cTn>
                                        <p:tgtEl>
                                          <p:spTgt spid="9">
                                            <p:txEl>
                                              <p:pRg st="0" end="0"/>
                                            </p:txEl>
                                          </p:spTgt>
                                        </p:tgtEl>
                                        <p:attrNameLst>
                                          <p:attrName>style.visibility</p:attrName>
                                        </p:attrNameLst>
                                      </p:cBhvr>
                                      <p:to>
                                        <p:strVal val="visible"/>
                                      </p:to>
                                    </p:set>
                                    <p:anim calcmode="lin" valueType="num">
                                      <p:cBhvr>
                                        <p:cTn id="60" dur="1000" fill="hold"/>
                                        <p:tgtEl>
                                          <p:spTgt spid="9">
                                            <p:txEl>
                                              <p:pRg st="0" end="0"/>
                                            </p:txEl>
                                          </p:spTgt>
                                        </p:tgtEl>
                                        <p:attrNameLst>
                                          <p:attrName>ppt_w</p:attrName>
                                        </p:attrNameLst>
                                      </p:cBhvr>
                                      <p:tavLst>
                                        <p:tav tm="0">
                                          <p:val>
                                            <p:fltVal val="0"/>
                                          </p:val>
                                        </p:tav>
                                        <p:tav tm="100000">
                                          <p:val>
                                            <p:strVal val="#ppt_w"/>
                                          </p:val>
                                        </p:tav>
                                      </p:tavLst>
                                    </p:anim>
                                    <p:anim calcmode="lin" valueType="num">
                                      <p:cBhvr>
                                        <p:cTn id="61" dur="1000" fill="hold"/>
                                        <p:tgtEl>
                                          <p:spTgt spid="9">
                                            <p:txEl>
                                              <p:pRg st="0" end="0"/>
                                            </p:txEl>
                                          </p:spTgt>
                                        </p:tgtEl>
                                        <p:attrNameLst>
                                          <p:attrName>ppt_h</p:attrName>
                                        </p:attrNameLst>
                                      </p:cBhvr>
                                      <p:tavLst>
                                        <p:tav tm="0">
                                          <p:val>
                                            <p:fltVal val="0"/>
                                          </p:val>
                                        </p:tav>
                                        <p:tav tm="100000">
                                          <p:val>
                                            <p:strVal val="#ppt_h"/>
                                          </p:val>
                                        </p:tav>
                                      </p:tavLst>
                                    </p:anim>
                                    <p:anim calcmode="lin" valueType="num">
                                      <p:cBhvr>
                                        <p:cTn id="62" dur="1000" fill="hold"/>
                                        <p:tgtEl>
                                          <p:spTgt spid="9">
                                            <p:txEl>
                                              <p:pRg st="0" end="0"/>
                                            </p:txEl>
                                          </p:spTgt>
                                        </p:tgtEl>
                                        <p:attrNameLst>
                                          <p:attrName>style.rotation</p:attrName>
                                        </p:attrNameLst>
                                      </p:cBhvr>
                                      <p:tavLst>
                                        <p:tav tm="0">
                                          <p:val>
                                            <p:fltVal val="360"/>
                                          </p:val>
                                        </p:tav>
                                        <p:tav tm="100000">
                                          <p:val>
                                            <p:fltVal val="0"/>
                                          </p:val>
                                        </p:tav>
                                      </p:tavLst>
                                    </p:anim>
                                    <p:animEffect transition="in" filter="fade">
                                      <p:cBhvr>
                                        <p:cTn id="63" dur="1000"/>
                                        <p:tgtEl>
                                          <p:spTgt spid="9">
                                            <p:txEl>
                                              <p:pRg st="0" end="0"/>
                                            </p:txEl>
                                          </p:spTgt>
                                        </p:tgtEl>
                                      </p:cBhvr>
                                    </p:animEffect>
                                  </p:childTnLst>
                                </p:cTn>
                              </p:par>
                              <p:par>
                                <p:cTn id="64" presetID="49" presetClass="entr" presetSubtype="0" decel="100000" fill="hold" grpId="1" nodeType="withEffect">
                                  <p:stCondLst>
                                    <p:cond delay="0"/>
                                  </p:stCondLst>
                                  <p:childTnLst>
                                    <p:set>
                                      <p:cBhvr>
                                        <p:cTn id="65" dur="1" fill="hold">
                                          <p:stCondLst>
                                            <p:cond delay="0"/>
                                          </p:stCondLst>
                                        </p:cTn>
                                        <p:tgtEl>
                                          <p:spTgt spid="10">
                                            <p:txEl>
                                              <p:pRg st="0" end="0"/>
                                            </p:txEl>
                                          </p:spTgt>
                                        </p:tgtEl>
                                        <p:attrNameLst>
                                          <p:attrName>style.visibility</p:attrName>
                                        </p:attrNameLst>
                                      </p:cBhvr>
                                      <p:to>
                                        <p:strVal val="visible"/>
                                      </p:to>
                                    </p:set>
                                    <p:anim calcmode="lin" valueType="num">
                                      <p:cBhvr>
                                        <p:cTn id="66" dur="10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67" dur="1000" fill="hold"/>
                                        <p:tgtEl>
                                          <p:spTgt spid="10">
                                            <p:txEl>
                                              <p:pRg st="0" end="0"/>
                                            </p:txEl>
                                          </p:spTgt>
                                        </p:tgtEl>
                                        <p:attrNameLst>
                                          <p:attrName>ppt_h</p:attrName>
                                        </p:attrNameLst>
                                      </p:cBhvr>
                                      <p:tavLst>
                                        <p:tav tm="0">
                                          <p:val>
                                            <p:fltVal val="0"/>
                                          </p:val>
                                        </p:tav>
                                        <p:tav tm="100000">
                                          <p:val>
                                            <p:strVal val="#ppt_h"/>
                                          </p:val>
                                        </p:tav>
                                      </p:tavLst>
                                    </p:anim>
                                    <p:anim calcmode="lin" valueType="num">
                                      <p:cBhvr>
                                        <p:cTn id="68" dur="1000" fill="hold"/>
                                        <p:tgtEl>
                                          <p:spTgt spid="10">
                                            <p:txEl>
                                              <p:pRg st="0" end="0"/>
                                            </p:txEl>
                                          </p:spTgt>
                                        </p:tgtEl>
                                        <p:attrNameLst>
                                          <p:attrName>style.rotation</p:attrName>
                                        </p:attrNameLst>
                                      </p:cBhvr>
                                      <p:tavLst>
                                        <p:tav tm="0">
                                          <p:val>
                                            <p:fltVal val="360"/>
                                          </p:val>
                                        </p:tav>
                                        <p:tav tm="100000">
                                          <p:val>
                                            <p:fltVal val="0"/>
                                          </p:val>
                                        </p:tav>
                                      </p:tavLst>
                                    </p:anim>
                                    <p:animEffect transition="in" filter="fade">
                                      <p:cBhvr>
                                        <p:cTn id="69" dur="1000"/>
                                        <p:tgtEl>
                                          <p:spTgt spid="10">
                                            <p:txEl>
                                              <p:pRg st="0" end="0"/>
                                            </p:txEl>
                                          </p:spTgt>
                                        </p:tgtEl>
                                      </p:cBhvr>
                                    </p:animEffect>
                                  </p:childTnLst>
                                </p:cTn>
                              </p:par>
                            </p:childTnLst>
                          </p:cTn>
                        </p:par>
                        <p:par>
                          <p:cTn id="70" fill="hold">
                            <p:stCondLst>
                              <p:cond delay="2300"/>
                            </p:stCondLst>
                            <p:childTnLst>
                              <p:par>
                                <p:cTn id="71" presetID="22" presetClass="entr" presetSubtype="8" fill="hold" nodeType="afterEffect">
                                  <p:stCondLst>
                                    <p:cond delay="250"/>
                                  </p:stCondLst>
                                  <p:childTnLst>
                                    <p:set>
                                      <p:cBhvr>
                                        <p:cTn id="72" dur="1" fill="hold">
                                          <p:stCondLst>
                                            <p:cond delay="0"/>
                                          </p:stCondLst>
                                        </p:cTn>
                                        <p:tgtEl>
                                          <p:spTgt spid="17"/>
                                        </p:tgtEl>
                                        <p:attrNameLst>
                                          <p:attrName>style.visibility</p:attrName>
                                        </p:attrNameLst>
                                      </p:cBhvr>
                                      <p:to>
                                        <p:strVal val="visible"/>
                                      </p:to>
                                    </p:set>
                                    <p:animEffect transition="in" filter="wipe(left)">
                                      <p:cBhvr>
                                        <p:cTn id="73" dur="500"/>
                                        <p:tgtEl>
                                          <p:spTgt spid="17"/>
                                        </p:tgtEl>
                                      </p:cBhvr>
                                    </p:animEffect>
                                  </p:childTnLst>
                                </p:cTn>
                              </p:par>
                            </p:childTnLst>
                          </p:cTn>
                        </p:par>
                        <p:par>
                          <p:cTn id="74" fill="hold">
                            <p:stCondLst>
                              <p:cond delay="3050"/>
                            </p:stCondLst>
                            <p:childTnLst>
                              <p:par>
                                <p:cTn id="75" presetID="22" presetClass="entr" presetSubtype="8" fill="hold" grpId="0" nodeType="afterEffect">
                                  <p:stCondLst>
                                    <p:cond delay="0"/>
                                  </p:stCondLst>
                                  <p:childTnLst>
                                    <p:set>
                                      <p:cBhvr>
                                        <p:cTn id="76" dur="1" fill="hold">
                                          <p:stCondLst>
                                            <p:cond delay="0"/>
                                          </p:stCondLst>
                                        </p:cTn>
                                        <p:tgtEl>
                                          <p:spTgt spid="12">
                                            <p:txEl>
                                              <p:pRg st="0" end="0"/>
                                            </p:txEl>
                                          </p:spTgt>
                                        </p:tgtEl>
                                        <p:attrNameLst>
                                          <p:attrName>style.visibility</p:attrName>
                                        </p:attrNameLst>
                                      </p:cBhvr>
                                      <p:to>
                                        <p:strVal val="visible"/>
                                      </p:to>
                                    </p:set>
                                    <p:animEffect transition="in" filter="wipe(left)">
                                      <p:cBhvr>
                                        <p:cTn id="77" dur="500"/>
                                        <p:tgtEl>
                                          <p:spTgt spid="12">
                                            <p:txEl>
                                              <p:pRg st="0" end="0"/>
                                            </p:txEl>
                                          </p:spTgt>
                                        </p:tgtEl>
                                      </p:cBhvr>
                                    </p:animEffect>
                                  </p:childTnLst>
                                </p:cTn>
                              </p:par>
                            </p:childTnLst>
                          </p:cTn>
                        </p:par>
                        <p:par>
                          <p:cTn id="78" fill="hold">
                            <p:stCondLst>
                              <p:cond delay="3550"/>
                            </p:stCondLst>
                            <p:childTnLst>
                              <p:par>
                                <p:cTn id="79" presetID="10" presetClass="entr" presetSubtype="0" fill="hold" grpId="0" nodeType="afterEffect">
                                  <p:stCondLst>
                                    <p:cond delay="0"/>
                                  </p:stCondLst>
                                  <p:childTnLst>
                                    <p:set>
                                      <p:cBhvr>
                                        <p:cTn id="80" dur="1" fill="hold">
                                          <p:stCondLst>
                                            <p:cond delay="0"/>
                                          </p:stCondLst>
                                        </p:cTn>
                                        <p:tgtEl>
                                          <p:spTgt spid="11">
                                            <p:txEl>
                                              <p:pRg st="0" end="0"/>
                                            </p:txEl>
                                          </p:spTgt>
                                        </p:tgtEl>
                                        <p:attrNameLst>
                                          <p:attrName>style.visibility</p:attrName>
                                        </p:attrNameLst>
                                      </p:cBhvr>
                                      <p:to>
                                        <p:strVal val="visible"/>
                                      </p:to>
                                    </p:set>
                                    <p:animEffect transition="in" filter="fade">
                                      <p:cBhvr>
                                        <p:cTn id="81" dur="500"/>
                                        <p:tgtEl>
                                          <p:spTgt spid="11">
                                            <p:txEl>
                                              <p:pRg st="0" end="0"/>
                                            </p:txEl>
                                          </p:spTgt>
                                        </p:tgtEl>
                                      </p:cBhvr>
                                    </p:animEffect>
                                  </p:childTnLst>
                                </p:cTn>
                              </p:par>
                            </p:childTnLst>
                          </p:cTn>
                        </p:par>
                        <p:par>
                          <p:cTn id="82" fill="hold">
                            <p:stCondLst>
                              <p:cond delay="4050"/>
                            </p:stCondLst>
                            <p:childTnLst>
                              <p:par>
                                <p:cTn id="83" presetID="22" presetClass="entr" presetSubtype="8" fill="hold" nodeType="afterEffect">
                                  <p:stCondLst>
                                    <p:cond delay="250"/>
                                  </p:stCondLst>
                                  <p:childTnLst>
                                    <p:set>
                                      <p:cBhvr>
                                        <p:cTn id="84" dur="1" fill="hold">
                                          <p:stCondLst>
                                            <p:cond delay="0"/>
                                          </p:stCondLst>
                                        </p:cTn>
                                        <p:tgtEl>
                                          <p:spTgt spid="18"/>
                                        </p:tgtEl>
                                        <p:attrNameLst>
                                          <p:attrName>style.visibility</p:attrName>
                                        </p:attrNameLst>
                                      </p:cBhvr>
                                      <p:to>
                                        <p:strVal val="visible"/>
                                      </p:to>
                                    </p:set>
                                    <p:animEffect transition="in" filter="wipe(left)">
                                      <p:cBhvr>
                                        <p:cTn id="85" dur="500"/>
                                        <p:tgtEl>
                                          <p:spTgt spid="18"/>
                                        </p:tgtEl>
                                      </p:cBhvr>
                                    </p:animEffect>
                                  </p:childTnLst>
                                </p:cTn>
                              </p:par>
                            </p:childTnLst>
                          </p:cTn>
                        </p:par>
                        <p:par>
                          <p:cTn id="86" fill="hold">
                            <p:stCondLst>
                              <p:cond delay="4800"/>
                            </p:stCondLst>
                            <p:childTnLst>
                              <p:par>
                                <p:cTn id="87" presetID="22" presetClass="entr" presetSubtype="8" fill="hold" grpId="0" nodeType="afterEffect">
                                  <p:stCondLst>
                                    <p:cond delay="0"/>
                                  </p:stCondLst>
                                  <p:childTnLst>
                                    <p:set>
                                      <p:cBhvr>
                                        <p:cTn id="88" dur="1" fill="hold">
                                          <p:stCondLst>
                                            <p:cond delay="0"/>
                                          </p:stCondLst>
                                        </p:cTn>
                                        <p:tgtEl>
                                          <p:spTgt spid="14">
                                            <p:txEl>
                                              <p:pRg st="0" end="0"/>
                                            </p:txEl>
                                          </p:spTgt>
                                        </p:tgtEl>
                                        <p:attrNameLst>
                                          <p:attrName>style.visibility</p:attrName>
                                        </p:attrNameLst>
                                      </p:cBhvr>
                                      <p:to>
                                        <p:strVal val="visible"/>
                                      </p:to>
                                    </p:set>
                                    <p:animEffect transition="in" filter="wipe(left)">
                                      <p:cBhvr>
                                        <p:cTn id="89" dur="500"/>
                                        <p:tgtEl>
                                          <p:spTgt spid="14">
                                            <p:txEl>
                                              <p:pRg st="0" end="0"/>
                                            </p:txEl>
                                          </p:spTgt>
                                        </p:tgtEl>
                                      </p:cBhvr>
                                    </p:animEffect>
                                  </p:childTnLst>
                                </p:cTn>
                              </p:par>
                            </p:childTnLst>
                          </p:cTn>
                        </p:par>
                        <p:par>
                          <p:cTn id="90" fill="hold">
                            <p:stCondLst>
                              <p:cond delay="5300"/>
                            </p:stCondLst>
                            <p:childTnLst>
                              <p:par>
                                <p:cTn id="91" presetID="10" presetClass="entr" presetSubtype="0" fill="hold" grpId="0" nodeType="afterEffect">
                                  <p:stCondLst>
                                    <p:cond delay="0"/>
                                  </p:stCondLst>
                                  <p:childTnLst>
                                    <p:set>
                                      <p:cBhvr>
                                        <p:cTn id="92" dur="1" fill="hold">
                                          <p:stCondLst>
                                            <p:cond delay="0"/>
                                          </p:stCondLst>
                                        </p:cTn>
                                        <p:tgtEl>
                                          <p:spTgt spid="13">
                                            <p:txEl>
                                              <p:pRg st="0" end="0"/>
                                            </p:txEl>
                                          </p:spTgt>
                                        </p:tgtEl>
                                        <p:attrNameLst>
                                          <p:attrName>style.visibility</p:attrName>
                                        </p:attrNameLst>
                                      </p:cBhvr>
                                      <p:to>
                                        <p:strVal val="visible"/>
                                      </p:to>
                                    </p:set>
                                    <p:animEffect transition="in" filter="fade">
                                      <p:cBhvr>
                                        <p:cTn id="93" dur="500"/>
                                        <p:tgtEl>
                                          <p:spTgt spid="13">
                                            <p:txEl>
                                              <p:pRg st="0" end="0"/>
                                            </p:txEl>
                                          </p:spTgt>
                                        </p:tgtEl>
                                      </p:cBhvr>
                                    </p:animEffect>
                                  </p:childTnLst>
                                </p:cTn>
                              </p:par>
                            </p:childTnLst>
                          </p:cTn>
                        </p:par>
                        <p:par>
                          <p:cTn id="94" fill="hold">
                            <p:stCondLst>
                              <p:cond delay="5800"/>
                            </p:stCondLst>
                            <p:childTnLst>
                              <p:par>
                                <p:cTn id="95" presetID="22" presetClass="entr" presetSubtype="8" fill="hold" nodeType="afterEffect">
                                  <p:stCondLst>
                                    <p:cond delay="250"/>
                                  </p:stCondLst>
                                  <p:childTnLst>
                                    <p:set>
                                      <p:cBhvr>
                                        <p:cTn id="96" dur="1" fill="hold">
                                          <p:stCondLst>
                                            <p:cond delay="0"/>
                                          </p:stCondLst>
                                        </p:cTn>
                                        <p:tgtEl>
                                          <p:spTgt spid="19"/>
                                        </p:tgtEl>
                                        <p:attrNameLst>
                                          <p:attrName>style.visibility</p:attrName>
                                        </p:attrNameLst>
                                      </p:cBhvr>
                                      <p:to>
                                        <p:strVal val="visible"/>
                                      </p:to>
                                    </p:set>
                                    <p:animEffect transition="in" filter="wipe(left)">
                                      <p:cBhvr>
                                        <p:cTn id="97" dur="500"/>
                                        <p:tgtEl>
                                          <p:spTgt spid="19"/>
                                        </p:tgtEl>
                                      </p:cBhvr>
                                    </p:animEffect>
                                  </p:childTnLst>
                                </p:cTn>
                              </p:par>
                            </p:childTnLst>
                          </p:cTn>
                        </p:par>
                        <p:par>
                          <p:cTn id="98" fill="hold">
                            <p:stCondLst>
                              <p:cond delay="6550"/>
                            </p:stCondLst>
                            <p:childTnLst>
                              <p:par>
                                <p:cTn id="99" presetID="22" presetClass="entr" presetSubtype="8" fill="hold" grpId="0" nodeType="afterEffect">
                                  <p:stCondLst>
                                    <p:cond delay="0"/>
                                  </p:stCondLst>
                                  <p:childTnLst>
                                    <p:set>
                                      <p:cBhvr>
                                        <p:cTn id="100" dur="1" fill="hold">
                                          <p:stCondLst>
                                            <p:cond delay="0"/>
                                          </p:stCondLst>
                                        </p:cTn>
                                        <p:tgtEl>
                                          <p:spTgt spid="16">
                                            <p:txEl>
                                              <p:pRg st="0" end="0"/>
                                            </p:txEl>
                                          </p:spTgt>
                                        </p:tgtEl>
                                        <p:attrNameLst>
                                          <p:attrName>style.visibility</p:attrName>
                                        </p:attrNameLst>
                                      </p:cBhvr>
                                      <p:to>
                                        <p:strVal val="visible"/>
                                      </p:to>
                                    </p:set>
                                    <p:animEffect transition="in" filter="wipe(left)">
                                      <p:cBhvr>
                                        <p:cTn id="101" dur="500"/>
                                        <p:tgtEl>
                                          <p:spTgt spid="16">
                                            <p:txEl>
                                              <p:pRg st="0" end="0"/>
                                            </p:txEl>
                                          </p:spTgt>
                                        </p:tgtEl>
                                      </p:cBhvr>
                                    </p:animEffect>
                                  </p:childTnLst>
                                </p:cTn>
                              </p:par>
                            </p:childTnLst>
                          </p:cTn>
                        </p:par>
                        <p:par>
                          <p:cTn id="102" fill="hold">
                            <p:stCondLst>
                              <p:cond delay="7050"/>
                            </p:stCondLst>
                            <p:childTnLst>
                              <p:par>
                                <p:cTn id="103" presetID="10" presetClass="entr" presetSubtype="0" fill="hold" grpId="0" nodeType="afterEffect">
                                  <p:stCondLst>
                                    <p:cond delay="0"/>
                                  </p:stCondLst>
                                  <p:childTnLst>
                                    <p:set>
                                      <p:cBhvr>
                                        <p:cTn id="104" dur="1" fill="hold">
                                          <p:stCondLst>
                                            <p:cond delay="0"/>
                                          </p:stCondLst>
                                        </p:cTn>
                                        <p:tgtEl>
                                          <p:spTgt spid="15">
                                            <p:txEl>
                                              <p:pRg st="0" end="0"/>
                                            </p:txEl>
                                          </p:spTgt>
                                        </p:tgtEl>
                                        <p:attrNameLst>
                                          <p:attrName>style.visibility</p:attrName>
                                        </p:attrNameLst>
                                      </p:cBhvr>
                                      <p:to>
                                        <p:strVal val="visible"/>
                                      </p:to>
                                    </p:set>
                                    <p:animEffect transition="in" filter="fade">
                                      <p:cBhvr>
                                        <p:cTn id="105"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build="p">
        <p:tmplLst>
          <p:tmpl lvl="1">
            <p:tnLst>
              <p:par>
                <p:cTn presetID="2" presetClass="entr" presetSubtype="12"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0-#ppt_w/2"/>
                          </p:val>
                        </p:tav>
                        <p:tav tm="100000">
                          <p:val>
                            <p:strVal val="#ppt_x"/>
                          </p:val>
                        </p:tav>
                      </p:tavLst>
                    </p:anim>
                    <p:anim calcmode="lin" valueType="num">
                      <p:cBhvr additive="base">
                        <p:cTn dur="1000" fill="hold"/>
                        <p:tgtEl>
                          <p:spTgt spid="8"/>
                        </p:tgtEl>
                        <p:attrNameLst>
                          <p:attrName>ppt_y</p:attrName>
                        </p:attrNameLst>
                      </p:cBhvr>
                      <p:tavLst>
                        <p:tav tm="0">
                          <p:val>
                            <p:strVal val="1+#ppt_h/2"/>
                          </p:val>
                        </p:tav>
                        <p:tav tm="100000">
                          <p:val>
                            <p:strVal val="#ppt_y"/>
                          </p:val>
                        </p:tav>
                      </p:tavLst>
                    </p:anim>
                  </p:childTnLst>
                </p:cTn>
              </p:par>
            </p:tnLst>
          </p:tmpl>
        </p:tmplLst>
      </p:bldP>
      <p:bldP spid="8" grpId="1" build="p">
        <p:tmplLst>
          <p:tmpl lvl="1">
            <p:tnLst>
              <p:par>
                <p:cTn presetID="49" presetClass="entr" presetSubtype="0"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p:cTn dur="1000" fill="hold"/>
                        <p:tgtEl>
                          <p:spTgt spid="8"/>
                        </p:tgtEl>
                        <p:attrNameLst>
                          <p:attrName>ppt_w</p:attrName>
                        </p:attrNameLst>
                      </p:cBhvr>
                      <p:tavLst>
                        <p:tav tm="0">
                          <p:val>
                            <p:fltVal val="0"/>
                          </p:val>
                        </p:tav>
                        <p:tav tm="100000">
                          <p:val>
                            <p:strVal val="#ppt_w"/>
                          </p:val>
                        </p:tav>
                      </p:tavLst>
                    </p:anim>
                    <p:anim calcmode="lin" valueType="num">
                      <p:cBhvr>
                        <p:cTn dur="1000" fill="hold"/>
                        <p:tgtEl>
                          <p:spTgt spid="8"/>
                        </p:tgtEl>
                        <p:attrNameLst>
                          <p:attrName>ppt_h</p:attrName>
                        </p:attrNameLst>
                      </p:cBhvr>
                      <p:tavLst>
                        <p:tav tm="0">
                          <p:val>
                            <p:fltVal val="0"/>
                          </p:val>
                        </p:tav>
                        <p:tav tm="100000">
                          <p:val>
                            <p:strVal val="#ppt_h"/>
                          </p:val>
                        </p:tav>
                      </p:tavLst>
                    </p:anim>
                    <p:anim calcmode="lin" valueType="num">
                      <p:cBhvr>
                        <p:cTn dur="1000" fill="hold"/>
                        <p:tgtEl>
                          <p:spTgt spid="8"/>
                        </p:tgtEl>
                        <p:attrNameLst>
                          <p:attrName>style.rotation</p:attrName>
                        </p:attrNameLst>
                      </p:cBhvr>
                      <p:tavLst>
                        <p:tav tm="0">
                          <p:val>
                            <p:fltVal val="360"/>
                          </p:val>
                        </p:tav>
                        <p:tav tm="100000">
                          <p:val>
                            <p:fltVal val="0"/>
                          </p:val>
                        </p:tav>
                      </p:tavLst>
                    </p:anim>
                    <p:animEffect transition="in" filter="fade">
                      <p:cBhvr>
                        <p:cTn dur="1000"/>
                        <p:tgtEl>
                          <p:spTgt spid="8"/>
                        </p:tgtEl>
                      </p:cBhvr>
                    </p:animEffect>
                  </p:childTnLst>
                </p:cTn>
              </p:par>
            </p:tnLst>
          </p:tmpl>
        </p:tmplLst>
      </p:bldP>
      <p:bldP spid="9" grpId="0" build="p">
        <p:tmplLst>
          <p:tmpl lvl="1">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1000" fill="hold"/>
                        <p:tgtEl>
                          <p:spTgt spid="9"/>
                        </p:tgtEl>
                        <p:attrNameLst>
                          <p:attrName>ppt_x</p:attrName>
                        </p:attrNameLst>
                      </p:cBhvr>
                      <p:tavLst>
                        <p:tav tm="0">
                          <p:val>
                            <p:strVal val="0-#ppt_w/2"/>
                          </p:val>
                        </p:tav>
                        <p:tav tm="100000">
                          <p:val>
                            <p:strVal val="#ppt_x"/>
                          </p:val>
                        </p:tav>
                      </p:tavLst>
                    </p:anim>
                    <p:anim calcmode="lin" valueType="num">
                      <p:cBhvr additive="base">
                        <p:cTn dur="1000" fill="hold"/>
                        <p:tgtEl>
                          <p:spTgt spid="9"/>
                        </p:tgtEl>
                        <p:attrNameLst>
                          <p:attrName>ppt_y</p:attrName>
                        </p:attrNameLst>
                      </p:cBhvr>
                      <p:tavLst>
                        <p:tav tm="0">
                          <p:val>
                            <p:strVal val="0-#ppt_h/2"/>
                          </p:val>
                        </p:tav>
                        <p:tav tm="100000">
                          <p:val>
                            <p:strVal val="#ppt_y"/>
                          </p:val>
                        </p:tav>
                      </p:tavLst>
                    </p:anim>
                  </p:childTnLst>
                </p:cTn>
              </p:par>
            </p:tnLst>
          </p:tmpl>
        </p:tmplLst>
      </p:bldP>
      <p:bldP spid="9" grpId="1" build="p">
        <p:tmplLst>
          <p:tmpl lvl="1">
            <p:tnLst>
              <p:par>
                <p:cTn presetID="49" presetClass="entr" presetSubtype="0"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p:cTn dur="1000" fill="hold"/>
                        <p:tgtEl>
                          <p:spTgt spid="9"/>
                        </p:tgtEl>
                        <p:attrNameLst>
                          <p:attrName>ppt_w</p:attrName>
                        </p:attrNameLst>
                      </p:cBhvr>
                      <p:tavLst>
                        <p:tav tm="0">
                          <p:val>
                            <p:fltVal val="0"/>
                          </p:val>
                        </p:tav>
                        <p:tav tm="100000">
                          <p:val>
                            <p:strVal val="#ppt_w"/>
                          </p:val>
                        </p:tav>
                      </p:tavLst>
                    </p:anim>
                    <p:anim calcmode="lin" valueType="num">
                      <p:cBhvr>
                        <p:cTn dur="1000" fill="hold"/>
                        <p:tgtEl>
                          <p:spTgt spid="9"/>
                        </p:tgtEl>
                        <p:attrNameLst>
                          <p:attrName>ppt_h</p:attrName>
                        </p:attrNameLst>
                      </p:cBhvr>
                      <p:tavLst>
                        <p:tav tm="0">
                          <p:val>
                            <p:fltVal val="0"/>
                          </p:val>
                        </p:tav>
                        <p:tav tm="100000">
                          <p:val>
                            <p:strVal val="#ppt_h"/>
                          </p:val>
                        </p:tav>
                      </p:tavLst>
                    </p:anim>
                    <p:anim calcmode="lin" valueType="num">
                      <p:cBhvr>
                        <p:cTn dur="1000" fill="hold"/>
                        <p:tgtEl>
                          <p:spTgt spid="9"/>
                        </p:tgtEl>
                        <p:attrNameLst>
                          <p:attrName>style.rotation</p:attrName>
                        </p:attrNameLst>
                      </p:cBhvr>
                      <p:tavLst>
                        <p:tav tm="0">
                          <p:val>
                            <p:fltVal val="360"/>
                          </p:val>
                        </p:tav>
                        <p:tav tm="100000">
                          <p:val>
                            <p:fltVal val="0"/>
                          </p:val>
                        </p:tav>
                      </p:tavLst>
                    </p:anim>
                    <p:animEffect transition="in" filter="fade">
                      <p:cBhvr>
                        <p:cTn dur="1000"/>
                        <p:tgtEl>
                          <p:spTgt spid="9"/>
                        </p:tgtEl>
                      </p:cBhvr>
                    </p:animEffect>
                  </p:childTnLst>
                </p:cTn>
              </p:par>
            </p:tnLst>
          </p:tmpl>
        </p:tmplLst>
      </p:bldP>
      <p:bldP spid="10" grpId="0" build="p">
        <p:tmplLst>
          <p:tmpl lvl="1">
            <p:tnLst>
              <p:par>
                <p:cTn presetID="2" presetClass="entr" presetSubtype="8"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1000" fill="hold"/>
                        <p:tgtEl>
                          <p:spTgt spid="10"/>
                        </p:tgtEl>
                        <p:attrNameLst>
                          <p:attrName>ppt_x</p:attrName>
                        </p:attrNameLst>
                      </p:cBhvr>
                      <p:tavLst>
                        <p:tav tm="0">
                          <p:val>
                            <p:strVal val="0-#ppt_w/2"/>
                          </p:val>
                        </p:tav>
                        <p:tav tm="100000">
                          <p:val>
                            <p:strVal val="#ppt_x"/>
                          </p:val>
                        </p:tav>
                      </p:tavLst>
                    </p:anim>
                    <p:anim calcmode="lin" valueType="num">
                      <p:cBhvr additive="base">
                        <p:cTn dur="1000" fill="hold"/>
                        <p:tgtEl>
                          <p:spTgt spid="10"/>
                        </p:tgtEl>
                        <p:attrNameLst>
                          <p:attrName>ppt_y</p:attrName>
                        </p:attrNameLst>
                      </p:cBhvr>
                      <p:tavLst>
                        <p:tav tm="0">
                          <p:val>
                            <p:strVal val="#ppt_y"/>
                          </p:val>
                        </p:tav>
                        <p:tav tm="100000">
                          <p:val>
                            <p:strVal val="#ppt_y"/>
                          </p:val>
                        </p:tav>
                      </p:tavLst>
                    </p:anim>
                  </p:childTnLst>
                </p:cTn>
              </p:par>
            </p:tnLst>
          </p:tmpl>
        </p:tmplLst>
      </p:bldP>
      <p:bldP spid="10" grpId="1" build="p">
        <p:tmplLst>
          <p:tmpl lvl="1">
            <p:tnLst>
              <p:par>
                <p:cTn presetID="49" presetClass="entr" presetSubtype="0"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p:cTn dur="1000" fill="hold"/>
                        <p:tgtEl>
                          <p:spTgt spid="10"/>
                        </p:tgtEl>
                        <p:attrNameLst>
                          <p:attrName>ppt_w</p:attrName>
                        </p:attrNameLst>
                      </p:cBhvr>
                      <p:tavLst>
                        <p:tav tm="0">
                          <p:val>
                            <p:fltVal val="0"/>
                          </p:val>
                        </p:tav>
                        <p:tav tm="100000">
                          <p:val>
                            <p:strVal val="#ppt_w"/>
                          </p:val>
                        </p:tav>
                      </p:tavLst>
                    </p:anim>
                    <p:anim calcmode="lin" valueType="num">
                      <p:cBhvr>
                        <p:cTn dur="1000" fill="hold"/>
                        <p:tgtEl>
                          <p:spTgt spid="10"/>
                        </p:tgtEl>
                        <p:attrNameLst>
                          <p:attrName>ppt_h</p:attrName>
                        </p:attrNameLst>
                      </p:cBhvr>
                      <p:tavLst>
                        <p:tav tm="0">
                          <p:val>
                            <p:fltVal val="0"/>
                          </p:val>
                        </p:tav>
                        <p:tav tm="100000">
                          <p:val>
                            <p:strVal val="#ppt_h"/>
                          </p:val>
                        </p:tav>
                      </p:tavLst>
                    </p:anim>
                    <p:anim calcmode="lin" valueType="num">
                      <p:cBhvr>
                        <p:cTn dur="1000" fill="hold"/>
                        <p:tgtEl>
                          <p:spTgt spid="10"/>
                        </p:tgtEl>
                        <p:attrNameLst>
                          <p:attrName>style.rotation</p:attrName>
                        </p:attrNameLst>
                      </p:cBhvr>
                      <p:tavLst>
                        <p:tav tm="0">
                          <p:val>
                            <p:fltVal val="360"/>
                          </p:val>
                        </p:tav>
                        <p:tav tm="100000">
                          <p:val>
                            <p:fltVal val="0"/>
                          </p:val>
                        </p:tav>
                      </p:tavLst>
                    </p:anim>
                    <p:animEffect transition="in" filter="fade">
                      <p:cBhvr>
                        <p:cTn dur="1000"/>
                        <p:tgtEl>
                          <p:spTgt spid="10"/>
                        </p:tgtEl>
                      </p:cBhvr>
                    </p:animEffect>
                  </p:childTnLst>
                </p:cTn>
              </p:par>
            </p:tnLst>
          </p:tmpl>
        </p:tmplLst>
      </p:bldP>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29"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7446433" y="6411940"/>
            <a:ext cx="4521200" cy="365125"/>
          </a:xfrm>
          <a:prstGeom prst="rect">
            <a:avLst/>
          </a:prstGeom>
        </p:spPr>
        <p:txBody>
          <a:bodyPr/>
          <a:lstStyle/>
          <a:p>
            <a:endParaRPr kumimoji="1" lang="ja-JP" altLang="en-US" dirty="0"/>
          </a:p>
        </p:txBody>
      </p:sp>
      <p:sp>
        <p:nvSpPr>
          <p:cNvPr id="4" name="Slide Number Placeholder 3"/>
          <p:cNvSpPr>
            <a:spLocks noGrp="1"/>
          </p:cNvSpPr>
          <p:nvPr>
            <p:ph type="sldNum" sz="quarter" idx="11"/>
          </p:nvPr>
        </p:nvSpPr>
        <p:spPr>
          <a:xfrm>
            <a:off x="10176934" y="5919158"/>
            <a:ext cx="1807633" cy="675343"/>
          </a:xfrm>
          <a:prstGeom prst="rect">
            <a:avLst/>
          </a:prstGeom>
        </p:spPr>
        <p:txBody>
          <a:bodyPr/>
          <a:lstStyle/>
          <a:p>
            <a:fld id="{B54AD89C-DF1E-4948-B597-5DD47B34A9CA}" type="slidenum">
              <a:rPr kumimoji="1" lang="ja-JP" altLang="en-US" smtClean="0"/>
              <a:pPr/>
              <a:t>‹N°›</a:t>
            </a:fld>
            <a:endParaRPr kumimoji="1" lang="ja-JP" altLang="en-US" dirty="0"/>
          </a:p>
        </p:txBody>
      </p:sp>
      <p:grpSp>
        <p:nvGrpSpPr>
          <p:cNvPr id="5" name="Group 4"/>
          <p:cNvGrpSpPr/>
          <p:nvPr userDrawn="1"/>
        </p:nvGrpSpPr>
        <p:grpSpPr>
          <a:xfrm>
            <a:off x="4616570" y="4950596"/>
            <a:ext cx="701662" cy="701770"/>
            <a:chOff x="9144000" y="1433513"/>
            <a:chExt cx="1408161" cy="1408161"/>
          </a:xfrm>
        </p:grpSpPr>
        <p:sp>
          <p:nvSpPr>
            <p:cNvPr id="6" name="Rectangle 5"/>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 name="Rectangle 6"/>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8" name="Text Placeholder 5"/>
          <p:cNvSpPr>
            <a:spLocks noGrp="1"/>
          </p:cNvSpPr>
          <p:nvPr>
            <p:ph type="body" sz="quarter" idx="15" hasCustomPrompt="1"/>
          </p:nvPr>
        </p:nvSpPr>
        <p:spPr>
          <a:xfrm>
            <a:off x="4725746" y="4997991"/>
            <a:ext cx="483308" cy="606980"/>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cxnSp>
        <p:nvCxnSpPr>
          <p:cNvPr id="9" name="Straight Connector 8"/>
          <p:cNvCxnSpPr/>
          <p:nvPr userDrawn="1"/>
        </p:nvCxnSpPr>
        <p:spPr>
          <a:xfrm>
            <a:off x="0" y="5919159"/>
            <a:ext cx="4343400" cy="6306"/>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V="1">
            <a:off x="4343400" y="4677497"/>
            <a:ext cx="0" cy="124796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4343400" y="4677497"/>
            <a:ext cx="12480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V="1">
            <a:off x="5591400" y="3429530"/>
            <a:ext cx="0" cy="124796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5591400" y="3429530"/>
            <a:ext cx="12480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V="1">
            <a:off x="6850510" y="2180503"/>
            <a:ext cx="0" cy="124796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6850510" y="2180503"/>
            <a:ext cx="534149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a:xfrm>
            <a:off x="5864570" y="3702629"/>
            <a:ext cx="701662" cy="701770"/>
            <a:chOff x="9144000" y="1433513"/>
            <a:chExt cx="1408161" cy="1408161"/>
          </a:xfrm>
        </p:grpSpPr>
        <p:sp>
          <p:nvSpPr>
            <p:cNvPr id="27" name="Rectangle 26"/>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8" name="Rectangle 27"/>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29" name="Text Placeholder 5"/>
          <p:cNvSpPr>
            <a:spLocks noGrp="1"/>
          </p:cNvSpPr>
          <p:nvPr userDrawn="1">
            <p:ph type="body" sz="quarter" idx="16" hasCustomPrompt="1"/>
          </p:nvPr>
        </p:nvSpPr>
        <p:spPr>
          <a:xfrm>
            <a:off x="5973746" y="3750023"/>
            <a:ext cx="483308" cy="606980"/>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grpSp>
        <p:nvGrpSpPr>
          <p:cNvPr id="32" name="Group 31"/>
          <p:cNvGrpSpPr/>
          <p:nvPr userDrawn="1"/>
        </p:nvGrpSpPr>
        <p:grpSpPr>
          <a:xfrm>
            <a:off x="7123680" y="2453602"/>
            <a:ext cx="701662" cy="701770"/>
            <a:chOff x="9144000" y="1433513"/>
            <a:chExt cx="1408161" cy="1408161"/>
          </a:xfrm>
        </p:grpSpPr>
        <p:sp>
          <p:nvSpPr>
            <p:cNvPr id="33" name="Rectangle 32"/>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4" name="Rectangle 33"/>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35" name="Text Placeholder 5"/>
          <p:cNvSpPr>
            <a:spLocks noGrp="1"/>
          </p:cNvSpPr>
          <p:nvPr userDrawn="1">
            <p:ph type="body" sz="quarter" idx="17" hasCustomPrompt="1"/>
          </p:nvPr>
        </p:nvSpPr>
        <p:spPr>
          <a:xfrm>
            <a:off x="7232856" y="2500997"/>
            <a:ext cx="483308" cy="606980"/>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39" name="Text Placeholder 5"/>
          <p:cNvSpPr>
            <a:spLocks noGrp="1"/>
          </p:cNvSpPr>
          <p:nvPr>
            <p:ph type="body" sz="quarter" idx="12" hasCustomPrompt="1"/>
          </p:nvPr>
        </p:nvSpPr>
        <p:spPr>
          <a:xfrm>
            <a:off x="5459452" y="4931790"/>
            <a:ext cx="3275786" cy="697170"/>
          </a:xfrm>
        </p:spPr>
        <p:txBody>
          <a:bodyPr anchor="ctr"/>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40" name="Text Placeholder 5"/>
          <p:cNvSpPr>
            <a:spLocks noGrp="1"/>
          </p:cNvSpPr>
          <p:nvPr>
            <p:ph type="body" sz="quarter" idx="14" hasCustomPrompt="1"/>
          </p:nvPr>
        </p:nvSpPr>
        <p:spPr>
          <a:xfrm>
            <a:off x="1295401" y="5087928"/>
            <a:ext cx="2773667" cy="438282"/>
          </a:xfrm>
        </p:spPr>
        <p:txBody>
          <a:bodyPr anchor="ctr">
            <a:normAutofit/>
          </a:bodyPr>
          <a:lstStyle>
            <a:lvl1pPr marL="0" indent="0" algn="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41" name="Text Placeholder 5"/>
          <p:cNvSpPr>
            <a:spLocks noGrp="1"/>
          </p:cNvSpPr>
          <p:nvPr>
            <p:ph type="body" sz="quarter" idx="18" hasCustomPrompt="1"/>
          </p:nvPr>
        </p:nvSpPr>
        <p:spPr>
          <a:xfrm>
            <a:off x="2549666" y="3846782"/>
            <a:ext cx="2773667" cy="438282"/>
          </a:xfrm>
        </p:spPr>
        <p:txBody>
          <a:bodyPr anchor="ctr">
            <a:normAutofit/>
          </a:bodyPr>
          <a:lstStyle>
            <a:lvl1pPr marL="0" indent="0" algn="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42" name="Text Placeholder 5"/>
          <p:cNvSpPr>
            <a:spLocks noGrp="1"/>
          </p:cNvSpPr>
          <p:nvPr>
            <p:ph type="body" sz="quarter" idx="19" hasCustomPrompt="1"/>
          </p:nvPr>
        </p:nvSpPr>
        <p:spPr>
          <a:xfrm>
            <a:off x="3818327" y="2596255"/>
            <a:ext cx="2773667" cy="438282"/>
          </a:xfrm>
        </p:spPr>
        <p:txBody>
          <a:bodyPr anchor="ctr">
            <a:normAutofit/>
          </a:bodyPr>
          <a:lstStyle>
            <a:lvl1pPr marL="0" indent="0" algn="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43" name="Text Placeholder 5"/>
          <p:cNvSpPr>
            <a:spLocks noGrp="1"/>
          </p:cNvSpPr>
          <p:nvPr>
            <p:ph type="body" sz="quarter" idx="20" hasCustomPrompt="1"/>
          </p:nvPr>
        </p:nvSpPr>
        <p:spPr>
          <a:xfrm>
            <a:off x="6709814" y="3679892"/>
            <a:ext cx="3275786" cy="697170"/>
          </a:xfrm>
        </p:spPr>
        <p:txBody>
          <a:bodyPr anchor="ctr"/>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45" name="Text Placeholder 5"/>
          <p:cNvSpPr>
            <a:spLocks noGrp="1"/>
          </p:cNvSpPr>
          <p:nvPr>
            <p:ph type="body" sz="quarter" idx="21" hasCustomPrompt="1"/>
          </p:nvPr>
        </p:nvSpPr>
        <p:spPr>
          <a:xfrm>
            <a:off x="7980648" y="2430866"/>
            <a:ext cx="3275786" cy="697170"/>
          </a:xfrm>
        </p:spPr>
        <p:txBody>
          <a:bodyPr anchor="ctr"/>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1" name="Title 1"/>
          <p:cNvSpPr>
            <a:spLocks noGrp="1"/>
          </p:cNvSpPr>
          <p:nvPr>
            <p:ph type="title" hasCustomPrompt="1"/>
          </p:nvPr>
        </p:nvSpPr>
        <p:spPr>
          <a:xfrm>
            <a:off x="2015067" y="833543"/>
            <a:ext cx="8161867" cy="695379"/>
          </a:xfrm>
        </p:spPr>
        <p:txBody>
          <a:bodyPr anchor="b"/>
          <a:lstStyle>
            <a:lvl1pPr algn="ctr">
              <a:defRPr/>
            </a:lvl1pPr>
          </a:lstStyle>
          <a:p>
            <a:r>
              <a:rPr kumimoji="1" lang="en-US" altLang="ja-JP" dirty="0"/>
              <a:t>Slide title goes here</a:t>
            </a:r>
            <a:endParaRPr kumimoji="1" lang="ja-JP" altLang="en-US" dirty="0"/>
          </a:p>
        </p:txBody>
      </p:sp>
      <p:sp>
        <p:nvSpPr>
          <p:cNvPr id="36" name="Text Placeholder 5"/>
          <p:cNvSpPr>
            <a:spLocks noGrp="1"/>
          </p:cNvSpPr>
          <p:nvPr>
            <p:ph type="body" sz="quarter" idx="31" hasCustomPrompt="1"/>
          </p:nvPr>
        </p:nvSpPr>
        <p:spPr>
          <a:xfrm>
            <a:off x="2015067" y="1528923"/>
            <a:ext cx="8161867" cy="293685"/>
          </a:xfrm>
        </p:spPr>
        <p:txBody>
          <a:bodyPr anchor="t"/>
          <a:lstStyle>
            <a:lvl1pPr marL="0" indent="0" algn="ctr">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9318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31"/>
                                        </p:tgtEl>
                                        <p:attrNameLst>
                                          <p:attrName>style.visibility</p:attrName>
                                        </p:attrNameLst>
                                      </p:cBhvr>
                                      <p:to>
                                        <p:strVal val="visible"/>
                                      </p:to>
                                    </p:set>
                                    <p:anim calcmode="lin" valueType="num">
                                      <p:cBhvr additive="base">
                                        <p:cTn id="7" dur="1000" fill="hold"/>
                                        <p:tgtEl>
                                          <p:spTgt spid="31"/>
                                        </p:tgtEl>
                                        <p:attrNameLst>
                                          <p:attrName>ppt_x</p:attrName>
                                        </p:attrNameLst>
                                      </p:cBhvr>
                                      <p:tavLst>
                                        <p:tav tm="0">
                                          <p:val>
                                            <p:strVal val="#ppt_x"/>
                                          </p:val>
                                        </p:tav>
                                        <p:tav tm="100000">
                                          <p:val>
                                            <p:strVal val="#ppt_x"/>
                                          </p:val>
                                        </p:tav>
                                      </p:tavLst>
                                    </p:anim>
                                    <p:anim calcmode="lin" valueType="num">
                                      <p:cBhvr additive="base">
                                        <p:cTn id="8" dur="1000" fill="hold"/>
                                        <p:tgtEl>
                                          <p:spTgt spid="31"/>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par>
                          <p:cTn id="13" fill="hold">
                            <p:stCondLst>
                              <p:cond delay="1800"/>
                            </p:stCondLst>
                            <p:childTnLst>
                              <p:par>
                                <p:cTn id="14" presetID="22" presetClass="entr" presetSubtype="8"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250"/>
                                        <p:tgtEl>
                                          <p:spTgt spid="9"/>
                                        </p:tgtEl>
                                      </p:cBhvr>
                                    </p:animEffect>
                                  </p:childTnLst>
                                </p:cTn>
                              </p:par>
                            </p:childTnLst>
                          </p:cTn>
                        </p:par>
                        <p:par>
                          <p:cTn id="17" fill="hold">
                            <p:stCondLst>
                              <p:cond delay="2050"/>
                            </p:stCondLst>
                            <p:childTnLst>
                              <p:par>
                                <p:cTn id="18" presetID="22" presetClass="entr" presetSubtype="4"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250"/>
                                        <p:tgtEl>
                                          <p:spTgt spid="12"/>
                                        </p:tgtEl>
                                      </p:cBhvr>
                                    </p:animEffect>
                                  </p:childTnLst>
                                </p:cTn>
                              </p:par>
                            </p:childTnLst>
                          </p:cTn>
                        </p:par>
                        <p:par>
                          <p:cTn id="21" fill="hold">
                            <p:stCondLst>
                              <p:cond delay="2300"/>
                            </p:stCondLst>
                            <p:childTnLst>
                              <p:par>
                                <p:cTn id="22" presetID="22" presetClass="entr" presetSubtype="8"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250"/>
                                        <p:tgtEl>
                                          <p:spTgt spid="15"/>
                                        </p:tgtEl>
                                      </p:cBhvr>
                                    </p:animEffect>
                                  </p:childTnLst>
                                </p:cTn>
                              </p:par>
                            </p:childTnLst>
                          </p:cTn>
                        </p:par>
                        <p:par>
                          <p:cTn id="25" fill="hold">
                            <p:stCondLst>
                              <p:cond delay="2550"/>
                            </p:stCondLst>
                            <p:childTnLst>
                              <p:par>
                                <p:cTn id="26" presetID="22" presetClass="entr" presetSubtype="4"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down)">
                                      <p:cBhvr>
                                        <p:cTn id="28" dur="250"/>
                                        <p:tgtEl>
                                          <p:spTgt spid="20"/>
                                        </p:tgtEl>
                                      </p:cBhvr>
                                    </p:animEffect>
                                  </p:childTnLst>
                                </p:cTn>
                              </p:par>
                            </p:childTnLst>
                          </p:cTn>
                        </p:par>
                        <p:par>
                          <p:cTn id="29" fill="hold">
                            <p:stCondLst>
                              <p:cond delay="2800"/>
                            </p:stCondLst>
                            <p:childTnLst>
                              <p:par>
                                <p:cTn id="30" presetID="22" presetClass="entr" presetSubtype="8" fill="hold"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250"/>
                                        <p:tgtEl>
                                          <p:spTgt spid="21"/>
                                        </p:tgtEl>
                                      </p:cBhvr>
                                    </p:animEffect>
                                  </p:childTnLst>
                                </p:cTn>
                              </p:par>
                            </p:childTnLst>
                          </p:cTn>
                        </p:par>
                        <p:par>
                          <p:cTn id="33" fill="hold">
                            <p:stCondLst>
                              <p:cond delay="3050"/>
                            </p:stCondLst>
                            <p:childTnLst>
                              <p:par>
                                <p:cTn id="34" presetID="22" presetClass="entr" presetSubtype="4" fill="hold"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down)">
                                      <p:cBhvr>
                                        <p:cTn id="36" dur="250"/>
                                        <p:tgtEl>
                                          <p:spTgt spid="23"/>
                                        </p:tgtEl>
                                      </p:cBhvr>
                                    </p:animEffect>
                                  </p:childTnLst>
                                </p:cTn>
                              </p:par>
                            </p:childTnLst>
                          </p:cTn>
                        </p:par>
                        <p:par>
                          <p:cTn id="37" fill="hold">
                            <p:stCondLst>
                              <p:cond delay="3300"/>
                            </p:stCondLst>
                            <p:childTnLst>
                              <p:par>
                                <p:cTn id="38" presetID="22" presetClass="entr" presetSubtype="8" fill="hold" nodeType="after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left)">
                                      <p:cBhvr>
                                        <p:cTn id="40" dur="250"/>
                                        <p:tgtEl>
                                          <p:spTgt spid="24"/>
                                        </p:tgtEl>
                                      </p:cBhvr>
                                    </p:animEffect>
                                  </p:childTnLst>
                                </p:cTn>
                              </p:par>
                            </p:childTnLst>
                          </p:cTn>
                        </p:par>
                        <p:par>
                          <p:cTn id="41" fill="hold">
                            <p:stCondLst>
                              <p:cond delay="3550"/>
                            </p:stCondLst>
                            <p:childTnLst>
                              <p:par>
                                <p:cTn id="42" presetID="10" presetClass="entr" presetSubtype="0" fill="hold" nodeType="afterEffect">
                                  <p:stCondLst>
                                    <p:cond delay="25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8">
                                            <p:txEl>
                                              <p:pRg st="0" end="0"/>
                                            </p:txEl>
                                          </p:spTgt>
                                        </p:tgtEl>
                                        <p:attrNameLst>
                                          <p:attrName>style.visibility</p:attrName>
                                        </p:attrNameLst>
                                      </p:cBhvr>
                                      <p:to>
                                        <p:strVal val="visible"/>
                                      </p:to>
                                    </p:set>
                                    <p:animEffect transition="in" filter="fade">
                                      <p:cBhvr>
                                        <p:cTn id="47" dur="500"/>
                                        <p:tgtEl>
                                          <p:spTgt spid="8">
                                            <p:txEl>
                                              <p:pRg st="0" end="0"/>
                                            </p:txEl>
                                          </p:spTgt>
                                        </p:tgtEl>
                                      </p:cBhvr>
                                    </p:animEffect>
                                  </p:childTnLst>
                                </p:cTn>
                              </p:par>
                            </p:childTnLst>
                          </p:cTn>
                        </p:par>
                        <p:par>
                          <p:cTn id="48" fill="hold">
                            <p:stCondLst>
                              <p:cond delay="4300"/>
                            </p:stCondLst>
                            <p:childTnLst>
                              <p:par>
                                <p:cTn id="49" presetID="22" presetClass="entr" presetSubtype="2" fill="hold" grpId="0" nodeType="afterEffect">
                                  <p:stCondLst>
                                    <p:cond delay="0"/>
                                  </p:stCondLst>
                                  <p:childTnLst>
                                    <p:set>
                                      <p:cBhvr>
                                        <p:cTn id="50" dur="1" fill="hold">
                                          <p:stCondLst>
                                            <p:cond delay="0"/>
                                          </p:stCondLst>
                                        </p:cTn>
                                        <p:tgtEl>
                                          <p:spTgt spid="40">
                                            <p:txEl>
                                              <p:pRg st="0" end="0"/>
                                            </p:txEl>
                                          </p:spTgt>
                                        </p:tgtEl>
                                        <p:attrNameLst>
                                          <p:attrName>style.visibility</p:attrName>
                                        </p:attrNameLst>
                                      </p:cBhvr>
                                      <p:to>
                                        <p:strVal val="visible"/>
                                      </p:to>
                                    </p:set>
                                    <p:animEffect transition="in" filter="wipe(right)">
                                      <p:cBhvr>
                                        <p:cTn id="51" dur="500"/>
                                        <p:tgtEl>
                                          <p:spTgt spid="40">
                                            <p:txEl>
                                              <p:pRg st="0" end="0"/>
                                            </p:txEl>
                                          </p:spTgt>
                                        </p:tgtEl>
                                      </p:cBhvr>
                                    </p:animEffect>
                                  </p:childTnLst>
                                </p:cTn>
                              </p:par>
                            </p:childTnLst>
                          </p:cTn>
                        </p:par>
                        <p:par>
                          <p:cTn id="52" fill="hold">
                            <p:stCondLst>
                              <p:cond delay="4800"/>
                            </p:stCondLst>
                            <p:childTnLst>
                              <p:par>
                                <p:cTn id="53" presetID="10" presetClass="entr" presetSubtype="0" fill="hold" grpId="0" nodeType="afterEffect">
                                  <p:stCondLst>
                                    <p:cond delay="0"/>
                                  </p:stCondLst>
                                  <p:childTnLst>
                                    <p:set>
                                      <p:cBhvr>
                                        <p:cTn id="54" dur="1" fill="hold">
                                          <p:stCondLst>
                                            <p:cond delay="0"/>
                                          </p:stCondLst>
                                        </p:cTn>
                                        <p:tgtEl>
                                          <p:spTgt spid="39">
                                            <p:txEl>
                                              <p:pRg st="0" end="0"/>
                                            </p:txEl>
                                          </p:spTgt>
                                        </p:tgtEl>
                                        <p:attrNameLst>
                                          <p:attrName>style.visibility</p:attrName>
                                        </p:attrNameLst>
                                      </p:cBhvr>
                                      <p:to>
                                        <p:strVal val="visible"/>
                                      </p:to>
                                    </p:set>
                                    <p:animEffect transition="in" filter="fade">
                                      <p:cBhvr>
                                        <p:cTn id="55" dur="500"/>
                                        <p:tgtEl>
                                          <p:spTgt spid="39">
                                            <p:txEl>
                                              <p:pRg st="0" end="0"/>
                                            </p:txEl>
                                          </p:spTgt>
                                        </p:tgtEl>
                                      </p:cBhvr>
                                    </p:animEffect>
                                  </p:childTnLst>
                                </p:cTn>
                              </p:par>
                            </p:childTnLst>
                          </p:cTn>
                        </p:par>
                        <p:par>
                          <p:cTn id="56" fill="hold">
                            <p:stCondLst>
                              <p:cond delay="5300"/>
                            </p:stCondLst>
                            <p:childTnLst>
                              <p:par>
                                <p:cTn id="57" presetID="10" presetClass="entr" presetSubtype="0" fill="hold" nodeType="afterEffect">
                                  <p:stCondLst>
                                    <p:cond delay="25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29">
                                            <p:txEl>
                                              <p:pRg st="0" end="0"/>
                                            </p:txEl>
                                          </p:spTgt>
                                        </p:tgtEl>
                                        <p:attrNameLst>
                                          <p:attrName>style.visibility</p:attrName>
                                        </p:attrNameLst>
                                      </p:cBhvr>
                                      <p:to>
                                        <p:strVal val="visible"/>
                                      </p:to>
                                    </p:set>
                                    <p:animEffect transition="in" filter="fade">
                                      <p:cBhvr>
                                        <p:cTn id="62" dur="500"/>
                                        <p:tgtEl>
                                          <p:spTgt spid="29">
                                            <p:txEl>
                                              <p:pRg st="0" end="0"/>
                                            </p:txEl>
                                          </p:spTgt>
                                        </p:tgtEl>
                                      </p:cBhvr>
                                    </p:animEffect>
                                  </p:childTnLst>
                                </p:cTn>
                              </p:par>
                            </p:childTnLst>
                          </p:cTn>
                        </p:par>
                        <p:par>
                          <p:cTn id="63" fill="hold">
                            <p:stCondLst>
                              <p:cond delay="6050"/>
                            </p:stCondLst>
                            <p:childTnLst>
                              <p:par>
                                <p:cTn id="64" presetID="22" presetClass="entr" presetSubtype="2" fill="hold" grpId="0" nodeType="afterEffect">
                                  <p:stCondLst>
                                    <p:cond delay="0"/>
                                  </p:stCondLst>
                                  <p:childTnLst>
                                    <p:set>
                                      <p:cBhvr>
                                        <p:cTn id="65" dur="1" fill="hold">
                                          <p:stCondLst>
                                            <p:cond delay="0"/>
                                          </p:stCondLst>
                                        </p:cTn>
                                        <p:tgtEl>
                                          <p:spTgt spid="41">
                                            <p:txEl>
                                              <p:pRg st="0" end="0"/>
                                            </p:txEl>
                                          </p:spTgt>
                                        </p:tgtEl>
                                        <p:attrNameLst>
                                          <p:attrName>style.visibility</p:attrName>
                                        </p:attrNameLst>
                                      </p:cBhvr>
                                      <p:to>
                                        <p:strVal val="visible"/>
                                      </p:to>
                                    </p:set>
                                    <p:animEffect transition="in" filter="wipe(right)">
                                      <p:cBhvr>
                                        <p:cTn id="66" dur="500"/>
                                        <p:tgtEl>
                                          <p:spTgt spid="41">
                                            <p:txEl>
                                              <p:pRg st="0" end="0"/>
                                            </p:txEl>
                                          </p:spTgt>
                                        </p:tgtEl>
                                      </p:cBhvr>
                                    </p:animEffect>
                                  </p:childTnLst>
                                </p:cTn>
                              </p:par>
                            </p:childTnLst>
                          </p:cTn>
                        </p:par>
                        <p:par>
                          <p:cTn id="67" fill="hold">
                            <p:stCondLst>
                              <p:cond delay="6550"/>
                            </p:stCondLst>
                            <p:childTnLst>
                              <p:par>
                                <p:cTn id="68" presetID="10" presetClass="entr" presetSubtype="0" fill="hold" grpId="0" nodeType="after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Effect transition="in" filter="fade">
                                      <p:cBhvr>
                                        <p:cTn id="70" dur="500"/>
                                        <p:tgtEl>
                                          <p:spTgt spid="43">
                                            <p:txEl>
                                              <p:pRg st="0" end="0"/>
                                            </p:txEl>
                                          </p:spTgt>
                                        </p:tgtEl>
                                      </p:cBhvr>
                                    </p:animEffect>
                                  </p:childTnLst>
                                </p:cTn>
                              </p:par>
                            </p:childTnLst>
                          </p:cTn>
                        </p:par>
                        <p:par>
                          <p:cTn id="71" fill="hold">
                            <p:stCondLst>
                              <p:cond delay="7050"/>
                            </p:stCondLst>
                            <p:childTnLst>
                              <p:par>
                                <p:cTn id="72" presetID="10" presetClass="entr" presetSubtype="0" fill="hold" nodeType="afterEffect">
                                  <p:stCondLst>
                                    <p:cond delay="25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500"/>
                                        <p:tgtEl>
                                          <p:spTgt spid="32"/>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35">
                                            <p:txEl>
                                              <p:pRg st="0" end="0"/>
                                            </p:txEl>
                                          </p:spTgt>
                                        </p:tgtEl>
                                        <p:attrNameLst>
                                          <p:attrName>style.visibility</p:attrName>
                                        </p:attrNameLst>
                                      </p:cBhvr>
                                      <p:to>
                                        <p:strVal val="visible"/>
                                      </p:to>
                                    </p:set>
                                    <p:animEffect transition="in" filter="fade">
                                      <p:cBhvr>
                                        <p:cTn id="77" dur="500"/>
                                        <p:tgtEl>
                                          <p:spTgt spid="35">
                                            <p:txEl>
                                              <p:pRg st="0" end="0"/>
                                            </p:txEl>
                                          </p:spTgt>
                                        </p:tgtEl>
                                      </p:cBhvr>
                                    </p:animEffect>
                                  </p:childTnLst>
                                </p:cTn>
                              </p:par>
                            </p:childTnLst>
                          </p:cTn>
                        </p:par>
                        <p:par>
                          <p:cTn id="78" fill="hold">
                            <p:stCondLst>
                              <p:cond delay="7800"/>
                            </p:stCondLst>
                            <p:childTnLst>
                              <p:par>
                                <p:cTn id="79" presetID="22" presetClass="entr" presetSubtype="2" fill="hold" grpId="0" nodeType="afterEffect">
                                  <p:stCondLst>
                                    <p:cond delay="0"/>
                                  </p:stCondLst>
                                  <p:childTnLst>
                                    <p:set>
                                      <p:cBhvr>
                                        <p:cTn id="80" dur="1" fill="hold">
                                          <p:stCondLst>
                                            <p:cond delay="0"/>
                                          </p:stCondLst>
                                        </p:cTn>
                                        <p:tgtEl>
                                          <p:spTgt spid="42">
                                            <p:txEl>
                                              <p:pRg st="0" end="0"/>
                                            </p:txEl>
                                          </p:spTgt>
                                        </p:tgtEl>
                                        <p:attrNameLst>
                                          <p:attrName>style.visibility</p:attrName>
                                        </p:attrNameLst>
                                      </p:cBhvr>
                                      <p:to>
                                        <p:strVal val="visible"/>
                                      </p:to>
                                    </p:set>
                                    <p:animEffect transition="in" filter="wipe(right)">
                                      <p:cBhvr>
                                        <p:cTn id="81" dur="500"/>
                                        <p:tgtEl>
                                          <p:spTgt spid="42">
                                            <p:txEl>
                                              <p:pRg st="0" end="0"/>
                                            </p:txEl>
                                          </p:spTgt>
                                        </p:tgtEl>
                                      </p:cBhvr>
                                    </p:animEffect>
                                  </p:childTnLst>
                                </p:cTn>
                              </p:par>
                            </p:childTnLst>
                          </p:cTn>
                        </p:par>
                        <p:par>
                          <p:cTn id="82" fill="hold">
                            <p:stCondLst>
                              <p:cond delay="8300"/>
                            </p:stCondLst>
                            <p:childTnLst>
                              <p:par>
                                <p:cTn id="83" presetID="10" presetClass="entr" presetSubtype="0" fill="hold" grpId="0" nodeType="afterEffect">
                                  <p:stCondLst>
                                    <p:cond delay="0"/>
                                  </p:stCondLst>
                                  <p:childTnLst>
                                    <p:set>
                                      <p:cBhvr>
                                        <p:cTn id="84" dur="1" fill="hold">
                                          <p:stCondLst>
                                            <p:cond delay="0"/>
                                          </p:stCondLst>
                                        </p:cTn>
                                        <p:tgtEl>
                                          <p:spTgt spid="45">
                                            <p:txEl>
                                              <p:pRg st="0" end="0"/>
                                            </p:txEl>
                                          </p:spTgt>
                                        </p:tgtEl>
                                        <p:attrNameLst>
                                          <p:attrName>style.visibility</p:attrName>
                                        </p:attrNameLst>
                                      </p:cBhvr>
                                      <p:to>
                                        <p:strVal val="visible"/>
                                      </p:to>
                                    </p:set>
                                    <p:animEffect transition="in" filter="fade">
                                      <p:cBhvr>
                                        <p:cTn id="85" dur="5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29" grpId="0" build="p">
        <p:tmplLst>
          <p:tmpl lvl="1">
            <p:tnLst>
              <p:par>
                <p:cTn presetID="10" presetClass="entr" presetSubtype="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5" grpId="0" build="p">
        <p:tmplLst>
          <p:tmpl lvl="1">
            <p:tnLst>
              <p:par>
                <p:cTn presetID="10" presetClass="entr" presetSubtype="0"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9" grpId="0" build="p">
        <p:tmplLst>
          <p:tmpl lvl="1">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22" presetClass="entr" presetSubtype="2"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right)">
                      <p:cBhvr>
                        <p:cTn dur="500"/>
                        <p:tgtEl>
                          <p:spTgt spid="40"/>
                        </p:tgtEl>
                      </p:cBhvr>
                    </p:animEffect>
                  </p:childTnLst>
                </p:cTn>
              </p:par>
            </p:tnLst>
          </p:tmpl>
        </p:tmplLst>
      </p:bldP>
      <p:bldP spid="41" grpId="0" build="p">
        <p:tmplLst>
          <p:tmpl lvl="1">
            <p:tnLst>
              <p:par>
                <p:cTn presetID="22" presetClass="entr" presetSubtype="2"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right)">
                      <p:cBhvr>
                        <p:cTn dur="500"/>
                        <p:tgtEl>
                          <p:spTgt spid="41"/>
                        </p:tgtEl>
                      </p:cBhvr>
                    </p:animEffect>
                  </p:childTnLst>
                </p:cTn>
              </p:par>
            </p:tnLst>
          </p:tmpl>
        </p:tmplLst>
      </p:bldP>
      <p:bldP spid="42" grpId="0" build="p">
        <p:tmplLst>
          <p:tmpl lvl="1">
            <p:tnLst>
              <p:par>
                <p:cTn presetID="22" presetClass="entr" presetSubtype="2"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31" grpId="0"/>
      <p:bldP spid="36" grpId="0">
        <p:tmplLst>
          <p:tmpl>
            <p:tnLst>
              <p:par>
                <p:cTn presetID="10" presetClass="entr" presetSubtype="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Flow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7446433" y="6411940"/>
            <a:ext cx="4521200" cy="365125"/>
          </a:xfrm>
          <a:prstGeom prst="rect">
            <a:avLst/>
          </a:prstGeom>
        </p:spPr>
        <p:txBody>
          <a:bodyPr/>
          <a:lstStyle/>
          <a:p>
            <a:endParaRPr kumimoji="1" lang="ja-JP" altLang="en-US" dirty="0"/>
          </a:p>
        </p:txBody>
      </p:sp>
      <p:sp>
        <p:nvSpPr>
          <p:cNvPr id="4" name="Slide Number Placeholder 3"/>
          <p:cNvSpPr>
            <a:spLocks noGrp="1"/>
          </p:cNvSpPr>
          <p:nvPr>
            <p:ph type="sldNum" sz="quarter" idx="11"/>
          </p:nvPr>
        </p:nvSpPr>
        <p:spPr>
          <a:xfrm>
            <a:off x="10176934" y="5919158"/>
            <a:ext cx="1807633" cy="675343"/>
          </a:xfrm>
          <a:prstGeom prst="rect">
            <a:avLst/>
          </a:prstGeom>
        </p:spPr>
        <p:txBody>
          <a:bodyPr/>
          <a:lstStyle/>
          <a:p>
            <a:fld id="{B54AD89C-DF1E-4948-B597-5DD47B34A9CA}" type="slidenum">
              <a:rPr kumimoji="1" lang="ja-JP" altLang="en-US" smtClean="0"/>
              <a:pPr/>
              <a:t>‹N°›</a:t>
            </a:fld>
            <a:endParaRPr kumimoji="1" lang="ja-JP" altLang="en-US" dirty="0"/>
          </a:p>
        </p:txBody>
      </p:sp>
      <p:cxnSp>
        <p:nvCxnSpPr>
          <p:cNvPr id="5" name="Straight Connector 4"/>
          <p:cNvCxnSpPr>
            <a:endCxn id="8" idx="2"/>
          </p:cNvCxnSpPr>
          <p:nvPr userDrawn="1"/>
        </p:nvCxnSpPr>
        <p:spPr>
          <a:xfrm>
            <a:off x="-4233" y="3428471"/>
            <a:ext cx="2097939"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2093706" y="3354568"/>
            <a:ext cx="147782" cy="14780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1" name="Freeform: Shape 10"/>
          <p:cNvSpPr/>
          <p:nvPr userDrawn="1"/>
        </p:nvSpPr>
        <p:spPr>
          <a:xfrm rot="10800000">
            <a:off x="935567" y="2504520"/>
            <a:ext cx="2478877" cy="739077"/>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2" name="Text Placeholder 5"/>
          <p:cNvSpPr>
            <a:spLocks noGrp="1"/>
          </p:cNvSpPr>
          <p:nvPr>
            <p:ph type="body" sz="quarter" idx="16" hasCustomPrompt="1"/>
          </p:nvPr>
        </p:nvSpPr>
        <p:spPr>
          <a:xfrm>
            <a:off x="1027658" y="2589461"/>
            <a:ext cx="2288345" cy="407746"/>
          </a:xfrm>
        </p:spPr>
        <p:txBody>
          <a:bodyPr numCol="1" anchor="ctr">
            <a:normAutofit/>
          </a:bodyPr>
          <a:lstStyle>
            <a:lvl1pPr marL="0" indent="0" algn="ct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4" name="Text Placeholder 5"/>
          <p:cNvSpPr>
            <a:spLocks noGrp="1"/>
          </p:cNvSpPr>
          <p:nvPr>
            <p:ph type="body" sz="quarter" idx="12" hasCustomPrompt="1"/>
          </p:nvPr>
        </p:nvSpPr>
        <p:spPr>
          <a:xfrm>
            <a:off x="935568" y="3575038"/>
            <a:ext cx="2478877" cy="2350427"/>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cxnSp>
        <p:nvCxnSpPr>
          <p:cNvPr id="15" name="Straight Connector 14"/>
          <p:cNvCxnSpPr>
            <a:stCxn id="8" idx="6"/>
            <a:endCxn id="23" idx="2"/>
          </p:cNvCxnSpPr>
          <p:nvPr userDrawn="1"/>
        </p:nvCxnSpPr>
        <p:spPr>
          <a:xfrm>
            <a:off x="2241488" y="3428471"/>
            <a:ext cx="3780621"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3" name="Oval 22"/>
          <p:cNvSpPr/>
          <p:nvPr userDrawn="1"/>
        </p:nvSpPr>
        <p:spPr>
          <a:xfrm>
            <a:off x="6022109" y="3354568"/>
            <a:ext cx="147782" cy="14780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5" name="Freeform: Shape 24"/>
          <p:cNvSpPr/>
          <p:nvPr userDrawn="1"/>
        </p:nvSpPr>
        <p:spPr>
          <a:xfrm>
            <a:off x="4856562" y="3621586"/>
            <a:ext cx="2478877" cy="739077"/>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6" name="Text Placeholder 5"/>
          <p:cNvSpPr>
            <a:spLocks noGrp="1"/>
          </p:cNvSpPr>
          <p:nvPr>
            <p:ph type="body" sz="quarter" idx="17" hasCustomPrompt="1"/>
          </p:nvPr>
        </p:nvSpPr>
        <p:spPr>
          <a:xfrm>
            <a:off x="4948653" y="3856605"/>
            <a:ext cx="2288345" cy="407746"/>
          </a:xfrm>
        </p:spPr>
        <p:txBody>
          <a:bodyPr numCol="1" anchor="ctr">
            <a:normAutofit/>
          </a:bodyPr>
          <a:lstStyle>
            <a:lvl1pPr marL="0" indent="0" algn="ct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7" name="Text Placeholder 5"/>
          <p:cNvSpPr>
            <a:spLocks noGrp="1"/>
          </p:cNvSpPr>
          <p:nvPr>
            <p:ph type="body" sz="quarter" idx="18" hasCustomPrompt="1"/>
          </p:nvPr>
        </p:nvSpPr>
        <p:spPr>
          <a:xfrm>
            <a:off x="4853386" y="944535"/>
            <a:ext cx="2478877" cy="2350427"/>
          </a:xfrm>
        </p:spPr>
        <p:txBody>
          <a:bodyPr anchor="b"/>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cxnSp>
        <p:nvCxnSpPr>
          <p:cNvPr id="30" name="Straight Connector 29"/>
          <p:cNvCxnSpPr>
            <a:stCxn id="23" idx="6"/>
            <a:endCxn id="38" idx="2"/>
          </p:cNvCxnSpPr>
          <p:nvPr userDrawn="1"/>
        </p:nvCxnSpPr>
        <p:spPr>
          <a:xfrm>
            <a:off x="6169891" y="3428471"/>
            <a:ext cx="3776387"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8" name="Oval 37"/>
          <p:cNvSpPr/>
          <p:nvPr userDrawn="1"/>
        </p:nvSpPr>
        <p:spPr>
          <a:xfrm>
            <a:off x="9946278" y="3354568"/>
            <a:ext cx="147782" cy="14780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0" name="Freeform: Shape 39"/>
          <p:cNvSpPr/>
          <p:nvPr userDrawn="1"/>
        </p:nvSpPr>
        <p:spPr>
          <a:xfrm rot="10800000">
            <a:off x="8771205" y="2504520"/>
            <a:ext cx="2478877" cy="739077"/>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1" name="Text Placeholder 5"/>
          <p:cNvSpPr>
            <a:spLocks noGrp="1"/>
          </p:cNvSpPr>
          <p:nvPr>
            <p:ph type="body" sz="quarter" idx="19" hasCustomPrompt="1"/>
          </p:nvPr>
        </p:nvSpPr>
        <p:spPr>
          <a:xfrm>
            <a:off x="8863296" y="2589461"/>
            <a:ext cx="2288345" cy="407746"/>
          </a:xfrm>
        </p:spPr>
        <p:txBody>
          <a:bodyPr numCol="1" anchor="ctr">
            <a:normAutofit/>
          </a:bodyPr>
          <a:lstStyle>
            <a:lvl1pPr marL="0" indent="0" algn="ct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42" name="Text Placeholder 5"/>
          <p:cNvSpPr>
            <a:spLocks noGrp="1"/>
          </p:cNvSpPr>
          <p:nvPr>
            <p:ph type="body" sz="quarter" idx="20" hasCustomPrompt="1"/>
          </p:nvPr>
        </p:nvSpPr>
        <p:spPr>
          <a:xfrm>
            <a:off x="8762510" y="3575038"/>
            <a:ext cx="2478877" cy="2350427"/>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cxnSp>
        <p:nvCxnSpPr>
          <p:cNvPr id="43" name="Straight Connector 42"/>
          <p:cNvCxnSpPr>
            <a:stCxn id="38" idx="6"/>
          </p:cNvCxnSpPr>
          <p:nvPr userDrawn="1"/>
        </p:nvCxnSpPr>
        <p:spPr>
          <a:xfrm>
            <a:off x="10094060" y="3428471"/>
            <a:ext cx="2101912"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5666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 calcmode="lin" valueType="num">
                                      <p:cBhvr additive="base">
                                        <p:cTn id="10"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1" dur="1000" fill="hold"/>
                                        <p:tgtEl>
                                          <p:spTgt spid="12">
                                            <p:txEl>
                                              <p:pRg st="0" end="0"/>
                                            </p:txEl>
                                          </p:spTgt>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1000" fill="hold"/>
                                        <p:tgtEl>
                                          <p:spTgt spid="11"/>
                                        </p:tgtEl>
                                        <p:attrNameLst>
                                          <p:attrName>ppt_x</p:attrName>
                                        </p:attrNameLst>
                                      </p:cBhvr>
                                      <p:tavLst>
                                        <p:tav tm="0">
                                          <p:val>
                                            <p:strVal val="#ppt_x"/>
                                          </p:val>
                                        </p:tav>
                                        <p:tav tm="100000">
                                          <p:val>
                                            <p:strVal val="#ppt_x"/>
                                          </p:val>
                                        </p:tav>
                                      </p:tavLst>
                                    </p:anim>
                                    <p:anim calcmode="lin" valueType="num">
                                      <p:cBhvr additive="base">
                                        <p:cTn id="15" dur="1000" fill="hold"/>
                                        <p:tgtEl>
                                          <p:spTgt spid="11"/>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fade">
                                      <p:cBhvr>
                                        <p:cTn id="18" dur="1000"/>
                                        <p:tgtEl>
                                          <p:spTgt spid="12">
                                            <p:txEl>
                                              <p:pRg st="0" end="0"/>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childTnLst>
                                </p:cTn>
                              </p:par>
                            </p:childTnLst>
                          </p:cTn>
                        </p:par>
                        <p:par>
                          <p:cTn id="22" fill="hold">
                            <p:stCondLst>
                              <p:cond delay="1000"/>
                            </p:stCondLst>
                            <p:childTnLst>
                              <p:par>
                                <p:cTn id="23" presetID="10" presetClass="entr" presetSubtype="0" fill="hold" grpId="0" nodeType="afterEffect">
                                  <p:stCondLst>
                                    <p:cond delay="25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par>
                          <p:cTn id="26" fill="hold">
                            <p:stCondLst>
                              <p:cond delay="1750"/>
                            </p:stCondLst>
                            <p:childTnLst>
                              <p:par>
                                <p:cTn id="27" presetID="22" presetClass="entr" presetSubtype="8" fill="hold"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750"/>
                                        <p:tgtEl>
                                          <p:spTgt spid="15"/>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2" presetClass="entr" presetSubtype="4" decel="10000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 calcmode="lin" valueType="num">
                                      <p:cBhvr additive="base">
                                        <p:cTn id="36" dur="10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37" dur="1000" fill="hold"/>
                                        <p:tgtEl>
                                          <p:spTgt spid="26">
                                            <p:txEl>
                                              <p:pRg st="0" end="0"/>
                                            </p:txEl>
                                          </p:spTgt>
                                        </p:tgtEl>
                                        <p:attrNameLst>
                                          <p:attrName>ppt_y</p:attrName>
                                        </p:attrNameLst>
                                      </p:cBhvr>
                                      <p:tavLst>
                                        <p:tav tm="0">
                                          <p:val>
                                            <p:strVal val="1+#ppt_h/2"/>
                                          </p:val>
                                        </p:tav>
                                        <p:tav tm="100000">
                                          <p:val>
                                            <p:strVal val="#ppt_y"/>
                                          </p:val>
                                        </p:tav>
                                      </p:tavLst>
                                    </p:anim>
                                  </p:childTnLst>
                                </p:cTn>
                              </p:par>
                              <p:par>
                                <p:cTn id="38" presetID="2" presetClass="entr" presetSubtype="4" decel="10000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additive="base">
                                        <p:cTn id="40" dur="1000" fill="hold"/>
                                        <p:tgtEl>
                                          <p:spTgt spid="25"/>
                                        </p:tgtEl>
                                        <p:attrNameLst>
                                          <p:attrName>ppt_x</p:attrName>
                                        </p:attrNameLst>
                                      </p:cBhvr>
                                      <p:tavLst>
                                        <p:tav tm="0">
                                          <p:val>
                                            <p:strVal val="#ppt_x"/>
                                          </p:val>
                                        </p:tav>
                                        <p:tav tm="100000">
                                          <p:val>
                                            <p:strVal val="#ppt_x"/>
                                          </p:val>
                                        </p:tav>
                                      </p:tavLst>
                                    </p:anim>
                                    <p:anim calcmode="lin" valueType="num">
                                      <p:cBhvr additive="base">
                                        <p:cTn id="41" dur="1000" fill="hold"/>
                                        <p:tgtEl>
                                          <p:spTgt spid="25"/>
                                        </p:tgtEl>
                                        <p:attrNameLst>
                                          <p:attrName>ppt_y</p:attrName>
                                        </p:attrNameLst>
                                      </p:cBhvr>
                                      <p:tavLst>
                                        <p:tav tm="0">
                                          <p:val>
                                            <p:strVal val="1+#ppt_h/2"/>
                                          </p:val>
                                        </p:tav>
                                        <p:tav tm="100000">
                                          <p:val>
                                            <p:strVal val="#ppt_y"/>
                                          </p:val>
                                        </p:tav>
                                      </p:tavLst>
                                    </p:anim>
                                  </p:childTnLst>
                                </p:cTn>
                              </p:par>
                              <p:par>
                                <p:cTn id="42" presetID="10" presetClass="entr" presetSubtype="0" fill="hold" grpId="1" nodeType="withEffect">
                                  <p:stCondLst>
                                    <p:cond delay="0"/>
                                  </p:stCondLst>
                                  <p:childTnLst>
                                    <p:set>
                                      <p:cBhvr>
                                        <p:cTn id="43" dur="1" fill="hold">
                                          <p:stCondLst>
                                            <p:cond delay="0"/>
                                          </p:stCondLst>
                                        </p:cTn>
                                        <p:tgtEl>
                                          <p:spTgt spid="26">
                                            <p:txEl>
                                              <p:pRg st="0" end="0"/>
                                            </p:txEl>
                                          </p:spTgt>
                                        </p:tgtEl>
                                        <p:attrNameLst>
                                          <p:attrName>style.visibility</p:attrName>
                                        </p:attrNameLst>
                                      </p:cBhvr>
                                      <p:to>
                                        <p:strVal val="visible"/>
                                      </p:to>
                                    </p:set>
                                    <p:animEffect transition="in" filter="fade">
                                      <p:cBhvr>
                                        <p:cTn id="44" dur="1000"/>
                                        <p:tgtEl>
                                          <p:spTgt spid="26">
                                            <p:txEl>
                                              <p:pRg st="0" end="0"/>
                                            </p:txEl>
                                          </p:spTgt>
                                        </p:tgtEl>
                                      </p:cBhvr>
                                    </p:animEffect>
                                  </p:childTnLst>
                                </p:cTn>
                              </p:par>
                              <p:par>
                                <p:cTn id="45" presetID="10" presetClass="entr" presetSubtype="0" fill="hold" grpId="1"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childTnLst>
                                </p:cTn>
                              </p:par>
                            </p:childTnLst>
                          </p:cTn>
                        </p:par>
                        <p:par>
                          <p:cTn id="48" fill="hold">
                            <p:stCondLst>
                              <p:cond delay="3500"/>
                            </p:stCondLst>
                            <p:childTnLst>
                              <p:par>
                                <p:cTn id="49" presetID="10" presetClass="entr" presetSubtype="0" fill="hold" grpId="0" nodeType="afterEffect">
                                  <p:stCondLst>
                                    <p:cond delay="25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childTnLst>
                          </p:cTn>
                        </p:par>
                        <p:par>
                          <p:cTn id="52" fill="hold">
                            <p:stCondLst>
                              <p:cond delay="4250"/>
                            </p:stCondLst>
                            <p:childTnLst>
                              <p:par>
                                <p:cTn id="53" presetID="22" presetClass="entr" presetSubtype="8"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left)">
                                      <p:cBhvr>
                                        <p:cTn id="55" dur="750"/>
                                        <p:tgtEl>
                                          <p:spTgt spid="30"/>
                                        </p:tgtEl>
                                      </p:cBhvr>
                                    </p:animEffect>
                                  </p:childTnLst>
                                </p:cTn>
                              </p:par>
                            </p:childTnLst>
                          </p:cTn>
                        </p:par>
                        <p:par>
                          <p:cTn id="56" fill="hold">
                            <p:stCondLst>
                              <p:cond delay="5000"/>
                            </p:stCondLst>
                            <p:childTnLst>
                              <p:par>
                                <p:cTn id="57" presetID="10" presetClass="entr" presetSubtype="0" fill="hold" grpId="0" nodeType="after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fade">
                                      <p:cBhvr>
                                        <p:cTn id="59" dur="500"/>
                                        <p:tgtEl>
                                          <p:spTgt spid="38"/>
                                        </p:tgtEl>
                                      </p:cBhvr>
                                    </p:animEffect>
                                  </p:childTnLst>
                                </p:cTn>
                              </p:par>
                              <p:par>
                                <p:cTn id="60" presetID="2" presetClass="entr" presetSubtype="1" decel="100000" fill="hold" grpId="0" nodeType="withEffect">
                                  <p:stCondLst>
                                    <p:cond delay="0"/>
                                  </p:stCondLst>
                                  <p:childTnLst>
                                    <p:set>
                                      <p:cBhvr>
                                        <p:cTn id="61" dur="1" fill="hold">
                                          <p:stCondLst>
                                            <p:cond delay="0"/>
                                          </p:stCondLst>
                                        </p:cTn>
                                        <p:tgtEl>
                                          <p:spTgt spid="41">
                                            <p:txEl>
                                              <p:pRg st="0" end="0"/>
                                            </p:txEl>
                                          </p:spTgt>
                                        </p:tgtEl>
                                        <p:attrNameLst>
                                          <p:attrName>style.visibility</p:attrName>
                                        </p:attrNameLst>
                                      </p:cBhvr>
                                      <p:to>
                                        <p:strVal val="visible"/>
                                      </p:to>
                                    </p:set>
                                    <p:anim calcmode="lin" valueType="num">
                                      <p:cBhvr additive="base">
                                        <p:cTn id="62" dur="10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63" dur="1000" fill="hold"/>
                                        <p:tgtEl>
                                          <p:spTgt spid="41">
                                            <p:txEl>
                                              <p:pRg st="0" end="0"/>
                                            </p:txEl>
                                          </p:spTgt>
                                        </p:tgtEl>
                                        <p:attrNameLst>
                                          <p:attrName>ppt_y</p:attrName>
                                        </p:attrNameLst>
                                      </p:cBhvr>
                                      <p:tavLst>
                                        <p:tav tm="0">
                                          <p:val>
                                            <p:strVal val="0-#ppt_h/2"/>
                                          </p:val>
                                        </p:tav>
                                        <p:tav tm="100000">
                                          <p:val>
                                            <p:strVal val="#ppt_y"/>
                                          </p:val>
                                        </p:tav>
                                      </p:tavLst>
                                    </p:anim>
                                  </p:childTnLst>
                                </p:cTn>
                              </p:par>
                              <p:par>
                                <p:cTn id="64" presetID="2" presetClass="entr" presetSubtype="1" decel="100000" fill="hold" grpId="0" nodeType="withEffect">
                                  <p:stCondLst>
                                    <p:cond delay="0"/>
                                  </p:stCondLst>
                                  <p:childTnLst>
                                    <p:set>
                                      <p:cBhvr>
                                        <p:cTn id="65" dur="1" fill="hold">
                                          <p:stCondLst>
                                            <p:cond delay="0"/>
                                          </p:stCondLst>
                                        </p:cTn>
                                        <p:tgtEl>
                                          <p:spTgt spid="40"/>
                                        </p:tgtEl>
                                        <p:attrNameLst>
                                          <p:attrName>style.visibility</p:attrName>
                                        </p:attrNameLst>
                                      </p:cBhvr>
                                      <p:to>
                                        <p:strVal val="visible"/>
                                      </p:to>
                                    </p:set>
                                    <p:anim calcmode="lin" valueType="num">
                                      <p:cBhvr additive="base">
                                        <p:cTn id="66" dur="1000" fill="hold"/>
                                        <p:tgtEl>
                                          <p:spTgt spid="40"/>
                                        </p:tgtEl>
                                        <p:attrNameLst>
                                          <p:attrName>ppt_x</p:attrName>
                                        </p:attrNameLst>
                                      </p:cBhvr>
                                      <p:tavLst>
                                        <p:tav tm="0">
                                          <p:val>
                                            <p:strVal val="#ppt_x"/>
                                          </p:val>
                                        </p:tav>
                                        <p:tav tm="100000">
                                          <p:val>
                                            <p:strVal val="#ppt_x"/>
                                          </p:val>
                                        </p:tav>
                                      </p:tavLst>
                                    </p:anim>
                                    <p:anim calcmode="lin" valueType="num">
                                      <p:cBhvr additive="base">
                                        <p:cTn id="67" dur="1000" fill="hold"/>
                                        <p:tgtEl>
                                          <p:spTgt spid="40"/>
                                        </p:tgtEl>
                                        <p:attrNameLst>
                                          <p:attrName>ppt_y</p:attrName>
                                        </p:attrNameLst>
                                      </p:cBhvr>
                                      <p:tavLst>
                                        <p:tav tm="0">
                                          <p:val>
                                            <p:strVal val="0-#ppt_h/2"/>
                                          </p:val>
                                        </p:tav>
                                        <p:tav tm="100000">
                                          <p:val>
                                            <p:strVal val="#ppt_y"/>
                                          </p:val>
                                        </p:tav>
                                      </p:tavLst>
                                    </p:anim>
                                  </p:childTnLst>
                                </p:cTn>
                              </p:par>
                              <p:par>
                                <p:cTn id="68" presetID="10" presetClass="entr" presetSubtype="0" fill="hold" grpId="1" nodeType="withEffect">
                                  <p:stCondLst>
                                    <p:cond delay="0"/>
                                  </p:stCondLst>
                                  <p:childTnLst>
                                    <p:set>
                                      <p:cBhvr>
                                        <p:cTn id="69" dur="1" fill="hold">
                                          <p:stCondLst>
                                            <p:cond delay="0"/>
                                          </p:stCondLst>
                                        </p:cTn>
                                        <p:tgtEl>
                                          <p:spTgt spid="41">
                                            <p:txEl>
                                              <p:pRg st="0" end="0"/>
                                            </p:txEl>
                                          </p:spTgt>
                                        </p:tgtEl>
                                        <p:attrNameLst>
                                          <p:attrName>style.visibility</p:attrName>
                                        </p:attrNameLst>
                                      </p:cBhvr>
                                      <p:to>
                                        <p:strVal val="visible"/>
                                      </p:to>
                                    </p:set>
                                    <p:animEffect transition="in" filter="fade">
                                      <p:cBhvr>
                                        <p:cTn id="70" dur="1000"/>
                                        <p:tgtEl>
                                          <p:spTgt spid="41">
                                            <p:txEl>
                                              <p:pRg st="0" end="0"/>
                                            </p:txEl>
                                          </p:spTgt>
                                        </p:tgtEl>
                                      </p:cBhvr>
                                    </p:animEffect>
                                  </p:childTnLst>
                                </p:cTn>
                              </p:par>
                              <p:par>
                                <p:cTn id="71" presetID="10" presetClass="entr" presetSubtype="0" fill="hold" grpId="1" nodeType="with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fade">
                                      <p:cBhvr>
                                        <p:cTn id="73" dur="1000"/>
                                        <p:tgtEl>
                                          <p:spTgt spid="40"/>
                                        </p:tgtEl>
                                      </p:cBhvr>
                                    </p:animEffect>
                                  </p:childTnLst>
                                </p:cTn>
                              </p:par>
                            </p:childTnLst>
                          </p:cTn>
                        </p:par>
                        <p:par>
                          <p:cTn id="74" fill="hold">
                            <p:stCondLst>
                              <p:cond delay="6000"/>
                            </p:stCondLst>
                            <p:childTnLst>
                              <p:par>
                                <p:cTn id="75" presetID="10" presetClass="entr" presetSubtype="0" fill="hold" grpId="0" nodeType="afterEffect">
                                  <p:stCondLst>
                                    <p:cond delay="250"/>
                                  </p:stCondLst>
                                  <p:childTnLst>
                                    <p:set>
                                      <p:cBhvr>
                                        <p:cTn id="76" dur="1" fill="hold">
                                          <p:stCondLst>
                                            <p:cond delay="0"/>
                                          </p:stCondLst>
                                        </p:cTn>
                                        <p:tgtEl>
                                          <p:spTgt spid="42"/>
                                        </p:tgtEl>
                                        <p:attrNameLst>
                                          <p:attrName>style.visibility</p:attrName>
                                        </p:attrNameLst>
                                      </p:cBhvr>
                                      <p:to>
                                        <p:strVal val="visible"/>
                                      </p:to>
                                    </p:set>
                                    <p:animEffect transition="in" filter="fade">
                                      <p:cBhvr>
                                        <p:cTn id="77" dur="500"/>
                                        <p:tgtEl>
                                          <p:spTgt spid="42"/>
                                        </p:tgtEl>
                                      </p:cBhvr>
                                    </p:animEffect>
                                  </p:childTnLst>
                                </p:cTn>
                              </p:par>
                            </p:childTnLst>
                          </p:cTn>
                        </p:par>
                        <p:par>
                          <p:cTn id="78" fill="hold">
                            <p:stCondLst>
                              <p:cond delay="6750"/>
                            </p:stCondLst>
                            <p:childTnLst>
                              <p:par>
                                <p:cTn id="79" presetID="22" presetClass="entr" presetSubtype="8" fill="hold" nodeType="after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wipe(left)">
                                      <p:cBhvr>
                                        <p:cTn id="81" dur="75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1" grpId="1" animBg="1"/>
      <p:bldP spid="12" grpId="0" build="p">
        <p:tmplLst>
          <p:tmpl lvl="1">
            <p:tnLst>
              <p:par>
                <p:cTn presetID="2" presetClass="entr" presetSubtype="1"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ppt_x"/>
                          </p:val>
                        </p:tav>
                        <p:tav tm="100000">
                          <p:val>
                            <p:strVal val="#ppt_x"/>
                          </p:val>
                        </p:tav>
                      </p:tavLst>
                    </p:anim>
                    <p:anim calcmode="lin" valueType="num">
                      <p:cBhvr additive="base">
                        <p:cTn dur="1000" fill="hold"/>
                        <p:tgtEl>
                          <p:spTgt spid="12"/>
                        </p:tgtEl>
                        <p:attrNameLst>
                          <p:attrName>ppt_y</p:attrName>
                        </p:attrNameLst>
                      </p:cBhvr>
                      <p:tavLst>
                        <p:tav tm="0">
                          <p:val>
                            <p:strVal val="0-#ppt_h/2"/>
                          </p:val>
                        </p:tav>
                        <p:tav tm="100000">
                          <p:val>
                            <p:strVal val="#ppt_y"/>
                          </p:val>
                        </p:tav>
                      </p:tavLst>
                    </p:anim>
                  </p:childTnLst>
                </p:cTn>
              </p:par>
            </p:tnLst>
          </p:tmpl>
        </p:tmplLst>
      </p:bldP>
      <p:bldP spid="12" grpId="1"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childTnLst>
                </p:cTn>
              </p:par>
            </p:tnLst>
          </p:tmpl>
        </p:tmplLst>
      </p:bldP>
      <p:bldP spid="14" grpId="0">
        <p:tmplLst>
          <p:tmpl>
            <p:tnLst>
              <p:par>
                <p:cTn presetID="10" presetClass="entr" presetSubtype="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23" grpId="0" animBg="1"/>
      <p:bldP spid="25" grpId="0" animBg="1"/>
      <p:bldP spid="25" grpId="1" animBg="1"/>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1000" fill="hold"/>
                        <p:tgtEl>
                          <p:spTgt spid="26"/>
                        </p:tgtEl>
                        <p:attrNameLst>
                          <p:attrName>ppt_x</p:attrName>
                        </p:attrNameLst>
                      </p:cBhvr>
                      <p:tavLst>
                        <p:tav tm="0">
                          <p:val>
                            <p:strVal val="#ppt_x"/>
                          </p:val>
                        </p:tav>
                        <p:tav tm="100000">
                          <p:val>
                            <p:strVal val="#ppt_x"/>
                          </p:val>
                        </p:tav>
                      </p:tavLst>
                    </p:anim>
                    <p:anim calcmode="lin" valueType="num">
                      <p:cBhvr additive="base">
                        <p:cTn dur="1000" fill="hold"/>
                        <p:tgtEl>
                          <p:spTgt spid="26"/>
                        </p:tgtEl>
                        <p:attrNameLst>
                          <p:attrName>ppt_y</p:attrName>
                        </p:attrNameLst>
                      </p:cBhvr>
                      <p:tavLst>
                        <p:tav tm="0">
                          <p:val>
                            <p:strVal val="1+#ppt_h/2"/>
                          </p:val>
                        </p:tav>
                        <p:tav tm="100000">
                          <p:val>
                            <p:strVal val="#ppt_y"/>
                          </p:val>
                        </p:tav>
                      </p:tavLst>
                    </p:anim>
                  </p:childTnLst>
                </p:cTn>
              </p:par>
            </p:tnLst>
          </p:tmpl>
        </p:tmplLst>
      </p:bldP>
      <p:bldP spid="26" grpId="1"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1000"/>
                        <p:tgtEl>
                          <p:spTgt spid="26"/>
                        </p:tgtEl>
                      </p:cBhvr>
                    </p:animEffect>
                  </p:childTnLst>
                </p:cTn>
              </p:par>
            </p:tnLst>
          </p:tmpl>
        </p:tmplLst>
      </p:bldP>
      <p:bldP spid="27" grpId="0">
        <p:tmplLst>
          <p:tmpl>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38" grpId="0" animBg="1"/>
      <p:bldP spid="40" grpId="0" animBg="1"/>
      <p:bldP spid="40" grpId="1" animBg="1"/>
      <p:bldP spid="41" grpId="0" build="p">
        <p:tmplLst>
          <p:tmpl lvl="1">
            <p:tnLst>
              <p:par>
                <p:cTn presetID="2" presetClass="entr" presetSubtype="1" decel="10000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1000" fill="hold"/>
                        <p:tgtEl>
                          <p:spTgt spid="41"/>
                        </p:tgtEl>
                        <p:attrNameLst>
                          <p:attrName>ppt_x</p:attrName>
                        </p:attrNameLst>
                      </p:cBhvr>
                      <p:tavLst>
                        <p:tav tm="0">
                          <p:val>
                            <p:strVal val="#ppt_x"/>
                          </p:val>
                        </p:tav>
                        <p:tav tm="100000">
                          <p:val>
                            <p:strVal val="#ppt_x"/>
                          </p:val>
                        </p:tav>
                      </p:tavLst>
                    </p:anim>
                    <p:anim calcmode="lin" valueType="num">
                      <p:cBhvr additive="base">
                        <p:cTn dur="1000" fill="hold"/>
                        <p:tgtEl>
                          <p:spTgt spid="41"/>
                        </p:tgtEl>
                        <p:attrNameLst>
                          <p:attrName>ppt_y</p:attrName>
                        </p:attrNameLst>
                      </p:cBhvr>
                      <p:tavLst>
                        <p:tav tm="0">
                          <p:val>
                            <p:strVal val="0-#ppt_h/2"/>
                          </p:val>
                        </p:tav>
                        <p:tav tm="100000">
                          <p:val>
                            <p:strVal val="#ppt_y"/>
                          </p:val>
                        </p:tav>
                      </p:tavLst>
                    </p:anim>
                  </p:childTnLst>
                </p:cTn>
              </p:par>
            </p:tnLst>
          </p:tmpl>
        </p:tmplLst>
      </p:bldP>
      <p:bldP spid="41" grpId="1"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1000"/>
                        <p:tgtEl>
                          <p:spTgt spid="41"/>
                        </p:tgtEl>
                      </p:cBhvr>
                    </p:animEffect>
                  </p:childTnLst>
                </p:cTn>
              </p:par>
            </p:tnLst>
          </p:tmpl>
        </p:tmplLst>
      </p:bldP>
      <p:bldP spid="42" grpId="0">
        <p:tmplLst>
          <p:tmpl>
            <p:tnLst>
              <p:par>
                <p:cTn presetID="10" presetClass="entr" presetSubtype="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Flow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7446433" y="6411940"/>
            <a:ext cx="4521200" cy="365125"/>
          </a:xfrm>
          <a:prstGeom prst="rect">
            <a:avLst/>
          </a:prstGeom>
        </p:spPr>
        <p:txBody>
          <a:bodyPr/>
          <a:lstStyle/>
          <a:p>
            <a:endParaRPr kumimoji="1" lang="ja-JP" altLang="en-US" dirty="0"/>
          </a:p>
        </p:txBody>
      </p:sp>
      <p:sp>
        <p:nvSpPr>
          <p:cNvPr id="4" name="Slide Number Placeholder 3"/>
          <p:cNvSpPr>
            <a:spLocks noGrp="1"/>
          </p:cNvSpPr>
          <p:nvPr>
            <p:ph type="sldNum" sz="quarter" idx="11"/>
          </p:nvPr>
        </p:nvSpPr>
        <p:spPr>
          <a:xfrm>
            <a:off x="10176934" y="5919158"/>
            <a:ext cx="1807633" cy="675343"/>
          </a:xfrm>
          <a:prstGeom prst="rect">
            <a:avLst/>
          </a:prstGeom>
        </p:spPr>
        <p:txBody>
          <a:bodyPr/>
          <a:lstStyle/>
          <a:p>
            <a:fld id="{B54AD89C-DF1E-4948-B597-5DD47B34A9CA}" type="slidenum">
              <a:rPr kumimoji="1" lang="ja-JP" altLang="en-US" smtClean="0"/>
              <a:pPr/>
              <a:t>‹N°›</a:t>
            </a:fld>
            <a:endParaRPr kumimoji="1" lang="ja-JP" altLang="en-US" dirty="0"/>
          </a:p>
        </p:txBody>
      </p:sp>
      <p:cxnSp>
        <p:nvCxnSpPr>
          <p:cNvPr id="5" name="Straight Connector 4"/>
          <p:cNvCxnSpPr>
            <a:endCxn id="8" idx="2"/>
          </p:cNvCxnSpPr>
          <p:nvPr userDrawn="1"/>
        </p:nvCxnSpPr>
        <p:spPr>
          <a:xfrm>
            <a:off x="-4233" y="3428471"/>
            <a:ext cx="2097939"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2093706" y="3354568"/>
            <a:ext cx="147782" cy="14780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5" name="Freeform: Shape 24"/>
          <p:cNvSpPr/>
          <p:nvPr userDrawn="1"/>
        </p:nvSpPr>
        <p:spPr>
          <a:xfrm>
            <a:off x="922867" y="3621586"/>
            <a:ext cx="2478877" cy="739077"/>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6" name="Text Placeholder 5"/>
          <p:cNvSpPr>
            <a:spLocks noGrp="1"/>
          </p:cNvSpPr>
          <p:nvPr>
            <p:ph type="body" sz="quarter" idx="17" hasCustomPrompt="1"/>
          </p:nvPr>
        </p:nvSpPr>
        <p:spPr>
          <a:xfrm>
            <a:off x="1014958" y="3856605"/>
            <a:ext cx="2288345" cy="407746"/>
          </a:xfrm>
        </p:spPr>
        <p:txBody>
          <a:bodyPr numCol="1" anchor="ctr">
            <a:normAutofit/>
          </a:bodyPr>
          <a:lstStyle>
            <a:lvl1pPr marL="0" indent="0" algn="ct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7" name="Text Placeholder 5"/>
          <p:cNvSpPr>
            <a:spLocks noGrp="1"/>
          </p:cNvSpPr>
          <p:nvPr>
            <p:ph type="body" sz="quarter" idx="18" hasCustomPrompt="1"/>
          </p:nvPr>
        </p:nvSpPr>
        <p:spPr>
          <a:xfrm>
            <a:off x="932392" y="944535"/>
            <a:ext cx="2478877" cy="2350427"/>
          </a:xfrm>
        </p:spPr>
        <p:txBody>
          <a:bodyPr anchor="b"/>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cxnSp>
        <p:nvCxnSpPr>
          <p:cNvPr id="30" name="Straight Connector 29"/>
          <p:cNvCxnSpPr>
            <a:stCxn id="8" idx="6"/>
            <a:endCxn id="38" idx="2"/>
          </p:cNvCxnSpPr>
          <p:nvPr userDrawn="1"/>
        </p:nvCxnSpPr>
        <p:spPr>
          <a:xfrm>
            <a:off x="2241489" y="3428471"/>
            <a:ext cx="3783795"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8" name="Oval 37"/>
          <p:cNvSpPr/>
          <p:nvPr userDrawn="1"/>
        </p:nvSpPr>
        <p:spPr>
          <a:xfrm>
            <a:off x="6025284" y="3354568"/>
            <a:ext cx="147782" cy="14780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0" name="Freeform: Shape 39"/>
          <p:cNvSpPr/>
          <p:nvPr userDrawn="1"/>
        </p:nvSpPr>
        <p:spPr>
          <a:xfrm rot="10800000">
            <a:off x="4850210" y="2504520"/>
            <a:ext cx="2478877" cy="739077"/>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1" name="Text Placeholder 5"/>
          <p:cNvSpPr>
            <a:spLocks noGrp="1"/>
          </p:cNvSpPr>
          <p:nvPr>
            <p:ph type="body" sz="quarter" idx="19" hasCustomPrompt="1"/>
          </p:nvPr>
        </p:nvSpPr>
        <p:spPr>
          <a:xfrm>
            <a:off x="4942302" y="2589461"/>
            <a:ext cx="2288345" cy="407746"/>
          </a:xfrm>
        </p:spPr>
        <p:txBody>
          <a:bodyPr numCol="1" anchor="ctr">
            <a:normAutofit/>
          </a:bodyPr>
          <a:lstStyle>
            <a:lvl1pPr marL="0" indent="0" algn="ct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42" name="Text Placeholder 5"/>
          <p:cNvSpPr>
            <a:spLocks noGrp="1"/>
          </p:cNvSpPr>
          <p:nvPr>
            <p:ph type="body" sz="quarter" idx="20" hasCustomPrompt="1"/>
          </p:nvPr>
        </p:nvSpPr>
        <p:spPr>
          <a:xfrm>
            <a:off x="4841516" y="3575038"/>
            <a:ext cx="2478877" cy="2350427"/>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cxnSp>
        <p:nvCxnSpPr>
          <p:cNvPr id="43" name="Straight Connector 42"/>
          <p:cNvCxnSpPr>
            <a:stCxn id="38" idx="6"/>
          </p:cNvCxnSpPr>
          <p:nvPr userDrawn="1"/>
        </p:nvCxnSpPr>
        <p:spPr>
          <a:xfrm>
            <a:off x="6173065" y="3428471"/>
            <a:ext cx="6018935"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4" name="Picture Placeholder 6"/>
          <p:cNvSpPr>
            <a:spLocks noGrp="1"/>
          </p:cNvSpPr>
          <p:nvPr>
            <p:ph type="pic" sz="quarter" idx="15"/>
          </p:nvPr>
        </p:nvSpPr>
        <p:spPr>
          <a:xfrm>
            <a:off x="7427381" y="932536"/>
            <a:ext cx="3829053" cy="2176268"/>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417331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 presetClass="entr" presetSubtype="4" decel="100000" fill="hold" grpId="0" nodeType="withEffect">
                                  <p:stCondLst>
                                    <p:cond delay="0"/>
                                  </p:stCondLst>
                                  <p:childTnLst>
                                    <p:set>
                                      <p:cBhvr>
                                        <p:cTn id="9" dur="1" fill="hold">
                                          <p:stCondLst>
                                            <p:cond delay="0"/>
                                          </p:stCondLst>
                                        </p:cTn>
                                        <p:tgtEl>
                                          <p:spTgt spid="26">
                                            <p:txEl>
                                              <p:pRg st="0" end="0"/>
                                            </p:txEl>
                                          </p:spTgt>
                                        </p:tgtEl>
                                        <p:attrNameLst>
                                          <p:attrName>style.visibility</p:attrName>
                                        </p:attrNameLst>
                                      </p:cBhvr>
                                      <p:to>
                                        <p:strVal val="visible"/>
                                      </p:to>
                                    </p:set>
                                    <p:anim calcmode="lin" valueType="num">
                                      <p:cBhvr additive="base">
                                        <p:cTn id="10" dur="10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11" dur="1000" fill="hold"/>
                                        <p:tgtEl>
                                          <p:spTgt spid="26">
                                            <p:txEl>
                                              <p:pRg st="0" end="0"/>
                                            </p:txEl>
                                          </p:spTgt>
                                        </p:tgtEl>
                                        <p:attrNameLst>
                                          <p:attrName>ppt_y</p:attrName>
                                        </p:attrNameLst>
                                      </p:cBhvr>
                                      <p:tavLst>
                                        <p:tav tm="0">
                                          <p:val>
                                            <p:strVal val="1+#ppt_h/2"/>
                                          </p:val>
                                        </p:tav>
                                        <p:tav tm="100000">
                                          <p:val>
                                            <p:strVal val="#ppt_y"/>
                                          </p:val>
                                        </p:tav>
                                      </p:tavLst>
                                    </p:anim>
                                  </p:childTnLst>
                                </p:cTn>
                              </p:par>
                              <p:par>
                                <p:cTn id="12" presetID="2" presetClass="entr" presetSubtype="4" decel="10000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additive="base">
                                        <p:cTn id="14" dur="1000" fill="hold"/>
                                        <p:tgtEl>
                                          <p:spTgt spid="25"/>
                                        </p:tgtEl>
                                        <p:attrNameLst>
                                          <p:attrName>ppt_x</p:attrName>
                                        </p:attrNameLst>
                                      </p:cBhvr>
                                      <p:tavLst>
                                        <p:tav tm="0">
                                          <p:val>
                                            <p:strVal val="#ppt_x"/>
                                          </p:val>
                                        </p:tav>
                                        <p:tav tm="100000">
                                          <p:val>
                                            <p:strVal val="#ppt_x"/>
                                          </p:val>
                                        </p:tav>
                                      </p:tavLst>
                                    </p:anim>
                                    <p:anim calcmode="lin" valueType="num">
                                      <p:cBhvr additive="base">
                                        <p:cTn id="15" dur="1000" fill="hold"/>
                                        <p:tgtEl>
                                          <p:spTgt spid="25"/>
                                        </p:tgtEl>
                                        <p:attrNameLst>
                                          <p:attrName>ppt_y</p:attrName>
                                        </p:attrNameLst>
                                      </p:cBhvr>
                                      <p:tavLst>
                                        <p:tav tm="0">
                                          <p:val>
                                            <p:strVal val="1+#ppt_h/2"/>
                                          </p:val>
                                        </p:tav>
                                        <p:tav tm="100000">
                                          <p:val>
                                            <p:strVal val="#ppt_y"/>
                                          </p:val>
                                        </p:tav>
                                      </p:tavLst>
                                    </p:anim>
                                  </p:childTnLst>
                                </p:cTn>
                              </p:par>
                              <p:par>
                                <p:cTn id="16" presetID="10" presetClass="entr" presetSubtype="0" fill="hold" grpId="1" nodeType="withEffect">
                                  <p:stCondLst>
                                    <p:cond delay="0"/>
                                  </p:stCondLst>
                                  <p:childTnLst>
                                    <p:set>
                                      <p:cBhvr>
                                        <p:cTn id="17" dur="1" fill="hold">
                                          <p:stCondLst>
                                            <p:cond delay="0"/>
                                          </p:stCondLst>
                                        </p:cTn>
                                        <p:tgtEl>
                                          <p:spTgt spid="26">
                                            <p:txEl>
                                              <p:pRg st="0" end="0"/>
                                            </p:txEl>
                                          </p:spTgt>
                                        </p:tgtEl>
                                        <p:attrNameLst>
                                          <p:attrName>style.visibility</p:attrName>
                                        </p:attrNameLst>
                                      </p:cBhvr>
                                      <p:to>
                                        <p:strVal val="visible"/>
                                      </p:to>
                                    </p:set>
                                    <p:animEffect transition="in" filter="fade">
                                      <p:cBhvr>
                                        <p:cTn id="18" dur="1000"/>
                                        <p:tgtEl>
                                          <p:spTgt spid="26">
                                            <p:txEl>
                                              <p:pRg st="0" end="0"/>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childTnLst>
                                </p:cTn>
                              </p:par>
                            </p:childTnLst>
                          </p:cTn>
                        </p:par>
                        <p:par>
                          <p:cTn id="22" fill="hold">
                            <p:stCondLst>
                              <p:cond delay="1000"/>
                            </p:stCondLst>
                            <p:childTnLst>
                              <p:par>
                                <p:cTn id="23" presetID="10" presetClass="entr" presetSubtype="0" fill="hold" grpId="0" nodeType="afterEffect">
                                  <p:stCondLst>
                                    <p:cond delay="25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childTnLst>
                          </p:cTn>
                        </p:par>
                        <p:par>
                          <p:cTn id="26" fill="hold">
                            <p:stCondLst>
                              <p:cond delay="1750"/>
                            </p:stCondLst>
                            <p:childTnLst>
                              <p:par>
                                <p:cTn id="27" presetID="22" presetClass="entr" presetSubtype="8" fill="hold"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left)">
                                      <p:cBhvr>
                                        <p:cTn id="29" dur="750"/>
                                        <p:tgtEl>
                                          <p:spTgt spid="30"/>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41">
                                            <p:txEl>
                                              <p:pRg st="0" end="0"/>
                                            </p:txEl>
                                          </p:spTgt>
                                        </p:tgtEl>
                                        <p:attrNameLst>
                                          <p:attrName>style.visibility</p:attrName>
                                        </p:attrNameLst>
                                      </p:cBhvr>
                                      <p:to>
                                        <p:strVal val="visible"/>
                                      </p:to>
                                    </p:set>
                                    <p:anim calcmode="lin" valueType="num">
                                      <p:cBhvr additive="base">
                                        <p:cTn id="36" dur="10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7" dur="1000" fill="hold"/>
                                        <p:tgtEl>
                                          <p:spTgt spid="41">
                                            <p:txEl>
                                              <p:pRg st="0" end="0"/>
                                            </p:txEl>
                                          </p:spTgt>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0"/>
                                  </p:stCondLst>
                                  <p:childTnLst>
                                    <p:set>
                                      <p:cBhvr>
                                        <p:cTn id="39" dur="1" fill="hold">
                                          <p:stCondLst>
                                            <p:cond delay="0"/>
                                          </p:stCondLst>
                                        </p:cTn>
                                        <p:tgtEl>
                                          <p:spTgt spid="40"/>
                                        </p:tgtEl>
                                        <p:attrNameLst>
                                          <p:attrName>style.visibility</p:attrName>
                                        </p:attrNameLst>
                                      </p:cBhvr>
                                      <p:to>
                                        <p:strVal val="visible"/>
                                      </p:to>
                                    </p:set>
                                    <p:anim calcmode="lin" valueType="num">
                                      <p:cBhvr additive="base">
                                        <p:cTn id="40" dur="1000" fill="hold"/>
                                        <p:tgtEl>
                                          <p:spTgt spid="40"/>
                                        </p:tgtEl>
                                        <p:attrNameLst>
                                          <p:attrName>ppt_x</p:attrName>
                                        </p:attrNameLst>
                                      </p:cBhvr>
                                      <p:tavLst>
                                        <p:tav tm="0">
                                          <p:val>
                                            <p:strVal val="#ppt_x"/>
                                          </p:val>
                                        </p:tav>
                                        <p:tav tm="100000">
                                          <p:val>
                                            <p:strVal val="#ppt_x"/>
                                          </p:val>
                                        </p:tav>
                                      </p:tavLst>
                                    </p:anim>
                                    <p:anim calcmode="lin" valueType="num">
                                      <p:cBhvr additive="base">
                                        <p:cTn id="41" dur="1000" fill="hold"/>
                                        <p:tgtEl>
                                          <p:spTgt spid="40"/>
                                        </p:tgtEl>
                                        <p:attrNameLst>
                                          <p:attrName>ppt_y</p:attrName>
                                        </p:attrNameLst>
                                      </p:cBhvr>
                                      <p:tavLst>
                                        <p:tav tm="0">
                                          <p:val>
                                            <p:strVal val="0-#ppt_h/2"/>
                                          </p:val>
                                        </p:tav>
                                        <p:tav tm="100000">
                                          <p:val>
                                            <p:strVal val="#ppt_y"/>
                                          </p:val>
                                        </p:tav>
                                      </p:tavLst>
                                    </p:anim>
                                  </p:childTnLst>
                                </p:cTn>
                              </p:par>
                              <p:par>
                                <p:cTn id="42" presetID="10" presetClass="entr" presetSubtype="0" fill="hold" grpId="1" nodeType="withEffect">
                                  <p:stCondLst>
                                    <p:cond delay="0"/>
                                  </p:stCondLst>
                                  <p:childTnLst>
                                    <p:set>
                                      <p:cBhvr>
                                        <p:cTn id="43" dur="1" fill="hold">
                                          <p:stCondLst>
                                            <p:cond delay="0"/>
                                          </p:stCondLst>
                                        </p:cTn>
                                        <p:tgtEl>
                                          <p:spTgt spid="41">
                                            <p:txEl>
                                              <p:pRg st="0" end="0"/>
                                            </p:txEl>
                                          </p:spTgt>
                                        </p:tgtEl>
                                        <p:attrNameLst>
                                          <p:attrName>style.visibility</p:attrName>
                                        </p:attrNameLst>
                                      </p:cBhvr>
                                      <p:to>
                                        <p:strVal val="visible"/>
                                      </p:to>
                                    </p:set>
                                    <p:animEffect transition="in" filter="fade">
                                      <p:cBhvr>
                                        <p:cTn id="44" dur="1000"/>
                                        <p:tgtEl>
                                          <p:spTgt spid="41">
                                            <p:txEl>
                                              <p:pRg st="0" end="0"/>
                                            </p:txEl>
                                          </p:spTgt>
                                        </p:tgtEl>
                                      </p:cBhvr>
                                    </p:animEffect>
                                  </p:childTnLst>
                                </p:cTn>
                              </p:par>
                              <p:par>
                                <p:cTn id="45" presetID="10" presetClass="entr" presetSubtype="0" fill="hold" grpId="1" nodeType="with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1000"/>
                                        <p:tgtEl>
                                          <p:spTgt spid="40"/>
                                        </p:tgtEl>
                                      </p:cBhvr>
                                    </p:animEffect>
                                  </p:childTnLst>
                                </p:cTn>
                              </p:par>
                            </p:childTnLst>
                          </p:cTn>
                        </p:par>
                        <p:par>
                          <p:cTn id="48" fill="hold">
                            <p:stCondLst>
                              <p:cond delay="3500"/>
                            </p:stCondLst>
                            <p:childTnLst>
                              <p:par>
                                <p:cTn id="49" presetID="10" presetClass="entr" presetSubtype="0"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750"/>
                                        <p:tgtEl>
                                          <p:spTgt spid="24"/>
                                        </p:tgtEl>
                                      </p:cBhvr>
                                    </p:animEffect>
                                  </p:childTnLst>
                                </p:cTn>
                              </p:par>
                            </p:childTnLst>
                          </p:cTn>
                        </p:par>
                        <p:par>
                          <p:cTn id="52" fill="hold">
                            <p:stCondLst>
                              <p:cond delay="4250"/>
                            </p:stCondLst>
                            <p:childTnLst>
                              <p:par>
                                <p:cTn id="53" presetID="10" presetClass="entr" presetSubtype="0" fill="hold" grpId="0" nodeType="afterEffect">
                                  <p:stCondLst>
                                    <p:cond delay="250"/>
                                  </p:stCondLst>
                                  <p:childTnLst>
                                    <p:set>
                                      <p:cBhvr>
                                        <p:cTn id="54" dur="1" fill="hold">
                                          <p:stCondLst>
                                            <p:cond delay="0"/>
                                          </p:stCondLst>
                                        </p:cTn>
                                        <p:tgtEl>
                                          <p:spTgt spid="42"/>
                                        </p:tgtEl>
                                        <p:attrNameLst>
                                          <p:attrName>style.visibility</p:attrName>
                                        </p:attrNameLst>
                                      </p:cBhvr>
                                      <p:to>
                                        <p:strVal val="visible"/>
                                      </p:to>
                                    </p:set>
                                    <p:animEffect transition="in" filter="fade">
                                      <p:cBhvr>
                                        <p:cTn id="55" dur="500"/>
                                        <p:tgtEl>
                                          <p:spTgt spid="42"/>
                                        </p:tgtEl>
                                      </p:cBhvr>
                                    </p:animEffect>
                                  </p:childTnLst>
                                </p:cTn>
                              </p:par>
                            </p:childTnLst>
                          </p:cTn>
                        </p:par>
                        <p:par>
                          <p:cTn id="56" fill="hold">
                            <p:stCondLst>
                              <p:cond delay="5000"/>
                            </p:stCondLst>
                            <p:childTnLst>
                              <p:par>
                                <p:cTn id="57" presetID="22" presetClass="entr" presetSubtype="8" fill="hold" nodeType="after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wipe(left)">
                                      <p:cBhvr>
                                        <p:cTn id="59" dur="75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5" grpId="0" animBg="1"/>
      <p:bldP spid="25" grpId="1" animBg="1"/>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1000" fill="hold"/>
                        <p:tgtEl>
                          <p:spTgt spid="26"/>
                        </p:tgtEl>
                        <p:attrNameLst>
                          <p:attrName>ppt_x</p:attrName>
                        </p:attrNameLst>
                      </p:cBhvr>
                      <p:tavLst>
                        <p:tav tm="0">
                          <p:val>
                            <p:strVal val="#ppt_x"/>
                          </p:val>
                        </p:tav>
                        <p:tav tm="100000">
                          <p:val>
                            <p:strVal val="#ppt_x"/>
                          </p:val>
                        </p:tav>
                      </p:tavLst>
                    </p:anim>
                    <p:anim calcmode="lin" valueType="num">
                      <p:cBhvr additive="base">
                        <p:cTn dur="1000" fill="hold"/>
                        <p:tgtEl>
                          <p:spTgt spid="26"/>
                        </p:tgtEl>
                        <p:attrNameLst>
                          <p:attrName>ppt_y</p:attrName>
                        </p:attrNameLst>
                      </p:cBhvr>
                      <p:tavLst>
                        <p:tav tm="0">
                          <p:val>
                            <p:strVal val="1+#ppt_h/2"/>
                          </p:val>
                        </p:tav>
                        <p:tav tm="100000">
                          <p:val>
                            <p:strVal val="#ppt_y"/>
                          </p:val>
                        </p:tav>
                      </p:tavLst>
                    </p:anim>
                  </p:childTnLst>
                </p:cTn>
              </p:par>
            </p:tnLst>
          </p:tmpl>
        </p:tmplLst>
      </p:bldP>
      <p:bldP spid="26" grpId="1"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1000"/>
                        <p:tgtEl>
                          <p:spTgt spid="26"/>
                        </p:tgtEl>
                      </p:cBhvr>
                    </p:animEffect>
                  </p:childTnLst>
                </p:cTn>
              </p:par>
            </p:tnLst>
          </p:tmpl>
        </p:tmplLst>
      </p:bldP>
      <p:bldP spid="27" grpId="0">
        <p:tmplLst>
          <p:tmpl>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38" grpId="0" animBg="1"/>
      <p:bldP spid="40" grpId="0" animBg="1"/>
      <p:bldP spid="40" grpId="1" animBg="1"/>
      <p:bldP spid="41" grpId="0" build="p">
        <p:tmplLst>
          <p:tmpl lvl="1">
            <p:tnLst>
              <p:par>
                <p:cTn presetID="2" presetClass="entr" presetSubtype="1" decel="10000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1000" fill="hold"/>
                        <p:tgtEl>
                          <p:spTgt spid="41"/>
                        </p:tgtEl>
                        <p:attrNameLst>
                          <p:attrName>ppt_x</p:attrName>
                        </p:attrNameLst>
                      </p:cBhvr>
                      <p:tavLst>
                        <p:tav tm="0">
                          <p:val>
                            <p:strVal val="#ppt_x"/>
                          </p:val>
                        </p:tav>
                        <p:tav tm="100000">
                          <p:val>
                            <p:strVal val="#ppt_x"/>
                          </p:val>
                        </p:tav>
                      </p:tavLst>
                    </p:anim>
                    <p:anim calcmode="lin" valueType="num">
                      <p:cBhvr additive="base">
                        <p:cTn dur="1000" fill="hold"/>
                        <p:tgtEl>
                          <p:spTgt spid="41"/>
                        </p:tgtEl>
                        <p:attrNameLst>
                          <p:attrName>ppt_y</p:attrName>
                        </p:attrNameLst>
                      </p:cBhvr>
                      <p:tavLst>
                        <p:tav tm="0">
                          <p:val>
                            <p:strVal val="0-#ppt_h/2"/>
                          </p:val>
                        </p:tav>
                        <p:tav tm="100000">
                          <p:val>
                            <p:strVal val="#ppt_y"/>
                          </p:val>
                        </p:tav>
                      </p:tavLst>
                    </p:anim>
                  </p:childTnLst>
                </p:cTn>
              </p:par>
            </p:tnLst>
          </p:tmpl>
        </p:tmplLst>
      </p:bldP>
      <p:bldP spid="41" grpId="1"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1000"/>
                        <p:tgtEl>
                          <p:spTgt spid="41"/>
                        </p:tgtEl>
                      </p:cBhvr>
                    </p:animEffect>
                  </p:childTnLst>
                </p:cTn>
              </p:par>
            </p:tnLst>
          </p:tmpl>
        </p:tmplLst>
      </p:bldP>
      <p:bldP spid="42" grpId="0">
        <p:tmplLst>
          <p:tmpl>
            <p:tnLst>
              <p:par>
                <p:cTn presetID="10" presetClass="entr" presetSubtype="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24"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Wide image and 3 texts">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0"/>
            <a:ext cx="12192000" cy="3428471"/>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a:xfrm>
            <a:off x="7446433" y="6411940"/>
            <a:ext cx="4521200" cy="365125"/>
          </a:xfrm>
          <a:prstGeom prst="rect">
            <a:avLst/>
          </a:prstGeom>
        </p:spPr>
        <p:txBody>
          <a:bodyPr/>
          <a:lstStyle/>
          <a:p>
            <a:endParaRPr kumimoji="1" lang="ja-JP" altLang="en-US" dirty="0"/>
          </a:p>
        </p:txBody>
      </p:sp>
      <p:sp>
        <p:nvSpPr>
          <p:cNvPr id="4" name="Slide Number Placeholder 3"/>
          <p:cNvSpPr>
            <a:spLocks noGrp="1"/>
          </p:cNvSpPr>
          <p:nvPr>
            <p:ph type="sldNum" sz="quarter" idx="11"/>
          </p:nvPr>
        </p:nvSpPr>
        <p:spPr>
          <a:xfrm>
            <a:off x="10176934" y="5919158"/>
            <a:ext cx="1807633" cy="675343"/>
          </a:xfrm>
          <a:prstGeom prst="rect">
            <a:avLst/>
          </a:prstGeom>
        </p:spPr>
        <p:txBody>
          <a:bodyPr/>
          <a:lstStyle/>
          <a:p>
            <a:fld id="{B54AD89C-DF1E-4948-B597-5DD47B34A9CA}" type="slidenum">
              <a:rPr kumimoji="1" lang="ja-JP" altLang="en-US" smtClean="0"/>
              <a:pPr/>
              <a:t>‹N°›</a:t>
            </a:fld>
            <a:endParaRPr kumimoji="1" lang="ja-JP" altLang="en-US" dirty="0"/>
          </a:p>
        </p:txBody>
      </p:sp>
      <p:sp>
        <p:nvSpPr>
          <p:cNvPr id="7" name="Text Placeholder 5"/>
          <p:cNvSpPr>
            <a:spLocks noGrp="1"/>
          </p:cNvSpPr>
          <p:nvPr>
            <p:ph type="body" sz="quarter" idx="12" hasCustomPrompt="1"/>
          </p:nvPr>
        </p:nvSpPr>
        <p:spPr>
          <a:xfrm>
            <a:off x="935567" y="4422706"/>
            <a:ext cx="2805161" cy="149645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8" name="Text Placeholder 5"/>
          <p:cNvSpPr>
            <a:spLocks noGrp="1"/>
          </p:cNvSpPr>
          <p:nvPr>
            <p:ph type="body" sz="quarter" idx="14" hasCustomPrompt="1"/>
          </p:nvPr>
        </p:nvSpPr>
        <p:spPr>
          <a:xfrm>
            <a:off x="935567" y="3983147"/>
            <a:ext cx="2805161" cy="390888"/>
          </a:xfrm>
        </p:spPr>
        <p:txBody>
          <a:bodyPr anchor="b">
            <a:normAutofit/>
          </a:bodyPr>
          <a:lstStyle>
            <a:lvl1pPr marL="0" indent="0" algn="ctr">
              <a:lnSpc>
                <a:spcPct val="100000"/>
              </a:lnSpc>
              <a:spcBef>
                <a:spcPts val="0"/>
              </a:spcBef>
              <a:buFontTx/>
              <a:buNone/>
              <a:defRPr sz="1867" baseline="0">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1" name="Text Placeholder 5"/>
          <p:cNvSpPr>
            <a:spLocks noGrp="1"/>
          </p:cNvSpPr>
          <p:nvPr>
            <p:ph type="body" sz="quarter" idx="15" hasCustomPrompt="1"/>
          </p:nvPr>
        </p:nvSpPr>
        <p:spPr>
          <a:xfrm>
            <a:off x="4693420" y="4422706"/>
            <a:ext cx="2805161" cy="149645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6" hasCustomPrompt="1"/>
          </p:nvPr>
        </p:nvSpPr>
        <p:spPr>
          <a:xfrm>
            <a:off x="4693420" y="3983147"/>
            <a:ext cx="2805161" cy="390888"/>
          </a:xfrm>
        </p:spPr>
        <p:txBody>
          <a:bodyPr anchor="b">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3" name="Text Placeholder 5"/>
          <p:cNvSpPr>
            <a:spLocks noGrp="1"/>
          </p:cNvSpPr>
          <p:nvPr>
            <p:ph type="body" sz="quarter" idx="17" hasCustomPrompt="1"/>
          </p:nvPr>
        </p:nvSpPr>
        <p:spPr>
          <a:xfrm>
            <a:off x="8451273" y="4422706"/>
            <a:ext cx="2805161" cy="149645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4" name="Text Placeholder 5"/>
          <p:cNvSpPr>
            <a:spLocks noGrp="1"/>
          </p:cNvSpPr>
          <p:nvPr>
            <p:ph type="body" sz="quarter" idx="18" hasCustomPrompt="1"/>
          </p:nvPr>
        </p:nvSpPr>
        <p:spPr>
          <a:xfrm>
            <a:off x="8451273" y="3983147"/>
            <a:ext cx="2805161" cy="390888"/>
          </a:xfrm>
        </p:spPr>
        <p:txBody>
          <a:bodyPr anchor="b">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7" name="Title 1"/>
          <p:cNvSpPr>
            <a:spLocks noGrp="1"/>
          </p:cNvSpPr>
          <p:nvPr>
            <p:ph type="title" hasCustomPrompt="1"/>
          </p:nvPr>
        </p:nvSpPr>
        <p:spPr>
          <a:xfrm>
            <a:off x="1295400" y="2523401"/>
            <a:ext cx="9601200" cy="905070"/>
          </a:xfrm>
        </p:spPr>
        <p:txBody>
          <a:bodyPr/>
          <a:lstStyle>
            <a:lvl1pPr algn="ctr">
              <a:defRPr>
                <a:solidFill>
                  <a:schemeClr val="bg1"/>
                </a:solidFill>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33025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000" fill="hold"/>
                                        <p:tgtEl>
                                          <p:spTgt spid="17"/>
                                        </p:tgtEl>
                                        <p:attrNameLst>
                                          <p:attrName>ppt_x</p:attrName>
                                        </p:attrNameLst>
                                      </p:cBhvr>
                                      <p:tavLst>
                                        <p:tav tm="0">
                                          <p:val>
                                            <p:strVal val="#ppt_x"/>
                                          </p:val>
                                        </p:tav>
                                        <p:tav tm="100000">
                                          <p:val>
                                            <p:strVal val="#ppt_x"/>
                                          </p:val>
                                        </p:tav>
                                      </p:tavLst>
                                    </p:anim>
                                    <p:anim calcmode="lin" valueType="num">
                                      <p:cBhvr additive="base">
                                        <p:cTn id="12" dur="10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800"/>
                            </p:stCondLst>
                            <p:childTnLst>
                              <p:par>
                                <p:cTn id="14" presetID="22" presetClass="entr" presetSubtype="8"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wipe(left)">
                                      <p:cBhvr>
                                        <p:cTn id="16" dur="500"/>
                                        <p:tgtEl>
                                          <p:spTgt spid="8">
                                            <p:txEl>
                                              <p:pRg st="0" end="0"/>
                                            </p:txEl>
                                          </p:spTgt>
                                        </p:tgtEl>
                                      </p:cBhvr>
                                    </p:animEffect>
                                  </p:childTnLst>
                                </p:cTn>
                              </p:par>
                            </p:childTnLst>
                          </p:cTn>
                        </p:par>
                        <p:par>
                          <p:cTn id="17" fill="hold">
                            <p:stCondLst>
                              <p:cond delay="2300"/>
                            </p:stCondLst>
                            <p:childTnLst>
                              <p:par>
                                <p:cTn id="18" presetID="10" presetClass="entr" presetSubtype="0" fill="hold" grpId="0" nodeType="afterEffect">
                                  <p:stCondLst>
                                    <p:cond delay="25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par>
                          <p:cTn id="21" fill="hold">
                            <p:stCondLst>
                              <p:cond delay="3050"/>
                            </p:stCondLst>
                            <p:childTnLst>
                              <p:par>
                                <p:cTn id="22" presetID="22" presetClass="entr" presetSubtype="8"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wipe(left)">
                                      <p:cBhvr>
                                        <p:cTn id="24" dur="500"/>
                                        <p:tgtEl>
                                          <p:spTgt spid="12">
                                            <p:txEl>
                                              <p:pRg st="0" end="0"/>
                                            </p:txEl>
                                          </p:spTgt>
                                        </p:tgtEl>
                                      </p:cBhvr>
                                    </p:animEffect>
                                  </p:childTnLst>
                                </p:cTn>
                              </p:par>
                            </p:childTnLst>
                          </p:cTn>
                        </p:par>
                        <p:par>
                          <p:cTn id="25" fill="hold">
                            <p:stCondLst>
                              <p:cond delay="3550"/>
                            </p:stCondLst>
                            <p:childTnLst>
                              <p:par>
                                <p:cTn id="26" presetID="10" presetClass="entr" presetSubtype="0" fill="hold" grpId="0" nodeType="afterEffect">
                                  <p:stCondLst>
                                    <p:cond delay="25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par>
                          <p:cTn id="29" fill="hold">
                            <p:stCondLst>
                              <p:cond delay="4300"/>
                            </p:stCondLst>
                            <p:childTnLst>
                              <p:par>
                                <p:cTn id="30" presetID="22" presetClass="entr" presetSubtype="8" fill="hold" grpId="0" nodeType="afterEffect">
                                  <p:stCondLst>
                                    <p:cond delay="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wipe(left)">
                                      <p:cBhvr>
                                        <p:cTn id="32" dur="500"/>
                                        <p:tgtEl>
                                          <p:spTgt spid="14">
                                            <p:txEl>
                                              <p:pRg st="0" end="0"/>
                                            </p:txEl>
                                          </p:spTgt>
                                        </p:tgtEl>
                                      </p:cBhvr>
                                    </p:animEffect>
                                  </p:childTnLst>
                                </p:cTn>
                              </p:par>
                            </p:childTnLst>
                          </p:cTn>
                        </p:par>
                        <p:par>
                          <p:cTn id="33" fill="hold">
                            <p:stCondLst>
                              <p:cond delay="4800"/>
                            </p:stCondLst>
                            <p:childTnLst>
                              <p:par>
                                <p:cTn id="34" presetID="10" presetClass="entr" presetSubtype="0" fill="hold" grpId="0" nodeType="afterEffect">
                                  <p:stCondLst>
                                    <p:cond delay="25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tmplLst>
          <p:tmpl>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7" grpId="0"/>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laptop 2">
    <p:spTree>
      <p:nvGrpSpPr>
        <p:cNvPr id="1" name=""/>
        <p:cNvGrpSpPr/>
        <p:nvPr/>
      </p:nvGrpSpPr>
      <p:grpSpPr>
        <a:xfrm>
          <a:off x="0" y="0"/>
          <a:ext cx="0" cy="0"/>
          <a:chOff x="0" y="0"/>
          <a:chExt cx="0" cy="0"/>
        </a:xfrm>
      </p:grpSpPr>
      <p:cxnSp>
        <p:nvCxnSpPr>
          <p:cNvPr id="14" name="Straight Connector 13"/>
          <p:cNvCxnSpPr/>
          <p:nvPr userDrawn="1"/>
        </p:nvCxnSpPr>
        <p:spPr>
          <a:xfrm flipV="1">
            <a:off x="-1856096" y="2148864"/>
            <a:ext cx="7724633" cy="1"/>
          </a:xfrm>
          <a:prstGeom prst="line">
            <a:avLst/>
          </a:prstGeom>
          <a:ln w="762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a:xfrm>
            <a:off x="7446433" y="6411940"/>
            <a:ext cx="4521200" cy="365125"/>
          </a:xfrm>
          <a:prstGeom prst="rect">
            <a:avLst/>
          </a:prstGeom>
        </p:spPr>
        <p:txBody>
          <a:bodyPr/>
          <a:lstStyle/>
          <a:p>
            <a:endParaRPr kumimoji="1" lang="ja-JP" altLang="en-US" dirty="0"/>
          </a:p>
        </p:txBody>
      </p:sp>
      <p:sp>
        <p:nvSpPr>
          <p:cNvPr id="4" name="Slide Number Placeholder 3"/>
          <p:cNvSpPr>
            <a:spLocks noGrp="1"/>
          </p:cNvSpPr>
          <p:nvPr>
            <p:ph type="sldNum" sz="quarter" idx="11"/>
          </p:nvPr>
        </p:nvSpPr>
        <p:spPr>
          <a:xfrm>
            <a:off x="10176934" y="5919158"/>
            <a:ext cx="1807633" cy="675343"/>
          </a:xfrm>
          <a:prstGeom prst="rect">
            <a:avLst/>
          </a:prstGeom>
        </p:spPr>
        <p:txBody>
          <a:bodyPr/>
          <a:lstStyle/>
          <a:p>
            <a:fld id="{B54AD89C-DF1E-4948-B597-5DD47B34A9CA}" type="slidenum">
              <a:rPr kumimoji="1" lang="ja-JP" altLang="en-US" smtClean="0"/>
              <a:pPr/>
              <a:t>‹N°›</a:t>
            </a:fld>
            <a:endParaRPr kumimoji="1" lang="ja-JP" altLang="en-US" dirty="0"/>
          </a:p>
        </p:txBody>
      </p:sp>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t="10212" r="35458"/>
          <a:stretch/>
        </p:blipFill>
        <p:spPr>
          <a:xfrm>
            <a:off x="4751917" y="0"/>
            <a:ext cx="7440083" cy="5919159"/>
          </a:xfrm>
          <a:prstGeom prst="rect">
            <a:avLst/>
          </a:prstGeom>
        </p:spPr>
      </p:pic>
      <p:sp>
        <p:nvSpPr>
          <p:cNvPr id="13" name="Picture Placeholder 6"/>
          <p:cNvSpPr>
            <a:spLocks noGrp="1"/>
          </p:cNvSpPr>
          <p:nvPr>
            <p:ph type="pic" sz="quarter" idx="15"/>
          </p:nvPr>
        </p:nvSpPr>
        <p:spPr>
          <a:xfrm>
            <a:off x="6212417" y="0"/>
            <a:ext cx="5979584" cy="5144294"/>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5" name="Title 1"/>
          <p:cNvSpPr>
            <a:spLocks noGrp="1"/>
          </p:cNvSpPr>
          <p:nvPr>
            <p:ph type="title" hasCustomPrompt="1"/>
          </p:nvPr>
        </p:nvSpPr>
        <p:spPr>
          <a:xfrm>
            <a:off x="935568" y="932537"/>
            <a:ext cx="3407833" cy="2432655"/>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6" name="Text Placeholder 5"/>
          <p:cNvSpPr>
            <a:spLocks noGrp="1"/>
          </p:cNvSpPr>
          <p:nvPr>
            <p:ph type="body" sz="quarter" idx="12" hasCustomPrompt="1"/>
          </p:nvPr>
        </p:nvSpPr>
        <p:spPr>
          <a:xfrm>
            <a:off x="948267" y="3574543"/>
            <a:ext cx="3395133" cy="2015378"/>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73055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right)">
                                      <p:cBhvr>
                                        <p:cTn id="14" dur="500"/>
                                        <p:tgtEl>
                                          <p:spTgt spid="14"/>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1000" fill="hold"/>
                                        <p:tgtEl>
                                          <p:spTgt spid="15"/>
                                        </p:tgtEl>
                                        <p:attrNameLst>
                                          <p:attrName>ppt_x</p:attrName>
                                        </p:attrNameLst>
                                      </p:cBhvr>
                                      <p:tavLst>
                                        <p:tav tm="0">
                                          <p:val>
                                            <p:strVal val="#ppt_x"/>
                                          </p:val>
                                        </p:tav>
                                        <p:tav tm="100000">
                                          <p:val>
                                            <p:strVal val="#ppt_x"/>
                                          </p:val>
                                        </p:tav>
                                      </p:tavLst>
                                    </p:anim>
                                    <p:anim calcmode="lin" valueType="num">
                                      <p:cBhvr additive="base">
                                        <p:cTn id="18" dur="1000" fill="hold"/>
                                        <p:tgtEl>
                                          <p:spTgt spid="15"/>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text only 2">
    <p:bg>
      <p:bgPr>
        <a:solidFill>
          <a:schemeClr val="tx1"/>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935568" y="932537"/>
            <a:ext cx="3407833" cy="2432655"/>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12" hasCustomPrompt="1"/>
          </p:nvPr>
        </p:nvSpPr>
        <p:spPr>
          <a:xfrm>
            <a:off x="948267" y="3574543"/>
            <a:ext cx="3395133" cy="2015378"/>
          </a:xfrm>
        </p:spPr>
        <p:txBody>
          <a:bodyPr anchor="t"/>
          <a:lstStyle>
            <a:lvl1pPr marL="0" indent="0" algn="just">
              <a:spcBef>
                <a:spcPts val="0"/>
              </a:spcBef>
              <a:buFontTx/>
              <a:buNone/>
              <a:defRPr>
                <a:solidFill>
                  <a:schemeClr val="bg1"/>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7" name="Footer Placeholder 2"/>
          <p:cNvSpPr>
            <a:spLocks noGrp="1"/>
          </p:cNvSpPr>
          <p:nvPr>
            <p:ph type="ftr" sz="quarter" idx="10"/>
          </p:nvPr>
        </p:nvSpPr>
        <p:spPr>
          <a:xfrm>
            <a:off x="7446433" y="6411940"/>
            <a:ext cx="4521200" cy="365125"/>
          </a:xfrm>
          <a:prstGeom prst="rect">
            <a:avLst/>
          </a:prstGeom>
        </p:spPr>
        <p:txBody>
          <a:bodyPr/>
          <a:lstStyle/>
          <a:p>
            <a:endParaRPr kumimoji="1" lang="ja-JP" altLang="en-US" dirty="0"/>
          </a:p>
        </p:txBody>
      </p:sp>
      <p:sp>
        <p:nvSpPr>
          <p:cNvPr id="8" name="Slide Number Placeholder 3"/>
          <p:cNvSpPr>
            <a:spLocks noGrp="1"/>
          </p:cNvSpPr>
          <p:nvPr>
            <p:ph type="sldNum" sz="quarter" idx="11"/>
          </p:nvPr>
        </p:nvSpPr>
        <p:spPr>
          <a:xfrm>
            <a:off x="11171767" y="5919158"/>
            <a:ext cx="812800" cy="675343"/>
          </a:xfrm>
          <a:prstGeom prst="rect">
            <a:avLst/>
          </a:prstGeom>
        </p:spPr>
        <p:txBody>
          <a:bodyPr/>
          <a:lstStyle>
            <a:lvl1pPr>
              <a:defRPr>
                <a:solidFill>
                  <a:schemeClr val="tx2"/>
                </a:solidFill>
              </a:defRPr>
            </a:lvl1pPr>
          </a:lstStyle>
          <a:p>
            <a:fld id="{B54AD89C-DF1E-4948-B597-5DD47B34A9CA}" type="slidenum">
              <a:rPr kumimoji="1" lang="ja-JP" altLang="en-US" smtClean="0"/>
              <a:pPr/>
              <a:t>‹N°›</a:t>
            </a:fld>
            <a:endParaRPr kumimoji="1" lang="ja-JP" altLang="en-US" dirty="0"/>
          </a:p>
        </p:txBody>
      </p:sp>
    </p:spTree>
    <p:extLst>
      <p:ext uri="{BB962C8B-B14F-4D97-AF65-F5344CB8AC3E}">
        <p14:creationId xmlns:p14="http://schemas.microsoft.com/office/powerpoint/2010/main" val="4191415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hank you">
    <p:bg>
      <p:bgPr>
        <a:solidFill>
          <a:schemeClr val="tx1"/>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015067" y="2493893"/>
            <a:ext cx="8161867" cy="822019"/>
          </a:xfrm>
        </p:spPr>
        <p:txBody>
          <a:bodyPr anchor="b"/>
          <a:lstStyle>
            <a:lvl1pPr algn="ctr">
              <a:defRPr>
                <a:solidFill>
                  <a:schemeClr val="bg1"/>
                </a:solidFill>
              </a:defRPr>
            </a:lvl1pPr>
          </a:lstStyle>
          <a:p>
            <a:r>
              <a:rPr kumimoji="1" lang="en-US" altLang="ja-JP" dirty="0"/>
              <a:t>Slide title goes here</a:t>
            </a:r>
            <a:endParaRPr kumimoji="1" lang="ja-JP" altLang="en-US" dirty="0"/>
          </a:p>
        </p:txBody>
      </p:sp>
      <p:sp>
        <p:nvSpPr>
          <p:cNvPr id="6" name="Text Placeholder 5"/>
          <p:cNvSpPr>
            <a:spLocks noGrp="1"/>
          </p:cNvSpPr>
          <p:nvPr>
            <p:ph type="body" sz="quarter" idx="12" hasCustomPrompt="1"/>
          </p:nvPr>
        </p:nvSpPr>
        <p:spPr>
          <a:xfrm>
            <a:off x="2015067" y="3428471"/>
            <a:ext cx="8161867" cy="598051"/>
          </a:xfrm>
        </p:spPr>
        <p:txBody>
          <a:bodyPr anchor="t"/>
          <a:lstStyle>
            <a:lvl1pPr marL="0" indent="0" algn="ctr">
              <a:spcBef>
                <a:spcPts val="0"/>
              </a:spcBef>
              <a:buFontTx/>
              <a:buNone/>
              <a:defRPr>
                <a:solidFill>
                  <a:schemeClr val="bg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7" name="Text Placeholder 5"/>
          <p:cNvSpPr>
            <a:spLocks noGrp="1"/>
          </p:cNvSpPr>
          <p:nvPr>
            <p:ph type="body" sz="quarter" idx="13" hasCustomPrompt="1"/>
          </p:nvPr>
        </p:nvSpPr>
        <p:spPr>
          <a:xfrm>
            <a:off x="2015067" y="4677497"/>
            <a:ext cx="8161867" cy="1247967"/>
          </a:xfrm>
        </p:spPr>
        <p:txBody>
          <a:bodyPr anchor="b"/>
          <a:lstStyle>
            <a:lvl1pPr marL="0" indent="0" algn="ctr">
              <a:spcBef>
                <a:spcPts val="0"/>
              </a:spcBef>
              <a:buFontTx/>
              <a:buNone/>
              <a:defRPr>
                <a:solidFill>
                  <a:schemeClr val="bg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9064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25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2300"/>
                            </p:stCondLst>
                            <p:childTnLst>
                              <p:par>
                                <p:cTn id="14" presetID="10" presetClass="entr" presetSubtype="0" fill="hold" grpId="0" nodeType="afterEffect">
                                  <p:stCondLst>
                                    <p:cond delay="25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after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tmplLst>
          <p:tmpl>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Big Image 1">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0" y="0"/>
            <a:ext cx="12192000" cy="6858000"/>
          </a:xfrm>
        </p:spPr>
        <p:txBody>
          <a:bodyPr/>
          <a:lstStyle>
            <a:lvl1pPr>
              <a:defRPr baseline="0"/>
            </a:lvl1pPr>
          </a:lstStyle>
          <a:p>
            <a:r>
              <a:rPr kumimoji="1" lang="en-US" altLang="ja-JP" dirty="0"/>
              <a:t>Add an image</a:t>
            </a:r>
            <a:endParaRPr kumimoji="1" lang="ja-JP" altLang="en-US" dirty="0"/>
          </a:p>
        </p:txBody>
      </p:sp>
      <p:sp>
        <p:nvSpPr>
          <p:cNvPr id="12" name="テキスト プレースホルダー 11"/>
          <p:cNvSpPr>
            <a:spLocks noGrp="1"/>
          </p:cNvSpPr>
          <p:nvPr>
            <p:ph type="body" sz="quarter" idx="11" hasCustomPrompt="1"/>
          </p:nvPr>
        </p:nvSpPr>
        <p:spPr>
          <a:xfrm>
            <a:off x="0" y="4478867"/>
            <a:ext cx="12192000" cy="660400"/>
          </a:xfrm>
          <a:solidFill>
            <a:schemeClr val="accent1">
              <a:alpha val="69000"/>
            </a:schemeClr>
          </a:solidFill>
        </p:spPr>
        <p:txBody>
          <a:bodyPr anchor="ctr">
            <a:noAutofit/>
          </a:bodyPr>
          <a:lstStyle>
            <a:lvl1pPr algn="ctr">
              <a:defRPr sz="2667" spc="400">
                <a:solidFill>
                  <a:schemeClr val="bg1"/>
                </a:solidFill>
                <a:latin typeface="+mj-lt"/>
              </a:defRPr>
            </a:lvl1pPr>
          </a:lstStyle>
          <a:p>
            <a:pPr lvl="0"/>
            <a:r>
              <a:rPr kumimoji="1" lang="en-US" altLang="ja-JP" dirty="0"/>
              <a:t>TEXT</a:t>
            </a:r>
            <a:endParaRPr kumimoji="1" lang="ja-JP" altLang="en-US" dirty="0"/>
          </a:p>
        </p:txBody>
      </p:sp>
      <p:sp>
        <p:nvSpPr>
          <p:cNvPr id="13" name="テキスト プレースホルダー 11"/>
          <p:cNvSpPr>
            <a:spLocks noGrp="1"/>
          </p:cNvSpPr>
          <p:nvPr>
            <p:ph type="body" sz="quarter" idx="12" hasCustomPrompt="1"/>
          </p:nvPr>
        </p:nvSpPr>
        <p:spPr>
          <a:xfrm>
            <a:off x="-529" y="5139190"/>
            <a:ext cx="12192000" cy="1718810"/>
          </a:xfrm>
          <a:solidFill>
            <a:schemeClr val="tx2">
              <a:alpha val="69000"/>
            </a:schemeClr>
          </a:solidFill>
        </p:spPr>
        <p:txBody>
          <a:bodyPr anchor="t">
            <a:noAutofit/>
          </a:bodyPr>
          <a:lstStyle>
            <a:lvl1pPr algn="ctr">
              <a:lnSpc>
                <a:spcPct val="120000"/>
              </a:lnSpc>
              <a:spcBef>
                <a:spcPts val="0"/>
              </a:spcBef>
              <a:defRPr sz="1600" baseline="0">
                <a:solidFill>
                  <a:schemeClr val="bg1"/>
                </a:solidFill>
              </a:defRPr>
            </a:lvl1pPr>
          </a:lstStyle>
          <a:p>
            <a:pPr lvl="0"/>
            <a:r>
              <a:rPr kumimoji="1" lang="en-US" altLang="ja-JP" dirty="0"/>
              <a:t>TEXT HERE</a:t>
            </a:r>
          </a:p>
        </p:txBody>
      </p:sp>
    </p:spTree>
    <p:extLst>
      <p:ext uri="{BB962C8B-B14F-4D97-AF65-F5344CB8AC3E}">
        <p14:creationId xmlns:p14="http://schemas.microsoft.com/office/powerpoint/2010/main" val="422201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12">
                                            <p:bg/>
                                          </p:spTgt>
                                        </p:tgtEl>
                                        <p:attrNameLst>
                                          <p:attrName>style.visibility</p:attrName>
                                        </p:attrNameLst>
                                      </p:cBhvr>
                                      <p:to>
                                        <p:strVal val="visible"/>
                                      </p:to>
                                    </p:set>
                                    <p:animEffect transition="in" filter="fade">
                                      <p:cBhvr>
                                        <p:cTn id="11" dur="500"/>
                                        <p:tgtEl>
                                          <p:spTgt spid="12">
                                            <p:bg/>
                                          </p:spTgt>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3">
                                            <p:bg/>
                                          </p:spTgt>
                                        </p:tgtEl>
                                        <p:attrNameLst>
                                          <p:attrName>style.visibility</p:attrName>
                                        </p:attrNameLst>
                                      </p:cBhvr>
                                      <p:to>
                                        <p:strVal val="visible"/>
                                      </p:to>
                                    </p:set>
                                    <p:animEffect transition="in" filter="fade">
                                      <p:cBhvr>
                                        <p:cTn id="17" dur="500"/>
                                        <p:tgtEl>
                                          <p:spTgt spid="13">
                                            <p:bg/>
                                          </p:spTgt>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fade">
                                      <p:cBhvr>
                                        <p:cTn id="20"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build="allAtOnce" animBg="1">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allAtOnce" animBg="1">
        <p:tmplLst>
          <p:tmpl>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2192000" cy="6858000"/>
          </a:xfrm>
        </p:spPr>
        <p:txBody>
          <a:bodyPr/>
          <a:lstStyle>
            <a:lvl1pPr>
              <a:defRPr baseline="0"/>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514895" y="2498897"/>
            <a:ext cx="3900772" cy="3900433"/>
          </a:xfrm>
          <a:prstGeom prst="ellipse">
            <a:avLst/>
          </a:prstGeo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7" name="図プレースホルダー 7"/>
          <p:cNvSpPr>
            <a:spLocks noGrp="1"/>
          </p:cNvSpPr>
          <p:nvPr>
            <p:ph type="pic" sz="quarter" idx="18" hasCustomPrompt="1"/>
          </p:nvPr>
        </p:nvSpPr>
        <p:spPr>
          <a:xfrm>
            <a:off x="1805194" y="3189017"/>
            <a:ext cx="1380230" cy="1380110"/>
          </a:xfrm>
        </p:spPr>
        <p:txBody>
          <a:bodyPr>
            <a:normAutofit/>
          </a:bodyPr>
          <a:lstStyle>
            <a:lvl1pPr>
              <a:defRPr sz="1067"/>
            </a:lvl1pPr>
          </a:lstStyle>
          <a:p>
            <a:r>
              <a:rPr kumimoji="1" lang="en-US" altLang="ja-JP" dirty="0"/>
              <a:t>ICON</a:t>
            </a:r>
            <a:endParaRPr kumimoji="1" lang="ja-JP" altLang="en-US" dirty="0"/>
          </a:p>
        </p:txBody>
      </p:sp>
      <p:sp>
        <p:nvSpPr>
          <p:cNvPr id="8" name="タイトル 1"/>
          <p:cNvSpPr>
            <a:spLocks noGrp="1"/>
          </p:cNvSpPr>
          <p:nvPr>
            <p:ph type="ctrTitle" hasCustomPrompt="1"/>
          </p:nvPr>
        </p:nvSpPr>
        <p:spPr>
          <a:xfrm>
            <a:off x="604913" y="4539124"/>
            <a:ext cx="3720736" cy="793171"/>
          </a:xfrm>
          <a:prstGeom prst="rect">
            <a:avLst/>
          </a:prstGeom>
        </p:spPr>
        <p:txBody>
          <a:bodyPr anchor="t"/>
          <a:lstStyle>
            <a:lvl1pPr algn="ctr">
              <a:lnSpc>
                <a:spcPct val="100000"/>
              </a:lnSpc>
              <a:defRPr sz="2667" spc="400" baseline="0">
                <a:solidFill>
                  <a:schemeClr val="bg1"/>
                </a:solidFill>
                <a:latin typeface="+mj-lt"/>
              </a:defRPr>
            </a:lvl1pPr>
          </a:lstStyle>
          <a:p>
            <a:r>
              <a:rPr lang="en-US" altLang="ja-JP" dirty="0"/>
              <a:t>SECTION TITLE</a:t>
            </a:r>
            <a:endParaRPr lang="en-US" dirty="0"/>
          </a:p>
        </p:txBody>
      </p:sp>
    </p:spTree>
    <p:extLst>
      <p:ext uri="{BB962C8B-B14F-4D97-AF65-F5344CB8AC3E}">
        <p14:creationId xmlns:p14="http://schemas.microsoft.com/office/powerpoint/2010/main" val="107252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6">
                                            <p:bg/>
                                          </p:spTgt>
                                        </p:tgtEl>
                                        <p:attrNameLst>
                                          <p:attrName>style.visibility</p:attrName>
                                        </p:attrNameLst>
                                      </p:cBhvr>
                                      <p:to>
                                        <p:strVal val="visible"/>
                                      </p:to>
                                    </p:set>
                                    <p:animEffect transition="in" filter="randombar(horizontal)">
                                      <p:cBhvr>
                                        <p:cTn id="17" dur="500"/>
                                        <p:tgtEl>
                                          <p:spTgt spid="6">
                                            <p:bg/>
                                          </p:spTgt>
                                        </p:tgtEl>
                                      </p:cBhvr>
                                    </p:animEffect>
                                  </p:childTnLst>
                                </p:cTn>
                              </p:par>
                              <p:par>
                                <p:cTn id="18" presetID="14" presetClass="entr" presetSubtype="10" fill="hold" grpId="0" nodeType="withEffect">
                                  <p:stCondLst>
                                    <p:cond delay="25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animBg="1">
        <p:tmplLst>
          <p:tmpl>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 lvl="1">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P spid="7" grpId="0"/>
      <p:bldP spid="8"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D8BA5B44-FEDE-4176-A99F-74D8C8C78B45}" type="slidenum">
              <a:rPr lang="en-US" smtClean="0"/>
              <a:t>‹N°›</a:t>
            </a:fld>
            <a:endParaRPr lang="en-US"/>
          </a:p>
        </p:txBody>
      </p:sp>
    </p:spTree>
    <p:extLst>
      <p:ext uri="{BB962C8B-B14F-4D97-AF65-F5344CB8AC3E}">
        <p14:creationId xmlns:p14="http://schemas.microsoft.com/office/powerpoint/2010/main" val="3355041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p:cNvSpPr>
            <a:spLocks noGrp="1"/>
          </p:cNvSpPr>
          <p:nvPr>
            <p:ph type="dt" sz="half" idx="10"/>
          </p:nvPr>
        </p:nvSpPr>
        <p:spPr/>
        <p:txBody>
          <a:bodyPr/>
          <a:lstStyle/>
          <a:p>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D8BA5B44-FEDE-4176-A99F-74D8C8C78B45}" type="slidenum">
              <a:rPr lang="en-US" smtClean="0"/>
              <a:t>‹N°›</a:t>
            </a:fld>
            <a:endParaRPr lang="en-US"/>
          </a:p>
        </p:txBody>
      </p:sp>
    </p:spTree>
    <p:extLst>
      <p:ext uri="{BB962C8B-B14F-4D97-AF65-F5344CB8AC3E}">
        <p14:creationId xmlns:p14="http://schemas.microsoft.com/office/powerpoint/2010/main" val="3883141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p:cNvSpPr>
            <a:spLocks noGrp="1"/>
          </p:cNvSpPr>
          <p:nvPr>
            <p:ph type="dt" sz="half" idx="10"/>
          </p:nvPr>
        </p:nvSpPr>
        <p:spPr/>
        <p:txBody>
          <a:bodyPr/>
          <a:lstStyle/>
          <a:p>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D8BA5B44-FEDE-4176-A99F-74D8C8C78B45}" type="slidenum">
              <a:rPr lang="en-US" smtClean="0"/>
              <a:t>‹N°›</a:t>
            </a:fld>
            <a:endParaRPr lang="en-US"/>
          </a:p>
        </p:txBody>
      </p:sp>
    </p:spTree>
    <p:extLst>
      <p:ext uri="{BB962C8B-B14F-4D97-AF65-F5344CB8AC3E}">
        <p14:creationId xmlns:p14="http://schemas.microsoft.com/office/powerpoint/2010/main" val="1252011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e la date 2"/>
          <p:cNvSpPr>
            <a:spLocks noGrp="1"/>
          </p:cNvSpPr>
          <p:nvPr>
            <p:ph type="dt" sz="half" idx="10"/>
          </p:nvPr>
        </p:nvSpPr>
        <p:spPr/>
        <p:txBody>
          <a:bodyPr/>
          <a:lstStyle/>
          <a:p>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D8BA5B44-FEDE-4176-A99F-74D8C8C78B45}" type="slidenum">
              <a:rPr lang="en-US" smtClean="0"/>
              <a:t>‹N°›</a:t>
            </a:fld>
            <a:endParaRPr lang="en-US"/>
          </a:p>
        </p:txBody>
      </p:sp>
    </p:spTree>
    <p:extLst>
      <p:ext uri="{BB962C8B-B14F-4D97-AF65-F5344CB8AC3E}">
        <p14:creationId xmlns:p14="http://schemas.microsoft.com/office/powerpoint/2010/main" val="1892274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D8BA5B44-FEDE-4176-A99F-74D8C8C78B45}" type="slidenum">
              <a:rPr lang="en-US" smtClean="0"/>
              <a:t>‹N°›</a:t>
            </a:fld>
            <a:endParaRPr lang="en-US"/>
          </a:p>
        </p:txBody>
      </p:sp>
    </p:spTree>
    <p:extLst>
      <p:ext uri="{BB962C8B-B14F-4D97-AF65-F5344CB8AC3E}">
        <p14:creationId xmlns:p14="http://schemas.microsoft.com/office/powerpoint/2010/main" val="3818271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D8BA5B44-FEDE-4176-A99F-74D8C8C78B45}" type="slidenum">
              <a:rPr lang="en-US" smtClean="0"/>
              <a:t>‹N°›</a:t>
            </a:fld>
            <a:endParaRPr lang="en-US"/>
          </a:p>
        </p:txBody>
      </p:sp>
    </p:spTree>
    <p:extLst>
      <p:ext uri="{BB962C8B-B14F-4D97-AF65-F5344CB8AC3E}">
        <p14:creationId xmlns:p14="http://schemas.microsoft.com/office/powerpoint/2010/main" val="2944612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D8BA5B44-FEDE-4176-A99F-74D8C8C78B45}" type="slidenum">
              <a:rPr lang="en-US" smtClean="0"/>
              <a:t>‹N°›</a:t>
            </a:fld>
            <a:endParaRPr lang="en-US"/>
          </a:p>
        </p:txBody>
      </p:sp>
    </p:spTree>
    <p:extLst>
      <p:ext uri="{BB962C8B-B14F-4D97-AF65-F5344CB8AC3E}">
        <p14:creationId xmlns:p14="http://schemas.microsoft.com/office/powerpoint/2010/main" val="834731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A5B44-FEDE-4176-A99F-74D8C8C78B45}" type="slidenum">
              <a:rPr lang="en-US" smtClean="0"/>
              <a:t>‹N°›</a:t>
            </a:fld>
            <a:endParaRPr lang="en-US"/>
          </a:p>
        </p:txBody>
      </p:sp>
    </p:spTree>
    <p:extLst>
      <p:ext uri="{BB962C8B-B14F-4D97-AF65-F5344CB8AC3E}">
        <p14:creationId xmlns:p14="http://schemas.microsoft.com/office/powerpoint/2010/main" val="4015260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8"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5.png"/><Relationship Id="rId4" Type="http://schemas.openxmlformats.org/officeDocument/2006/relationships/image" Target="../media/image11.png"/><Relationship Id="rId9"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6.png"/><Relationship Id="rId2" Type="http://schemas.openxmlformats.org/officeDocument/2006/relationships/image" Target="../media/image21.png"/><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5.png"/><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6.png"/><Relationship Id="rId1" Type="http://schemas.openxmlformats.org/officeDocument/2006/relationships/slideLayout" Target="../slideLayouts/slideLayout17.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0.png"/><Relationship Id="rId1" Type="http://schemas.openxmlformats.org/officeDocument/2006/relationships/slideLayout" Target="../slideLayouts/slideLayout28.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0.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1.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1.PNG"/><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2.png"/><Relationship Id="rId1" Type="http://schemas.openxmlformats.org/officeDocument/2006/relationships/slideLayout" Target="../slideLayouts/slideLayout24.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6.PNG"/><Relationship Id="rId2" Type="http://schemas.openxmlformats.org/officeDocument/2006/relationships/image" Target="../media/image5.png"/><Relationship Id="rId1" Type="http://schemas.openxmlformats.org/officeDocument/2006/relationships/slideLayout" Target="../slideLayouts/slideLayout24.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426038"/>
            <a:ext cx="12192000" cy="345114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dirty="0">
              <a:latin typeface="Ailerons" panose="00000500000000000000" pitchFamily="50" charset="0"/>
            </a:endParaRPr>
          </a:p>
        </p:txBody>
      </p:sp>
      <p:sp>
        <p:nvSpPr>
          <p:cNvPr id="17" name="Rectangle 16"/>
          <p:cNvSpPr/>
          <p:nvPr/>
        </p:nvSpPr>
        <p:spPr>
          <a:xfrm>
            <a:off x="3363" y="-12909"/>
            <a:ext cx="12192000" cy="4653148"/>
          </a:xfrm>
          <a:prstGeom prst="rect">
            <a:avLst/>
          </a:prstGeom>
          <a:solidFill>
            <a:srgbClr val="541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899920" y="758913"/>
            <a:ext cx="8675570" cy="2123658"/>
          </a:xfrm>
          <a:prstGeom prst="rect">
            <a:avLst/>
          </a:prstGeom>
          <a:noFill/>
        </p:spPr>
        <p:txBody>
          <a:bodyPr wrap="square" rtlCol="0">
            <a:spAutoFit/>
          </a:bodyPr>
          <a:lstStyle/>
          <a:p>
            <a:pPr algn="ctr"/>
            <a:r>
              <a:rPr kumimoji="1" lang="fr-FR" altLang="ja-JP" sz="4400" dirty="0">
                <a:solidFill>
                  <a:schemeClr val="bg1"/>
                </a:solidFill>
                <a:latin typeface="Segoe UI Semilight" panose="020B0402040204020203" pitchFamily="34" charset="0"/>
                <a:cs typeface="Segoe UI Semilight" panose="020B0402040204020203" pitchFamily="34" charset="0"/>
              </a:rPr>
              <a:t>Conception et réalisation d’un système de gestion centralisée des utilisateurs sous UNIX </a:t>
            </a:r>
            <a:endParaRPr lang="en-IN" sz="13800" b="1" dirty="0">
              <a:solidFill>
                <a:schemeClr val="bg1"/>
              </a:solidFill>
              <a:latin typeface="Segoe UI Semilight" panose="020B0402040204020203" pitchFamily="34" charset="0"/>
              <a:cs typeface="Segoe UI Semilight" panose="020B0402040204020203" pitchFamily="34" charset="0"/>
            </a:endParaRPr>
          </a:p>
        </p:txBody>
      </p:sp>
      <p:sp>
        <p:nvSpPr>
          <p:cNvPr id="12" name="タイトル 13"/>
          <p:cNvSpPr>
            <a:spLocks noGrp="1"/>
          </p:cNvSpPr>
          <p:nvPr>
            <p:ph type="title"/>
          </p:nvPr>
        </p:nvSpPr>
        <p:spPr>
          <a:xfrm>
            <a:off x="-3363" y="3843913"/>
            <a:ext cx="6342743" cy="1129307"/>
          </a:xfrm>
          <a:solidFill>
            <a:schemeClr val="tx2">
              <a:lumMod val="50000"/>
            </a:schemeClr>
          </a:solidFill>
        </p:spPr>
        <p:txBody>
          <a:bodyPr>
            <a:noAutofit/>
          </a:bodyPr>
          <a:lstStyle/>
          <a:p>
            <a:r>
              <a:rPr kumimoji="1" lang="fr-FR" altLang="ja-JP" sz="3600" dirty="0">
                <a:solidFill>
                  <a:schemeClr val="bg1"/>
                </a:solidFill>
                <a:latin typeface="Segoe UI Semilight" panose="020B0402040204020203" pitchFamily="34" charset="0"/>
                <a:cs typeface="Segoe UI Semilight" panose="020B0402040204020203" pitchFamily="34" charset="0"/>
              </a:rPr>
              <a:t>  Présentation de stage d’été</a:t>
            </a:r>
            <a:endParaRPr kumimoji="1" lang="ja-JP" altLang="en-US" sz="3600" dirty="0">
              <a:solidFill>
                <a:schemeClr val="bg1"/>
              </a:solidFill>
              <a:latin typeface="Segoe UI Semilight" panose="020B0402040204020203" pitchFamily="34" charset="0"/>
              <a:cs typeface="Segoe UI Semilight" panose="020B0402040204020203" pitchFamily="34" charset="0"/>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5017" y="3317137"/>
            <a:ext cx="2380945" cy="2380945"/>
          </a:xfrm>
          <a:prstGeom prst="rect">
            <a:avLst/>
          </a:prstGeom>
        </p:spPr>
      </p:pic>
      <p:sp>
        <p:nvSpPr>
          <p:cNvPr id="10" name="Text Placeholder 11"/>
          <p:cNvSpPr txBox="1">
            <a:spLocks/>
          </p:cNvSpPr>
          <p:nvPr/>
        </p:nvSpPr>
        <p:spPr>
          <a:xfrm>
            <a:off x="2015067" y="5690859"/>
            <a:ext cx="8161866" cy="104351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kumimoji="1" lang="fr-FR" altLang="ja-JP" sz="1733" b="1" dirty="0">
                <a:solidFill>
                  <a:schemeClr val="bg1"/>
                </a:solidFill>
                <a:latin typeface="Segoe UI Semilight" panose="020B0402040204020203" pitchFamily="34" charset="0"/>
                <a:cs typeface="Segoe UI Semilight" panose="020B0402040204020203" pitchFamily="34" charset="0"/>
              </a:rPr>
              <a:t>Réalisées</a:t>
            </a:r>
            <a:r>
              <a:rPr kumimoji="1" lang="en-US" altLang="ja-JP" sz="1733" b="1" dirty="0">
                <a:solidFill>
                  <a:schemeClr val="bg1"/>
                </a:solidFill>
                <a:latin typeface="Segoe UI Semilight" panose="020B0402040204020203" pitchFamily="34" charset="0"/>
                <a:cs typeface="Segoe UI Semilight" panose="020B0402040204020203" pitchFamily="34" charset="0"/>
              </a:rPr>
              <a:t> par:</a:t>
            </a:r>
          </a:p>
          <a:p>
            <a:pPr marL="0" indent="0" algn="ctr">
              <a:buNone/>
            </a:pPr>
            <a:r>
              <a:rPr lang="en-US" altLang="ja-JP" sz="1867" b="1" dirty="0">
                <a:solidFill>
                  <a:schemeClr val="bg1"/>
                </a:solidFill>
                <a:latin typeface="Segoe UI Semilight" panose="020B0402040204020203" pitchFamily="34" charset="0"/>
                <a:cs typeface="Segoe UI Semilight" panose="020B0402040204020203" pitchFamily="34" charset="0"/>
              </a:rPr>
              <a:t>AOUIMEUR Yasmine    BOUBADJOU Numidia</a:t>
            </a:r>
          </a:p>
          <a:p>
            <a:pPr marL="0" indent="0" algn="ctr">
              <a:buNone/>
            </a:pPr>
            <a:r>
              <a:rPr kumimoji="1" lang="en-US" altLang="ja-JP" sz="1867" b="1" dirty="0">
                <a:solidFill>
                  <a:schemeClr val="bg1"/>
                </a:solidFill>
                <a:latin typeface="Segoe UI Semilight" panose="020B0402040204020203" pitchFamily="34" charset="0"/>
                <a:cs typeface="Segoe UI Semilight" panose="020B0402040204020203" pitchFamily="34" charset="0"/>
              </a:rPr>
              <a:t>2017/2018                        2CS-SIT2</a:t>
            </a:r>
          </a:p>
          <a:p>
            <a:pPr marL="0" indent="0" algn="ctr">
              <a:buNone/>
            </a:pPr>
            <a:endParaRPr kumimoji="1" lang="en-US" altLang="ja-JP" sz="1867" b="1" dirty="0">
              <a:solidFill>
                <a:schemeClr val="bg1"/>
              </a:solidFill>
              <a:latin typeface="Segoe UI Semilight" panose="020B0402040204020203" pitchFamily="34" charset="0"/>
              <a:cs typeface="Segoe UI Semilight" panose="020B0402040204020203" pitchFamily="34" charset="0"/>
            </a:endParaRPr>
          </a:p>
        </p:txBody>
      </p:sp>
      <p:pic>
        <p:nvPicPr>
          <p:cNvPr id="11" name="Imag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195" y="6112614"/>
            <a:ext cx="1852725" cy="816778"/>
          </a:xfrm>
          <a:prstGeom prst="rect">
            <a:avLst/>
          </a:prstGeom>
        </p:spPr>
      </p:pic>
      <p:pic>
        <p:nvPicPr>
          <p:cNvPr id="13" name="Imag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25082" y="5841640"/>
            <a:ext cx="2182968" cy="1455312"/>
          </a:xfrm>
          <a:prstGeom prst="rect">
            <a:avLst/>
          </a:prstGeom>
        </p:spPr>
      </p:pic>
      <p:sp>
        <p:nvSpPr>
          <p:cNvPr id="7" name="Espace réservé du numéro de diapositive 6"/>
          <p:cNvSpPr>
            <a:spLocks noGrp="1"/>
          </p:cNvSpPr>
          <p:nvPr>
            <p:ph type="sldNum" sz="quarter" idx="12"/>
          </p:nvPr>
        </p:nvSpPr>
        <p:spPr/>
        <p:txBody>
          <a:bodyPr/>
          <a:lstStyle/>
          <a:p>
            <a:fld id="{D8BA5B44-FEDE-4176-A99F-74D8C8C78B45}" type="slidenum">
              <a:rPr lang="en-US" smtClean="0"/>
              <a:t>1</a:t>
            </a:fld>
            <a:endParaRPr lang="en-US"/>
          </a:p>
        </p:txBody>
      </p:sp>
    </p:spTree>
    <p:extLst>
      <p:ext uri="{BB962C8B-B14F-4D97-AF65-F5344CB8AC3E}">
        <p14:creationId xmlns:p14="http://schemas.microsoft.com/office/powerpoint/2010/main" val="922146703"/>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33" name="Picture 1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2374432" y="-8451570"/>
            <a:ext cx="22908749" cy="23632181"/>
          </a:xfrm>
          <a:prstGeom prst="rect">
            <a:avLst/>
          </a:prstGeom>
        </p:spPr>
      </p:pic>
      <p:pic>
        <p:nvPicPr>
          <p:cNvPr id="134" name="Picture 1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41391" y="-8628754"/>
            <a:ext cx="23706298" cy="24454916"/>
          </a:xfrm>
          <a:prstGeom prst="rect">
            <a:avLst/>
          </a:prstGeom>
        </p:spPr>
      </p:pic>
      <p:sp>
        <p:nvSpPr>
          <p:cNvPr id="135" name="Rectangle 134"/>
          <p:cNvSpPr/>
          <p:nvPr/>
        </p:nvSpPr>
        <p:spPr>
          <a:xfrm>
            <a:off x="1698385" y="1812334"/>
            <a:ext cx="4732287" cy="997196"/>
          </a:xfrm>
          <a:prstGeom prst="rect">
            <a:avLst/>
          </a:prstGeom>
        </p:spPr>
        <p:txBody>
          <a:bodyPr wrap="square" lIns="0" tIns="0" rIns="0" bIns="0" anchor="ctr" anchorCtr="0">
            <a:spAutoFit/>
          </a:bodyPr>
          <a:lstStyle/>
          <a:p>
            <a:pPr defTabSz="896214">
              <a:lnSpc>
                <a:spcPct val="90000"/>
              </a:lnSpc>
              <a:spcAft>
                <a:spcPts val="2400"/>
              </a:spcAft>
              <a:defRPr/>
            </a:pPr>
            <a:r>
              <a:rPr lang="fr-FR" dirty="0">
                <a:latin typeface="Segoe UI Semibold" panose="020B0702040204020203" pitchFamily="34" charset="0"/>
                <a:cs typeface="Segoe UI Semibold" panose="020B0702040204020203" pitchFamily="34" charset="0"/>
              </a:rPr>
              <a:t>La gestion centralisée des utilisateurs permet à partir d’un seul serveur centralisé, d’administrer les comptes de tous les utilisateurs de façon efficace et rapide. </a:t>
            </a:r>
          </a:p>
        </p:txBody>
      </p:sp>
      <p:cxnSp>
        <p:nvCxnSpPr>
          <p:cNvPr id="136" name="Unauthorized node 1 line"/>
          <p:cNvCxnSpPr/>
          <p:nvPr/>
        </p:nvCxnSpPr>
        <p:spPr>
          <a:xfrm flipV="1">
            <a:off x="9392980" y="1534215"/>
            <a:ext cx="95118" cy="339115"/>
          </a:xfrm>
          <a:prstGeom prst="line">
            <a:avLst/>
          </a:prstGeom>
          <a:noFill/>
          <a:ln w="19050" cap="flat" cmpd="sng" algn="ctr">
            <a:solidFill>
              <a:srgbClr val="D83B01"/>
            </a:solidFill>
            <a:prstDash val="solid"/>
            <a:headEnd type="none"/>
            <a:tailEnd type="none"/>
          </a:ln>
          <a:effectLst/>
        </p:spPr>
      </p:cxnSp>
      <p:cxnSp>
        <p:nvCxnSpPr>
          <p:cNvPr id="137" name="On-premise node 1 line"/>
          <p:cNvCxnSpPr/>
          <p:nvPr/>
        </p:nvCxnSpPr>
        <p:spPr>
          <a:xfrm>
            <a:off x="5349266" y="4776330"/>
            <a:ext cx="1645660" cy="852218"/>
          </a:xfrm>
          <a:prstGeom prst="line">
            <a:avLst/>
          </a:prstGeom>
          <a:noFill/>
          <a:ln w="19050" cap="flat" cmpd="sng" algn="ctr">
            <a:solidFill>
              <a:srgbClr val="D83B01"/>
            </a:solidFill>
            <a:prstDash val="solid"/>
            <a:headEnd type="none"/>
            <a:tailEnd type="none"/>
          </a:ln>
          <a:effectLst/>
        </p:spPr>
      </p:cxnSp>
      <p:cxnSp>
        <p:nvCxnSpPr>
          <p:cNvPr id="138" name="On-premise node 1 line"/>
          <p:cNvCxnSpPr/>
          <p:nvPr/>
        </p:nvCxnSpPr>
        <p:spPr>
          <a:xfrm flipV="1">
            <a:off x="7316895" y="5255520"/>
            <a:ext cx="2789726" cy="448148"/>
          </a:xfrm>
          <a:prstGeom prst="line">
            <a:avLst/>
          </a:prstGeom>
          <a:noFill/>
          <a:ln w="19050" cap="flat" cmpd="sng" algn="ctr">
            <a:solidFill>
              <a:srgbClr val="D83B01"/>
            </a:solidFill>
            <a:prstDash val="solid"/>
            <a:headEnd type="none"/>
            <a:tailEnd type="none"/>
          </a:ln>
          <a:effectLst/>
        </p:spPr>
      </p:cxnSp>
      <p:cxnSp>
        <p:nvCxnSpPr>
          <p:cNvPr id="139" name="Spam Line"/>
          <p:cNvCxnSpPr/>
          <p:nvPr/>
        </p:nvCxnSpPr>
        <p:spPr>
          <a:xfrm>
            <a:off x="7543561" y="4278459"/>
            <a:ext cx="2585779" cy="771659"/>
          </a:xfrm>
          <a:prstGeom prst="line">
            <a:avLst/>
          </a:prstGeom>
          <a:noFill/>
          <a:ln w="19050" cap="flat" cmpd="sng" algn="ctr">
            <a:solidFill>
              <a:srgbClr val="D83B01"/>
            </a:solidFill>
            <a:prstDash val="solid"/>
            <a:headEnd type="none"/>
            <a:tailEnd type="none"/>
          </a:ln>
          <a:effectLst/>
        </p:spPr>
      </p:cxnSp>
      <p:cxnSp>
        <p:nvCxnSpPr>
          <p:cNvPr id="140" name="On-premise node 1 line"/>
          <p:cNvCxnSpPr/>
          <p:nvPr/>
        </p:nvCxnSpPr>
        <p:spPr>
          <a:xfrm flipH="1">
            <a:off x="1756115" y="2098084"/>
            <a:ext cx="2345758" cy="759839"/>
          </a:xfrm>
          <a:prstGeom prst="line">
            <a:avLst/>
          </a:prstGeom>
          <a:noFill/>
          <a:ln w="19050" cap="flat" cmpd="sng" algn="ctr">
            <a:solidFill>
              <a:srgbClr val="D83B01"/>
            </a:solidFill>
            <a:prstDash val="solid"/>
            <a:headEnd type="none"/>
            <a:tailEnd type="none"/>
          </a:ln>
          <a:effectLst/>
        </p:spPr>
      </p:cxnSp>
      <p:cxnSp>
        <p:nvCxnSpPr>
          <p:cNvPr id="141" name="On-premise node 1 line"/>
          <p:cNvCxnSpPr/>
          <p:nvPr/>
        </p:nvCxnSpPr>
        <p:spPr>
          <a:xfrm>
            <a:off x="4378700" y="2147211"/>
            <a:ext cx="2950717" cy="2018912"/>
          </a:xfrm>
          <a:prstGeom prst="line">
            <a:avLst/>
          </a:prstGeom>
          <a:noFill/>
          <a:ln w="19050" cap="flat" cmpd="sng" algn="ctr">
            <a:solidFill>
              <a:srgbClr val="D83B01"/>
            </a:solidFill>
            <a:prstDash val="solid"/>
            <a:headEnd type="none"/>
            <a:tailEnd type="none"/>
          </a:ln>
          <a:effectLst/>
        </p:spPr>
      </p:cxnSp>
      <p:cxnSp>
        <p:nvCxnSpPr>
          <p:cNvPr id="143" name="On-premise node 1 line"/>
          <p:cNvCxnSpPr>
            <a:endCxn id="175" idx="2"/>
          </p:cNvCxnSpPr>
          <p:nvPr/>
        </p:nvCxnSpPr>
        <p:spPr>
          <a:xfrm flipV="1">
            <a:off x="2464160" y="1130994"/>
            <a:ext cx="5053571" cy="321127"/>
          </a:xfrm>
          <a:prstGeom prst="line">
            <a:avLst/>
          </a:prstGeom>
          <a:noFill/>
          <a:ln w="19050" cap="flat" cmpd="sng" algn="ctr">
            <a:solidFill>
              <a:srgbClr val="D83B01"/>
            </a:solidFill>
            <a:prstDash val="solid"/>
            <a:headEnd type="none"/>
            <a:tailEnd type="none"/>
          </a:ln>
          <a:effectLst/>
        </p:spPr>
      </p:cxnSp>
      <p:cxnSp>
        <p:nvCxnSpPr>
          <p:cNvPr id="144" name="On-premise node 1 line"/>
          <p:cNvCxnSpPr/>
          <p:nvPr/>
        </p:nvCxnSpPr>
        <p:spPr>
          <a:xfrm>
            <a:off x="2508802" y="1609930"/>
            <a:ext cx="1501817" cy="336953"/>
          </a:xfrm>
          <a:prstGeom prst="line">
            <a:avLst/>
          </a:prstGeom>
          <a:noFill/>
          <a:ln w="19050" cap="flat" cmpd="sng" algn="ctr">
            <a:solidFill>
              <a:srgbClr val="D83B01"/>
            </a:solidFill>
            <a:prstDash val="solid"/>
            <a:headEnd type="none"/>
            <a:tailEnd type="none"/>
          </a:ln>
          <a:effectLst/>
        </p:spPr>
      </p:cxnSp>
      <p:cxnSp>
        <p:nvCxnSpPr>
          <p:cNvPr id="145" name="On-premise node 1 line"/>
          <p:cNvCxnSpPr/>
          <p:nvPr/>
        </p:nvCxnSpPr>
        <p:spPr>
          <a:xfrm flipH="1">
            <a:off x="1503994" y="1789198"/>
            <a:ext cx="569287" cy="799531"/>
          </a:xfrm>
          <a:prstGeom prst="line">
            <a:avLst/>
          </a:prstGeom>
          <a:noFill/>
          <a:ln w="19050" cap="flat" cmpd="sng" algn="ctr">
            <a:solidFill>
              <a:srgbClr val="D83B01"/>
            </a:solidFill>
            <a:prstDash val="solid"/>
            <a:headEnd type="none"/>
            <a:tailEnd type="none"/>
          </a:ln>
          <a:effectLst/>
        </p:spPr>
      </p:cxnSp>
      <p:cxnSp>
        <p:nvCxnSpPr>
          <p:cNvPr id="146" name="On-premise node 1 line"/>
          <p:cNvCxnSpPr/>
          <p:nvPr/>
        </p:nvCxnSpPr>
        <p:spPr>
          <a:xfrm flipH="1" flipV="1">
            <a:off x="1531896" y="3129297"/>
            <a:ext cx="812596" cy="1342703"/>
          </a:xfrm>
          <a:prstGeom prst="line">
            <a:avLst/>
          </a:prstGeom>
          <a:noFill/>
          <a:ln w="19050" cap="flat" cmpd="sng" algn="ctr">
            <a:solidFill>
              <a:srgbClr val="D83B01"/>
            </a:solidFill>
            <a:prstDash val="solid"/>
            <a:headEnd type="none"/>
            <a:tailEnd type="none"/>
          </a:ln>
          <a:effectLst/>
        </p:spPr>
      </p:cxnSp>
      <p:cxnSp>
        <p:nvCxnSpPr>
          <p:cNvPr id="147" name="On-premise node 1 line"/>
          <p:cNvCxnSpPr/>
          <p:nvPr/>
        </p:nvCxnSpPr>
        <p:spPr>
          <a:xfrm>
            <a:off x="2669148" y="4943808"/>
            <a:ext cx="670775" cy="885423"/>
          </a:xfrm>
          <a:prstGeom prst="line">
            <a:avLst/>
          </a:prstGeom>
          <a:noFill/>
          <a:ln w="19050" cap="flat" cmpd="sng" algn="ctr">
            <a:solidFill>
              <a:srgbClr val="D83B01"/>
            </a:solidFill>
            <a:prstDash val="solid"/>
            <a:headEnd type="none"/>
            <a:tailEnd type="none"/>
          </a:ln>
          <a:effectLst/>
        </p:spPr>
      </p:cxnSp>
      <p:cxnSp>
        <p:nvCxnSpPr>
          <p:cNvPr id="148" name="Cloud line"/>
          <p:cNvCxnSpPr/>
          <p:nvPr/>
        </p:nvCxnSpPr>
        <p:spPr>
          <a:xfrm flipH="1">
            <a:off x="9602300" y="1883199"/>
            <a:ext cx="885249" cy="217322"/>
          </a:xfrm>
          <a:prstGeom prst="line">
            <a:avLst/>
          </a:prstGeom>
          <a:noFill/>
          <a:ln w="19050" cap="flat" cmpd="sng" algn="ctr">
            <a:solidFill>
              <a:srgbClr val="D83B01"/>
            </a:solidFill>
            <a:prstDash val="solid"/>
            <a:headEnd type="none"/>
            <a:tailEnd type="none"/>
          </a:ln>
          <a:effectLst/>
        </p:spPr>
      </p:cxnSp>
      <p:sp>
        <p:nvSpPr>
          <p:cNvPr id="149" name="Unothorized node 1"/>
          <p:cNvSpPr/>
          <p:nvPr/>
        </p:nvSpPr>
        <p:spPr bwMode="auto">
          <a:xfrm>
            <a:off x="9382425" y="1337459"/>
            <a:ext cx="260805" cy="260805"/>
          </a:xfrm>
          <a:prstGeom prst="ellipse">
            <a:avLst/>
          </a:prstGeom>
          <a:solidFill>
            <a:srgbClr val="D83B01"/>
          </a:solid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cxnSp>
        <p:nvCxnSpPr>
          <p:cNvPr id="151" name="Data encryption line"/>
          <p:cNvCxnSpPr/>
          <p:nvPr/>
        </p:nvCxnSpPr>
        <p:spPr>
          <a:xfrm flipV="1">
            <a:off x="6950243" y="1324961"/>
            <a:ext cx="726656" cy="591389"/>
          </a:xfrm>
          <a:prstGeom prst="line">
            <a:avLst/>
          </a:prstGeom>
          <a:noFill/>
          <a:ln w="19050" cap="flat" cmpd="sng" algn="ctr">
            <a:solidFill>
              <a:srgbClr val="D83B01"/>
            </a:solidFill>
            <a:prstDash val="solid"/>
            <a:headEnd type="none"/>
            <a:tailEnd type="none"/>
          </a:ln>
          <a:effectLst/>
        </p:spPr>
      </p:cxnSp>
      <p:cxnSp>
        <p:nvCxnSpPr>
          <p:cNvPr id="152" name="Unauthorized access line"/>
          <p:cNvCxnSpPr/>
          <p:nvPr/>
        </p:nvCxnSpPr>
        <p:spPr>
          <a:xfrm>
            <a:off x="8116657" y="1228779"/>
            <a:ext cx="963286" cy="759840"/>
          </a:xfrm>
          <a:prstGeom prst="line">
            <a:avLst/>
          </a:prstGeom>
          <a:noFill/>
          <a:ln w="19050" cap="flat" cmpd="sng" algn="ctr">
            <a:solidFill>
              <a:srgbClr val="D83B01"/>
            </a:solidFill>
            <a:prstDash val="solid"/>
            <a:headEnd type="none"/>
            <a:tailEnd type="none"/>
          </a:ln>
          <a:effectLst/>
        </p:spPr>
      </p:cxnSp>
      <p:sp>
        <p:nvSpPr>
          <p:cNvPr id="154" name="On-premise node 1"/>
          <p:cNvSpPr/>
          <p:nvPr/>
        </p:nvSpPr>
        <p:spPr bwMode="auto">
          <a:xfrm>
            <a:off x="1622844" y="921049"/>
            <a:ext cx="260805" cy="260805"/>
          </a:xfrm>
          <a:prstGeom prst="ellipse">
            <a:avLst/>
          </a:prstGeom>
          <a:solidFill>
            <a:srgbClr val="D83B01"/>
          </a:solid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cxnSp>
        <p:nvCxnSpPr>
          <p:cNvPr id="155" name="On-premise node 1 line"/>
          <p:cNvCxnSpPr/>
          <p:nvPr/>
        </p:nvCxnSpPr>
        <p:spPr>
          <a:xfrm flipV="1">
            <a:off x="3744228" y="4384090"/>
            <a:ext cx="3536324" cy="1606263"/>
          </a:xfrm>
          <a:prstGeom prst="line">
            <a:avLst/>
          </a:prstGeom>
          <a:noFill/>
          <a:ln w="19050" cap="flat" cmpd="sng" algn="ctr">
            <a:solidFill>
              <a:srgbClr val="D83B01"/>
            </a:solidFill>
            <a:prstDash val="solid"/>
            <a:headEnd type="none"/>
            <a:tailEnd type="none"/>
          </a:ln>
          <a:effectLst/>
        </p:spPr>
      </p:cxnSp>
      <p:cxnSp>
        <p:nvCxnSpPr>
          <p:cNvPr id="156" name="Spam node 2 line"/>
          <p:cNvCxnSpPr/>
          <p:nvPr/>
        </p:nvCxnSpPr>
        <p:spPr>
          <a:xfrm flipH="1" flipV="1">
            <a:off x="10565695" y="5256892"/>
            <a:ext cx="505539" cy="392317"/>
          </a:xfrm>
          <a:prstGeom prst="line">
            <a:avLst/>
          </a:prstGeom>
          <a:noFill/>
          <a:ln w="19050" cap="flat" cmpd="sng" algn="ctr">
            <a:solidFill>
              <a:srgbClr val="D83B01"/>
            </a:solidFill>
            <a:prstDash val="solid"/>
            <a:headEnd type="none"/>
            <a:tailEnd type="none"/>
          </a:ln>
          <a:effectLst/>
        </p:spPr>
      </p:cxnSp>
      <p:sp>
        <p:nvSpPr>
          <p:cNvPr id="157" name="Spannode 1"/>
          <p:cNvSpPr/>
          <p:nvPr/>
        </p:nvSpPr>
        <p:spPr bwMode="auto">
          <a:xfrm>
            <a:off x="11001274" y="5594349"/>
            <a:ext cx="260805" cy="260805"/>
          </a:xfrm>
          <a:prstGeom prst="ellipse">
            <a:avLst/>
          </a:prstGeom>
          <a:solidFill>
            <a:srgbClr val="D83B01"/>
          </a:solid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cxnSp>
        <p:nvCxnSpPr>
          <p:cNvPr id="158" name="Spam node 1 line"/>
          <p:cNvCxnSpPr/>
          <p:nvPr/>
        </p:nvCxnSpPr>
        <p:spPr>
          <a:xfrm flipV="1">
            <a:off x="10543567" y="4793461"/>
            <a:ext cx="336204" cy="271595"/>
          </a:xfrm>
          <a:prstGeom prst="line">
            <a:avLst/>
          </a:prstGeom>
          <a:noFill/>
          <a:ln w="19050" cap="flat" cmpd="sng" algn="ctr">
            <a:solidFill>
              <a:srgbClr val="D83B01"/>
            </a:solidFill>
            <a:prstDash val="solid"/>
            <a:headEnd type="none"/>
            <a:tailEnd type="none"/>
          </a:ln>
          <a:effectLst/>
        </p:spPr>
      </p:cxnSp>
      <p:sp>
        <p:nvSpPr>
          <p:cNvPr id="159" name="Spam Nod 1"/>
          <p:cNvSpPr/>
          <p:nvPr/>
        </p:nvSpPr>
        <p:spPr bwMode="auto">
          <a:xfrm>
            <a:off x="10785345" y="4626823"/>
            <a:ext cx="260805" cy="260805"/>
          </a:xfrm>
          <a:prstGeom prst="ellipse">
            <a:avLst/>
          </a:prstGeom>
          <a:solidFill>
            <a:srgbClr val="D83B01"/>
          </a:solid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cxnSp>
        <p:nvCxnSpPr>
          <p:cNvPr id="160" name="On-premise node 1 line"/>
          <p:cNvCxnSpPr/>
          <p:nvPr/>
        </p:nvCxnSpPr>
        <p:spPr>
          <a:xfrm>
            <a:off x="1768988" y="2962182"/>
            <a:ext cx="3304109" cy="1601761"/>
          </a:xfrm>
          <a:prstGeom prst="line">
            <a:avLst/>
          </a:prstGeom>
          <a:noFill/>
          <a:ln w="19050" cap="flat" cmpd="sng" algn="ctr">
            <a:solidFill>
              <a:srgbClr val="D83B01"/>
            </a:solidFill>
            <a:prstDash val="solid"/>
            <a:headEnd type="none"/>
            <a:tailEnd type="none"/>
          </a:ln>
          <a:effectLst/>
        </p:spPr>
      </p:cxnSp>
      <p:cxnSp>
        <p:nvCxnSpPr>
          <p:cNvPr id="161" name="On-premise node 1 line"/>
          <p:cNvCxnSpPr/>
          <p:nvPr/>
        </p:nvCxnSpPr>
        <p:spPr>
          <a:xfrm flipV="1">
            <a:off x="2659272" y="2185701"/>
            <a:ext cx="3783733" cy="2473583"/>
          </a:xfrm>
          <a:prstGeom prst="line">
            <a:avLst/>
          </a:prstGeom>
          <a:noFill/>
          <a:ln w="19050" cap="flat" cmpd="sng" algn="ctr">
            <a:solidFill>
              <a:srgbClr val="D83B01"/>
            </a:solidFill>
            <a:prstDash val="solid"/>
            <a:headEnd type="none"/>
            <a:tailEnd type="none"/>
          </a:ln>
          <a:effectLst/>
        </p:spPr>
      </p:cxnSp>
      <p:cxnSp>
        <p:nvCxnSpPr>
          <p:cNvPr id="162" name="System Update line"/>
          <p:cNvCxnSpPr/>
          <p:nvPr/>
        </p:nvCxnSpPr>
        <p:spPr>
          <a:xfrm flipV="1">
            <a:off x="7116935" y="4421901"/>
            <a:ext cx="195991" cy="1054532"/>
          </a:xfrm>
          <a:prstGeom prst="line">
            <a:avLst/>
          </a:prstGeom>
          <a:noFill/>
          <a:ln w="19050" cap="flat" cmpd="sng" algn="ctr">
            <a:solidFill>
              <a:srgbClr val="D83B01"/>
            </a:solidFill>
            <a:prstDash val="solid"/>
            <a:headEnd type="none"/>
            <a:tailEnd type="none"/>
          </a:ln>
          <a:effectLst/>
        </p:spPr>
      </p:cxnSp>
      <p:sp>
        <p:nvSpPr>
          <p:cNvPr id="163" name="On-premise node 1"/>
          <p:cNvSpPr/>
          <p:nvPr/>
        </p:nvSpPr>
        <p:spPr bwMode="auto">
          <a:xfrm>
            <a:off x="3999147" y="2578312"/>
            <a:ext cx="260805" cy="260805"/>
          </a:xfrm>
          <a:prstGeom prst="ellipse">
            <a:avLst/>
          </a:prstGeom>
          <a:solidFill>
            <a:srgbClr val="D83B01"/>
          </a:solid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cxnSp>
        <p:nvCxnSpPr>
          <p:cNvPr id="164" name="On-premise node 1 line"/>
          <p:cNvCxnSpPr/>
          <p:nvPr/>
        </p:nvCxnSpPr>
        <p:spPr>
          <a:xfrm flipH="1">
            <a:off x="4134810" y="2220377"/>
            <a:ext cx="85362" cy="426808"/>
          </a:xfrm>
          <a:prstGeom prst="line">
            <a:avLst/>
          </a:prstGeom>
          <a:noFill/>
          <a:ln w="19050" cap="flat" cmpd="sng" algn="ctr">
            <a:solidFill>
              <a:srgbClr val="D83B01"/>
            </a:solidFill>
            <a:prstDash val="solid"/>
            <a:headEnd type="none"/>
            <a:tailEnd type="none"/>
          </a:ln>
          <a:effectLst/>
        </p:spPr>
      </p:cxnSp>
      <p:cxnSp>
        <p:nvCxnSpPr>
          <p:cNvPr id="165" name="User log in line nod 1"/>
          <p:cNvCxnSpPr/>
          <p:nvPr/>
        </p:nvCxnSpPr>
        <p:spPr>
          <a:xfrm flipV="1">
            <a:off x="7453717" y="3542707"/>
            <a:ext cx="103209" cy="407410"/>
          </a:xfrm>
          <a:prstGeom prst="line">
            <a:avLst/>
          </a:prstGeom>
          <a:noFill/>
          <a:ln w="19050" cap="flat" cmpd="sng" algn="ctr">
            <a:solidFill>
              <a:srgbClr val="D83B01"/>
            </a:solidFill>
            <a:prstDash val="solid"/>
            <a:headEnd type="none"/>
            <a:tailEnd type="none"/>
          </a:ln>
          <a:effectLst/>
        </p:spPr>
      </p:cxnSp>
      <p:sp>
        <p:nvSpPr>
          <p:cNvPr id="166" name="User log in node 1"/>
          <p:cNvSpPr/>
          <p:nvPr/>
        </p:nvSpPr>
        <p:spPr bwMode="auto">
          <a:xfrm>
            <a:off x="7440448" y="3341617"/>
            <a:ext cx="260805" cy="260805"/>
          </a:xfrm>
          <a:prstGeom prst="ellipse">
            <a:avLst/>
          </a:prstGeom>
          <a:solidFill>
            <a:srgbClr val="D83B01"/>
          </a:solid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cxnSp>
        <p:nvCxnSpPr>
          <p:cNvPr id="167" name="On-premise node 1 line"/>
          <p:cNvCxnSpPr/>
          <p:nvPr/>
        </p:nvCxnSpPr>
        <p:spPr>
          <a:xfrm flipV="1">
            <a:off x="4808281" y="4917831"/>
            <a:ext cx="229069" cy="243644"/>
          </a:xfrm>
          <a:prstGeom prst="line">
            <a:avLst/>
          </a:prstGeom>
          <a:noFill/>
          <a:ln w="19050" cap="flat" cmpd="sng" algn="ctr">
            <a:solidFill>
              <a:srgbClr val="D83B01"/>
            </a:solidFill>
            <a:prstDash val="solid"/>
            <a:headEnd type="none"/>
            <a:tailEnd type="none"/>
          </a:ln>
          <a:effectLst/>
        </p:spPr>
      </p:cxnSp>
      <p:sp>
        <p:nvSpPr>
          <p:cNvPr id="168" name="On-premise node 1"/>
          <p:cNvSpPr/>
          <p:nvPr/>
        </p:nvSpPr>
        <p:spPr bwMode="auto">
          <a:xfrm>
            <a:off x="4621152" y="5090576"/>
            <a:ext cx="260805" cy="260805"/>
          </a:xfrm>
          <a:prstGeom prst="ellipse">
            <a:avLst/>
          </a:prstGeom>
          <a:solidFill>
            <a:srgbClr val="D83B01"/>
          </a:solid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cxnSp>
        <p:nvCxnSpPr>
          <p:cNvPr id="169" name="On-premise node 1 line"/>
          <p:cNvCxnSpPr/>
          <p:nvPr/>
        </p:nvCxnSpPr>
        <p:spPr>
          <a:xfrm>
            <a:off x="4793316" y="3830054"/>
            <a:ext cx="359738" cy="609727"/>
          </a:xfrm>
          <a:prstGeom prst="line">
            <a:avLst/>
          </a:prstGeom>
          <a:noFill/>
          <a:ln w="19050" cap="flat" cmpd="sng" algn="ctr">
            <a:solidFill>
              <a:srgbClr val="D83B01"/>
            </a:solidFill>
            <a:prstDash val="solid"/>
            <a:headEnd type="none"/>
            <a:tailEnd type="none"/>
          </a:ln>
          <a:effectLst/>
        </p:spPr>
      </p:cxnSp>
      <p:sp>
        <p:nvSpPr>
          <p:cNvPr id="170" name="On-premise node 1"/>
          <p:cNvSpPr/>
          <p:nvPr/>
        </p:nvSpPr>
        <p:spPr bwMode="auto">
          <a:xfrm>
            <a:off x="4616228" y="3613279"/>
            <a:ext cx="260805" cy="260805"/>
          </a:xfrm>
          <a:prstGeom prst="ellipse">
            <a:avLst/>
          </a:prstGeom>
          <a:solidFill>
            <a:srgbClr val="D83B01"/>
          </a:solid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cxnSp>
        <p:nvCxnSpPr>
          <p:cNvPr id="171" name="User log in node 2 line"/>
          <p:cNvCxnSpPr/>
          <p:nvPr/>
        </p:nvCxnSpPr>
        <p:spPr>
          <a:xfrm flipH="1" flipV="1">
            <a:off x="7573666" y="4397101"/>
            <a:ext cx="464313" cy="525437"/>
          </a:xfrm>
          <a:prstGeom prst="line">
            <a:avLst/>
          </a:prstGeom>
          <a:noFill/>
          <a:ln w="19050" cap="flat" cmpd="sng" algn="ctr">
            <a:solidFill>
              <a:srgbClr val="D83B01"/>
            </a:solidFill>
            <a:prstDash val="solid"/>
            <a:headEnd type="none"/>
            <a:tailEnd type="none"/>
          </a:ln>
          <a:effectLst/>
        </p:spPr>
      </p:cxnSp>
      <p:sp>
        <p:nvSpPr>
          <p:cNvPr id="172" name="User log in node 2"/>
          <p:cNvSpPr/>
          <p:nvPr/>
        </p:nvSpPr>
        <p:spPr bwMode="auto">
          <a:xfrm>
            <a:off x="7930898" y="4829771"/>
            <a:ext cx="260805" cy="260805"/>
          </a:xfrm>
          <a:prstGeom prst="ellipse">
            <a:avLst/>
          </a:prstGeom>
          <a:solidFill>
            <a:srgbClr val="D83B01"/>
          </a:solid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cxnSp>
        <p:nvCxnSpPr>
          <p:cNvPr id="173" name="Malware Line"/>
          <p:cNvCxnSpPr/>
          <p:nvPr/>
        </p:nvCxnSpPr>
        <p:spPr>
          <a:xfrm>
            <a:off x="6731369" y="2237715"/>
            <a:ext cx="589260" cy="1833945"/>
          </a:xfrm>
          <a:prstGeom prst="line">
            <a:avLst/>
          </a:prstGeom>
          <a:noFill/>
          <a:ln w="19050" cap="flat" cmpd="sng" algn="ctr">
            <a:solidFill>
              <a:srgbClr val="D83B01"/>
            </a:solidFill>
            <a:prstDash val="solid"/>
            <a:headEnd type="none"/>
            <a:tailEnd type="none"/>
          </a:ln>
          <a:effectLst/>
        </p:spPr>
      </p:cxnSp>
      <p:sp>
        <p:nvSpPr>
          <p:cNvPr id="174" name="Supply"/>
          <p:cNvSpPr/>
          <p:nvPr/>
        </p:nvSpPr>
        <p:spPr bwMode="auto">
          <a:xfrm>
            <a:off x="6762441" y="5389301"/>
            <a:ext cx="635434" cy="635434"/>
          </a:xfrm>
          <a:prstGeom prst="ellipse">
            <a:avLst/>
          </a:prstGeom>
          <a:solidFill>
            <a:srgbClr val="D83B01"/>
          </a:solid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75" name="Sensor circle"/>
          <p:cNvSpPr/>
          <p:nvPr/>
        </p:nvSpPr>
        <p:spPr bwMode="auto">
          <a:xfrm>
            <a:off x="7517731" y="813277"/>
            <a:ext cx="635434" cy="635434"/>
          </a:xfrm>
          <a:prstGeom prst="ellipse">
            <a:avLst/>
          </a:prstGeom>
          <a:solidFill>
            <a:srgbClr val="D83B01"/>
          </a:solid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76" name="Partner circle"/>
          <p:cNvSpPr/>
          <p:nvPr/>
        </p:nvSpPr>
        <p:spPr bwMode="auto">
          <a:xfrm>
            <a:off x="10400803" y="1430127"/>
            <a:ext cx="635434" cy="635434"/>
          </a:xfrm>
          <a:prstGeom prst="ellipse">
            <a:avLst/>
          </a:prstGeom>
          <a:solidFill>
            <a:srgbClr val="D83B01"/>
          </a:solid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77" name="Mobile circle"/>
          <p:cNvSpPr/>
          <p:nvPr/>
        </p:nvSpPr>
        <p:spPr bwMode="auto">
          <a:xfrm>
            <a:off x="7051128" y="3854912"/>
            <a:ext cx="635434" cy="635434"/>
          </a:xfrm>
          <a:prstGeom prst="ellipse">
            <a:avLst/>
          </a:prstGeom>
          <a:solidFill>
            <a:srgbClr val="D83B01"/>
          </a:solid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79" name="Equipment circle"/>
          <p:cNvSpPr/>
          <p:nvPr/>
        </p:nvSpPr>
        <p:spPr bwMode="auto">
          <a:xfrm>
            <a:off x="1171705" y="2530677"/>
            <a:ext cx="635434" cy="635434"/>
          </a:xfrm>
          <a:prstGeom prst="ellipse">
            <a:avLst/>
          </a:prstGeom>
          <a:solidFill>
            <a:srgbClr val="D83B01"/>
          </a:solid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80" name="Energy"/>
          <p:cNvSpPr/>
          <p:nvPr/>
        </p:nvSpPr>
        <p:spPr bwMode="auto">
          <a:xfrm>
            <a:off x="3927813" y="1634483"/>
            <a:ext cx="635434" cy="635434"/>
          </a:xfrm>
          <a:prstGeom prst="ellipse">
            <a:avLst/>
          </a:prstGeom>
          <a:solidFill>
            <a:srgbClr val="D83B01"/>
          </a:solid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81" name="Manufacture circle"/>
          <p:cNvSpPr/>
          <p:nvPr/>
        </p:nvSpPr>
        <p:spPr bwMode="auto">
          <a:xfrm>
            <a:off x="2161373" y="4395394"/>
            <a:ext cx="635434" cy="635434"/>
          </a:xfrm>
          <a:prstGeom prst="ellipse">
            <a:avLst/>
          </a:prstGeom>
          <a:solidFill>
            <a:srgbClr val="D83B01"/>
          </a:solid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82" name="Customer circle"/>
          <p:cNvSpPr/>
          <p:nvPr/>
        </p:nvSpPr>
        <p:spPr bwMode="auto">
          <a:xfrm>
            <a:off x="3176988" y="5702344"/>
            <a:ext cx="635434" cy="635434"/>
          </a:xfrm>
          <a:prstGeom prst="ellipse">
            <a:avLst/>
          </a:prstGeom>
          <a:solidFill>
            <a:srgbClr val="D83B01"/>
          </a:solid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83" name="Citizen circle"/>
          <p:cNvSpPr/>
          <p:nvPr/>
        </p:nvSpPr>
        <p:spPr bwMode="auto">
          <a:xfrm>
            <a:off x="10012800" y="4820339"/>
            <a:ext cx="635434" cy="635434"/>
          </a:xfrm>
          <a:prstGeom prst="ellipse">
            <a:avLst/>
          </a:prstGeom>
          <a:solidFill>
            <a:srgbClr val="D83B01"/>
          </a:solid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cxnSp>
        <p:nvCxnSpPr>
          <p:cNvPr id="184" name="On-premise node 1 line"/>
          <p:cNvCxnSpPr/>
          <p:nvPr/>
        </p:nvCxnSpPr>
        <p:spPr>
          <a:xfrm>
            <a:off x="1819822" y="1125684"/>
            <a:ext cx="257363" cy="251868"/>
          </a:xfrm>
          <a:prstGeom prst="line">
            <a:avLst/>
          </a:prstGeom>
          <a:noFill/>
          <a:ln w="19050" cap="flat" cmpd="sng" algn="ctr">
            <a:solidFill>
              <a:srgbClr val="D83B01"/>
            </a:solidFill>
            <a:prstDash val="solid"/>
            <a:headEnd type="none"/>
            <a:tailEnd type="none"/>
          </a:ln>
          <a:effectLst/>
        </p:spPr>
      </p:cxnSp>
      <p:sp>
        <p:nvSpPr>
          <p:cNvPr id="185" name="Vehicle circle"/>
          <p:cNvSpPr/>
          <p:nvPr/>
        </p:nvSpPr>
        <p:spPr bwMode="auto">
          <a:xfrm>
            <a:off x="1905862" y="1225580"/>
            <a:ext cx="635434" cy="635434"/>
          </a:xfrm>
          <a:prstGeom prst="ellipse">
            <a:avLst/>
          </a:prstGeom>
          <a:solidFill>
            <a:srgbClr val="D83B01"/>
          </a:solid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86" name="Marketplace"/>
          <p:cNvSpPr/>
          <p:nvPr/>
        </p:nvSpPr>
        <p:spPr bwMode="auto">
          <a:xfrm>
            <a:off x="4906158" y="4351473"/>
            <a:ext cx="635434" cy="635434"/>
          </a:xfrm>
          <a:prstGeom prst="ellipse">
            <a:avLst/>
          </a:prstGeom>
          <a:solidFill>
            <a:srgbClr val="D83B01"/>
          </a:solid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87" name="Cloud circle"/>
          <p:cNvSpPr/>
          <p:nvPr/>
        </p:nvSpPr>
        <p:spPr bwMode="auto">
          <a:xfrm>
            <a:off x="6349695" y="1727989"/>
            <a:ext cx="635434" cy="635434"/>
          </a:xfrm>
          <a:prstGeom prst="ellipse">
            <a:avLst/>
          </a:prstGeom>
          <a:solidFill>
            <a:srgbClr val="D83B01"/>
          </a:solid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88" name="Partner circle"/>
          <p:cNvSpPr/>
          <p:nvPr/>
        </p:nvSpPr>
        <p:spPr bwMode="auto">
          <a:xfrm>
            <a:off x="8981580" y="1851700"/>
            <a:ext cx="635434" cy="635434"/>
          </a:xfrm>
          <a:prstGeom prst="ellipse">
            <a:avLst/>
          </a:prstGeom>
          <a:solidFill>
            <a:srgbClr val="D83B01"/>
          </a:solid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grpSp>
        <p:nvGrpSpPr>
          <p:cNvPr id="189" name="Group 188"/>
          <p:cNvGrpSpPr/>
          <p:nvPr/>
        </p:nvGrpSpPr>
        <p:grpSpPr>
          <a:xfrm>
            <a:off x="1293412" y="985735"/>
            <a:ext cx="9640672" cy="5190329"/>
            <a:chOff x="1318652" y="1004650"/>
            <a:chExt cx="9835383" cy="5295157"/>
          </a:xfrm>
        </p:grpSpPr>
        <p:grpSp>
          <p:nvGrpSpPr>
            <p:cNvPr id="190" name="Group 30"/>
            <p:cNvGrpSpPr>
              <a:grpSpLocks noChangeAspect="1"/>
            </p:cNvGrpSpPr>
            <p:nvPr/>
          </p:nvGrpSpPr>
          <p:grpSpPr bwMode="auto">
            <a:xfrm>
              <a:off x="2356039" y="4678077"/>
              <a:ext cx="332131" cy="284684"/>
              <a:chOff x="1489" y="2926"/>
              <a:chExt cx="273" cy="234"/>
            </a:xfrm>
          </p:grpSpPr>
          <p:sp>
            <p:nvSpPr>
              <p:cNvPr id="249" name="Freeform 31"/>
              <p:cNvSpPr>
                <a:spLocks noEditPoints="1"/>
              </p:cNvSpPr>
              <p:nvPr/>
            </p:nvSpPr>
            <p:spPr bwMode="auto">
              <a:xfrm>
                <a:off x="1489" y="2926"/>
                <a:ext cx="273" cy="234"/>
              </a:xfrm>
              <a:custGeom>
                <a:avLst/>
                <a:gdLst>
                  <a:gd name="T0" fmla="*/ 253 w 273"/>
                  <a:gd name="T1" fmla="*/ 68 h 234"/>
                  <a:gd name="T2" fmla="*/ 253 w 273"/>
                  <a:gd name="T3" fmla="*/ 0 h 234"/>
                  <a:gd name="T4" fmla="*/ 20 w 273"/>
                  <a:gd name="T5" fmla="*/ 0 h 234"/>
                  <a:gd name="T6" fmla="*/ 20 w 273"/>
                  <a:gd name="T7" fmla="*/ 68 h 234"/>
                  <a:gd name="T8" fmla="*/ 0 w 273"/>
                  <a:gd name="T9" fmla="*/ 78 h 234"/>
                  <a:gd name="T10" fmla="*/ 0 w 273"/>
                  <a:gd name="T11" fmla="*/ 234 h 234"/>
                  <a:gd name="T12" fmla="*/ 273 w 273"/>
                  <a:gd name="T13" fmla="*/ 234 h 234"/>
                  <a:gd name="T14" fmla="*/ 273 w 273"/>
                  <a:gd name="T15" fmla="*/ 78 h 234"/>
                  <a:gd name="T16" fmla="*/ 253 w 273"/>
                  <a:gd name="T17" fmla="*/ 68 h 234"/>
                  <a:gd name="T18" fmla="*/ 234 w 273"/>
                  <a:gd name="T19" fmla="*/ 20 h 234"/>
                  <a:gd name="T20" fmla="*/ 234 w 273"/>
                  <a:gd name="T21" fmla="*/ 88 h 234"/>
                  <a:gd name="T22" fmla="*/ 214 w 273"/>
                  <a:gd name="T23" fmla="*/ 98 h 234"/>
                  <a:gd name="T24" fmla="*/ 214 w 273"/>
                  <a:gd name="T25" fmla="*/ 88 h 234"/>
                  <a:gd name="T26" fmla="*/ 59 w 273"/>
                  <a:gd name="T27" fmla="*/ 88 h 234"/>
                  <a:gd name="T28" fmla="*/ 59 w 273"/>
                  <a:gd name="T29" fmla="*/ 98 h 234"/>
                  <a:gd name="T30" fmla="*/ 39 w 273"/>
                  <a:gd name="T31" fmla="*/ 88 h 234"/>
                  <a:gd name="T32" fmla="*/ 39 w 273"/>
                  <a:gd name="T33" fmla="*/ 20 h 234"/>
                  <a:gd name="T34" fmla="*/ 234 w 273"/>
                  <a:gd name="T35" fmla="*/ 20 h 234"/>
                  <a:gd name="T36" fmla="*/ 192 w 273"/>
                  <a:gd name="T37" fmla="*/ 107 h 234"/>
                  <a:gd name="T38" fmla="*/ 136 w 273"/>
                  <a:gd name="T39" fmla="*/ 137 h 234"/>
                  <a:gd name="T40" fmla="*/ 81 w 273"/>
                  <a:gd name="T41" fmla="*/ 107 h 234"/>
                  <a:gd name="T42" fmla="*/ 192 w 273"/>
                  <a:gd name="T43" fmla="*/ 107 h 234"/>
                  <a:gd name="T44" fmla="*/ 20 w 273"/>
                  <a:gd name="T45" fmla="*/ 215 h 234"/>
                  <a:gd name="T46" fmla="*/ 20 w 273"/>
                  <a:gd name="T47" fmla="*/ 98 h 234"/>
                  <a:gd name="T48" fmla="*/ 136 w 273"/>
                  <a:gd name="T49" fmla="*/ 156 h 234"/>
                  <a:gd name="T50" fmla="*/ 253 w 273"/>
                  <a:gd name="T51" fmla="*/ 98 h 234"/>
                  <a:gd name="T52" fmla="*/ 253 w 273"/>
                  <a:gd name="T53" fmla="*/ 215 h 234"/>
                  <a:gd name="T54" fmla="*/ 20 w 273"/>
                  <a:gd name="T55" fmla="*/ 215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 h="234">
                    <a:moveTo>
                      <a:pt x="253" y="68"/>
                    </a:moveTo>
                    <a:lnTo>
                      <a:pt x="253" y="0"/>
                    </a:lnTo>
                    <a:lnTo>
                      <a:pt x="20" y="0"/>
                    </a:lnTo>
                    <a:lnTo>
                      <a:pt x="20" y="68"/>
                    </a:lnTo>
                    <a:lnTo>
                      <a:pt x="0" y="78"/>
                    </a:lnTo>
                    <a:lnTo>
                      <a:pt x="0" y="234"/>
                    </a:lnTo>
                    <a:lnTo>
                      <a:pt x="273" y="234"/>
                    </a:lnTo>
                    <a:lnTo>
                      <a:pt x="273" y="78"/>
                    </a:lnTo>
                    <a:lnTo>
                      <a:pt x="253" y="68"/>
                    </a:lnTo>
                    <a:close/>
                    <a:moveTo>
                      <a:pt x="234" y="20"/>
                    </a:moveTo>
                    <a:lnTo>
                      <a:pt x="234" y="88"/>
                    </a:lnTo>
                    <a:lnTo>
                      <a:pt x="214" y="98"/>
                    </a:lnTo>
                    <a:lnTo>
                      <a:pt x="214" y="88"/>
                    </a:lnTo>
                    <a:lnTo>
                      <a:pt x="59" y="88"/>
                    </a:lnTo>
                    <a:lnTo>
                      <a:pt x="59" y="98"/>
                    </a:lnTo>
                    <a:lnTo>
                      <a:pt x="39" y="88"/>
                    </a:lnTo>
                    <a:lnTo>
                      <a:pt x="39" y="20"/>
                    </a:lnTo>
                    <a:lnTo>
                      <a:pt x="234" y="20"/>
                    </a:lnTo>
                    <a:close/>
                    <a:moveTo>
                      <a:pt x="192" y="107"/>
                    </a:moveTo>
                    <a:lnTo>
                      <a:pt x="136" y="137"/>
                    </a:lnTo>
                    <a:lnTo>
                      <a:pt x="81" y="107"/>
                    </a:lnTo>
                    <a:lnTo>
                      <a:pt x="192" y="107"/>
                    </a:lnTo>
                    <a:close/>
                    <a:moveTo>
                      <a:pt x="20" y="215"/>
                    </a:moveTo>
                    <a:lnTo>
                      <a:pt x="20" y="98"/>
                    </a:lnTo>
                    <a:lnTo>
                      <a:pt x="136" y="156"/>
                    </a:lnTo>
                    <a:lnTo>
                      <a:pt x="253" y="98"/>
                    </a:lnTo>
                    <a:lnTo>
                      <a:pt x="253" y="215"/>
                    </a:lnTo>
                    <a:lnTo>
                      <a:pt x="20" y="215"/>
                    </a:lnTo>
                    <a:close/>
                  </a:path>
                </a:pathLst>
              </a:custGeom>
              <a:solidFill>
                <a:srgbClr val="F1EFED"/>
              </a:solidFill>
              <a:ln w="15875">
                <a:solidFill>
                  <a:srgbClr val="D83B01"/>
                </a:solidFill>
                <a:miter lim="800000"/>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ndParaRPr>
              </a:p>
            </p:txBody>
          </p:sp>
          <p:sp>
            <p:nvSpPr>
              <p:cNvPr id="250" name="Rectangle 32"/>
              <p:cNvSpPr>
                <a:spLocks noChangeArrowheads="1"/>
              </p:cNvSpPr>
              <p:nvPr/>
            </p:nvSpPr>
            <p:spPr bwMode="auto">
              <a:xfrm>
                <a:off x="1548" y="2965"/>
                <a:ext cx="155" cy="20"/>
              </a:xfrm>
              <a:prstGeom prst="rect">
                <a:avLst/>
              </a:prstGeom>
              <a:solidFill>
                <a:srgbClr val="F1EFED"/>
              </a:solidFill>
              <a:ln w="15875">
                <a:solidFill>
                  <a:srgbClr val="D83B01"/>
                </a:solidFill>
                <a:miter lim="800000"/>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ndParaRPr>
              </a:p>
            </p:txBody>
          </p:sp>
        </p:grpSp>
        <p:grpSp>
          <p:nvGrpSpPr>
            <p:cNvPr id="191" name="Group 190"/>
            <p:cNvGrpSpPr/>
            <p:nvPr/>
          </p:nvGrpSpPr>
          <p:grpSpPr>
            <a:xfrm>
              <a:off x="1318652" y="1004650"/>
              <a:ext cx="9835383" cy="5295157"/>
              <a:chOff x="1318652" y="1004650"/>
              <a:chExt cx="9835383" cy="5295157"/>
            </a:xfrm>
          </p:grpSpPr>
          <p:grpSp>
            <p:nvGrpSpPr>
              <p:cNvPr id="192" name="Group 4"/>
              <p:cNvGrpSpPr>
                <a:grpSpLocks noChangeAspect="1"/>
              </p:cNvGrpSpPr>
              <p:nvPr/>
            </p:nvGrpSpPr>
            <p:grpSpPr bwMode="auto">
              <a:xfrm>
                <a:off x="7061482" y="5667658"/>
                <a:ext cx="330600" cy="325434"/>
                <a:chOff x="3789" y="2077"/>
                <a:chExt cx="256" cy="252"/>
              </a:xfrm>
              <a:solidFill>
                <a:srgbClr val="000000"/>
              </a:solidFill>
            </p:grpSpPr>
            <p:sp>
              <p:nvSpPr>
                <p:cNvPr id="247" name="Freeform 7"/>
                <p:cNvSpPr>
                  <a:spLocks noEditPoints="1"/>
                </p:cNvSpPr>
                <p:nvPr/>
              </p:nvSpPr>
              <p:spPr bwMode="auto">
                <a:xfrm>
                  <a:off x="3789" y="2077"/>
                  <a:ext cx="256" cy="252"/>
                </a:xfrm>
                <a:custGeom>
                  <a:avLst/>
                  <a:gdLst>
                    <a:gd name="T0" fmla="*/ 37 w 106"/>
                    <a:gd name="T1" fmla="*/ 104 h 104"/>
                    <a:gd name="T2" fmla="*/ 26 w 106"/>
                    <a:gd name="T3" fmla="*/ 86 h 104"/>
                    <a:gd name="T4" fmla="*/ 0 w 106"/>
                    <a:gd name="T5" fmla="*/ 64 h 104"/>
                    <a:gd name="T6" fmla="*/ 9 w 106"/>
                    <a:gd name="T7" fmla="*/ 52 h 104"/>
                    <a:gd name="T8" fmla="*/ 0 w 106"/>
                    <a:gd name="T9" fmla="*/ 40 h 104"/>
                    <a:gd name="T10" fmla="*/ 26 w 106"/>
                    <a:gd name="T11" fmla="*/ 18 h 104"/>
                    <a:gd name="T12" fmla="*/ 37 w 106"/>
                    <a:gd name="T13" fmla="*/ 0 h 104"/>
                    <a:gd name="T14" fmla="*/ 69 w 106"/>
                    <a:gd name="T15" fmla="*/ 11 h 104"/>
                    <a:gd name="T16" fmla="*/ 90 w 106"/>
                    <a:gd name="T17" fmla="*/ 12 h 104"/>
                    <a:gd name="T18" fmla="*/ 96 w 106"/>
                    <a:gd name="T19" fmla="*/ 45 h 104"/>
                    <a:gd name="T20" fmla="*/ 96 w 106"/>
                    <a:gd name="T21" fmla="*/ 59 h 104"/>
                    <a:gd name="T22" fmla="*/ 90 w 106"/>
                    <a:gd name="T23" fmla="*/ 92 h 104"/>
                    <a:gd name="T24" fmla="*/ 69 w 106"/>
                    <a:gd name="T25" fmla="*/ 93 h 104"/>
                    <a:gd name="T26" fmla="*/ 45 w 106"/>
                    <a:gd name="T27" fmla="*/ 96 h 104"/>
                    <a:gd name="T28" fmla="*/ 61 w 106"/>
                    <a:gd name="T29" fmla="*/ 87 h 104"/>
                    <a:gd name="T30" fmla="*/ 77 w 106"/>
                    <a:gd name="T31" fmla="*/ 79 h 104"/>
                    <a:gd name="T32" fmla="*/ 87 w 106"/>
                    <a:gd name="T33" fmla="*/ 81 h 104"/>
                    <a:gd name="T34" fmla="*/ 87 w 106"/>
                    <a:gd name="T35" fmla="*/ 63 h 104"/>
                    <a:gd name="T36" fmla="*/ 89 w 106"/>
                    <a:gd name="T37" fmla="*/ 52 h 104"/>
                    <a:gd name="T38" fmla="*/ 87 w 106"/>
                    <a:gd name="T39" fmla="*/ 41 h 104"/>
                    <a:gd name="T40" fmla="*/ 87 w 106"/>
                    <a:gd name="T41" fmla="*/ 23 h 104"/>
                    <a:gd name="T42" fmla="*/ 77 w 106"/>
                    <a:gd name="T43" fmla="*/ 26 h 104"/>
                    <a:gd name="T44" fmla="*/ 61 w 106"/>
                    <a:gd name="T45" fmla="*/ 17 h 104"/>
                    <a:gd name="T46" fmla="*/ 45 w 106"/>
                    <a:gd name="T47" fmla="*/ 8 h 104"/>
                    <a:gd name="T48" fmla="*/ 42 w 106"/>
                    <a:gd name="T49" fmla="*/ 18 h 104"/>
                    <a:gd name="T50" fmla="*/ 27 w 106"/>
                    <a:gd name="T51" fmla="*/ 27 h 104"/>
                    <a:gd name="T52" fmla="*/ 11 w 106"/>
                    <a:gd name="T53" fmla="*/ 37 h 104"/>
                    <a:gd name="T54" fmla="*/ 18 w 106"/>
                    <a:gd name="T55" fmla="*/ 44 h 104"/>
                    <a:gd name="T56" fmla="*/ 18 w 106"/>
                    <a:gd name="T57" fmla="*/ 60 h 104"/>
                    <a:gd name="T58" fmla="*/ 11 w 106"/>
                    <a:gd name="T59" fmla="*/ 67 h 104"/>
                    <a:gd name="T60" fmla="*/ 27 w 106"/>
                    <a:gd name="T61" fmla="*/ 77 h 104"/>
                    <a:gd name="T62" fmla="*/ 42 w 106"/>
                    <a:gd name="T63" fmla="*/ 86 h 104"/>
                    <a:gd name="T64" fmla="*/ 45 w 106"/>
                    <a:gd name="T65" fmla="*/ 9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6" h="104">
                      <a:moveTo>
                        <a:pt x="69" y="104"/>
                      </a:moveTo>
                      <a:cubicBezTo>
                        <a:pt x="37" y="104"/>
                        <a:pt x="37" y="104"/>
                        <a:pt x="37" y="104"/>
                      </a:cubicBezTo>
                      <a:cubicBezTo>
                        <a:pt x="37" y="93"/>
                        <a:pt x="37" y="93"/>
                        <a:pt x="37" y="93"/>
                      </a:cubicBezTo>
                      <a:cubicBezTo>
                        <a:pt x="33" y="91"/>
                        <a:pt x="29" y="89"/>
                        <a:pt x="26" y="86"/>
                      </a:cubicBezTo>
                      <a:cubicBezTo>
                        <a:pt x="16" y="92"/>
                        <a:pt x="16" y="92"/>
                        <a:pt x="16" y="92"/>
                      </a:cubicBezTo>
                      <a:cubicBezTo>
                        <a:pt x="0" y="64"/>
                        <a:pt x="0" y="64"/>
                        <a:pt x="0" y="64"/>
                      </a:cubicBezTo>
                      <a:cubicBezTo>
                        <a:pt x="10" y="59"/>
                        <a:pt x="10" y="59"/>
                        <a:pt x="10" y="59"/>
                      </a:cubicBezTo>
                      <a:cubicBezTo>
                        <a:pt x="9" y="56"/>
                        <a:pt x="9" y="54"/>
                        <a:pt x="9" y="52"/>
                      </a:cubicBezTo>
                      <a:cubicBezTo>
                        <a:pt x="9" y="50"/>
                        <a:pt x="9" y="48"/>
                        <a:pt x="10" y="45"/>
                      </a:cubicBezTo>
                      <a:cubicBezTo>
                        <a:pt x="0" y="40"/>
                        <a:pt x="0" y="40"/>
                        <a:pt x="0" y="40"/>
                      </a:cubicBezTo>
                      <a:cubicBezTo>
                        <a:pt x="16" y="12"/>
                        <a:pt x="16" y="12"/>
                        <a:pt x="16" y="12"/>
                      </a:cubicBezTo>
                      <a:cubicBezTo>
                        <a:pt x="26" y="18"/>
                        <a:pt x="26" y="18"/>
                        <a:pt x="26" y="18"/>
                      </a:cubicBezTo>
                      <a:cubicBezTo>
                        <a:pt x="29" y="15"/>
                        <a:pt x="33" y="13"/>
                        <a:pt x="37" y="11"/>
                      </a:cubicBezTo>
                      <a:cubicBezTo>
                        <a:pt x="37" y="0"/>
                        <a:pt x="37" y="0"/>
                        <a:pt x="37" y="0"/>
                      </a:cubicBezTo>
                      <a:cubicBezTo>
                        <a:pt x="69" y="0"/>
                        <a:pt x="69" y="0"/>
                        <a:pt x="69" y="0"/>
                      </a:cubicBezTo>
                      <a:cubicBezTo>
                        <a:pt x="69" y="11"/>
                        <a:pt x="69" y="11"/>
                        <a:pt x="69" y="11"/>
                      </a:cubicBezTo>
                      <a:cubicBezTo>
                        <a:pt x="73" y="13"/>
                        <a:pt x="77" y="15"/>
                        <a:pt x="80" y="18"/>
                      </a:cubicBezTo>
                      <a:cubicBezTo>
                        <a:pt x="90" y="12"/>
                        <a:pt x="90" y="12"/>
                        <a:pt x="90" y="12"/>
                      </a:cubicBezTo>
                      <a:cubicBezTo>
                        <a:pt x="106" y="40"/>
                        <a:pt x="106" y="40"/>
                        <a:pt x="106" y="40"/>
                      </a:cubicBezTo>
                      <a:cubicBezTo>
                        <a:pt x="96" y="45"/>
                        <a:pt x="96" y="45"/>
                        <a:pt x="96" y="45"/>
                      </a:cubicBezTo>
                      <a:cubicBezTo>
                        <a:pt x="97" y="48"/>
                        <a:pt x="97" y="50"/>
                        <a:pt x="97" y="52"/>
                      </a:cubicBezTo>
                      <a:cubicBezTo>
                        <a:pt x="97" y="54"/>
                        <a:pt x="97" y="56"/>
                        <a:pt x="96" y="59"/>
                      </a:cubicBezTo>
                      <a:cubicBezTo>
                        <a:pt x="106" y="64"/>
                        <a:pt x="106" y="64"/>
                        <a:pt x="106" y="64"/>
                      </a:cubicBezTo>
                      <a:cubicBezTo>
                        <a:pt x="90" y="92"/>
                        <a:pt x="90" y="92"/>
                        <a:pt x="90" y="92"/>
                      </a:cubicBezTo>
                      <a:cubicBezTo>
                        <a:pt x="80" y="86"/>
                        <a:pt x="80" y="86"/>
                        <a:pt x="80" y="86"/>
                      </a:cubicBezTo>
                      <a:cubicBezTo>
                        <a:pt x="77" y="89"/>
                        <a:pt x="73" y="91"/>
                        <a:pt x="69" y="93"/>
                      </a:cubicBezTo>
                      <a:lnTo>
                        <a:pt x="69" y="104"/>
                      </a:lnTo>
                      <a:close/>
                      <a:moveTo>
                        <a:pt x="45" y="96"/>
                      </a:moveTo>
                      <a:cubicBezTo>
                        <a:pt x="61" y="96"/>
                        <a:pt x="61" y="96"/>
                        <a:pt x="61" y="96"/>
                      </a:cubicBezTo>
                      <a:cubicBezTo>
                        <a:pt x="61" y="87"/>
                        <a:pt x="61" y="87"/>
                        <a:pt x="61" y="87"/>
                      </a:cubicBezTo>
                      <a:cubicBezTo>
                        <a:pt x="64" y="86"/>
                        <a:pt x="64" y="86"/>
                        <a:pt x="64" y="86"/>
                      </a:cubicBezTo>
                      <a:cubicBezTo>
                        <a:pt x="69" y="85"/>
                        <a:pt x="73" y="82"/>
                        <a:pt x="77" y="79"/>
                      </a:cubicBezTo>
                      <a:cubicBezTo>
                        <a:pt x="79" y="77"/>
                        <a:pt x="79" y="77"/>
                        <a:pt x="79" y="77"/>
                      </a:cubicBezTo>
                      <a:cubicBezTo>
                        <a:pt x="87" y="81"/>
                        <a:pt x="87" y="81"/>
                        <a:pt x="87" y="81"/>
                      </a:cubicBezTo>
                      <a:cubicBezTo>
                        <a:pt x="95" y="67"/>
                        <a:pt x="95" y="67"/>
                        <a:pt x="95" y="67"/>
                      </a:cubicBezTo>
                      <a:cubicBezTo>
                        <a:pt x="87" y="63"/>
                        <a:pt x="87" y="63"/>
                        <a:pt x="87" y="63"/>
                      </a:cubicBezTo>
                      <a:cubicBezTo>
                        <a:pt x="88" y="60"/>
                        <a:pt x="88" y="60"/>
                        <a:pt x="88" y="60"/>
                      </a:cubicBezTo>
                      <a:cubicBezTo>
                        <a:pt x="89" y="57"/>
                        <a:pt x="89" y="55"/>
                        <a:pt x="89" y="52"/>
                      </a:cubicBezTo>
                      <a:cubicBezTo>
                        <a:pt x="89" y="49"/>
                        <a:pt x="89" y="47"/>
                        <a:pt x="88" y="44"/>
                      </a:cubicBezTo>
                      <a:cubicBezTo>
                        <a:pt x="87" y="41"/>
                        <a:pt x="87" y="41"/>
                        <a:pt x="87" y="41"/>
                      </a:cubicBezTo>
                      <a:cubicBezTo>
                        <a:pt x="95" y="37"/>
                        <a:pt x="95" y="37"/>
                        <a:pt x="95" y="37"/>
                      </a:cubicBezTo>
                      <a:cubicBezTo>
                        <a:pt x="87" y="23"/>
                        <a:pt x="87" y="23"/>
                        <a:pt x="87" y="23"/>
                      </a:cubicBezTo>
                      <a:cubicBezTo>
                        <a:pt x="79" y="27"/>
                        <a:pt x="79" y="27"/>
                        <a:pt x="79" y="27"/>
                      </a:cubicBezTo>
                      <a:cubicBezTo>
                        <a:pt x="77" y="26"/>
                        <a:pt x="77" y="26"/>
                        <a:pt x="77" y="26"/>
                      </a:cubicBezTo>
                      <a:cubicBezTo>
                        <a:pt x="73" y="22"/>
                        <a:pt x="69" y="19"/>
                        <a:pt x="64" y="18"/>
                      </a:cubicBezTo>
                      <a:cubicBezTo>
                        <a:pt x="61" y="17"/>
                        <a:pt x="61" y="17"/>
                        <a:pt x="61" y="17"/>
                      </a:cubicBezTo>
                      <a:cubicBezTo>
                        <a:pt x="61" y="8"/>
                        <a:pt x="61" y="8"/>
                        <a:pt x="61" y="8"/>
                      </a:cubicBezTo>
                      <a:cubicBezTo>
                        <a:pt x="45" y="8"/>
                        <a:pt x="45" y="8"/>
                        <a:pt x="45" y="8"/>
                      </a:cubicBezTo>
                      <a:cubicBezTo>
                        <a:pt x="45" y="17"/>
                        <a:pt x="45" y="17"/>
                        <a:pt x="45" y="17"/>
                      </a:cubicBezTo>
                      <a:cubicBezTo>
                        <a:pt x="42" y="18"/>
                        <a:pt x="42" y="18"/>
                        <a:pt x="42" y="18"/>
                      </a:cubicBezTo>
                      <a:cubicBezTo>
                        <a:pt x="37" y="19"/>
                        <a:pt x="33" y="22"/>
                        <a:pt x="29" y="26"/>
                      </a:cubicBezTo>
                      <a:cubicBezTo>
                        <a:pt x="27" y="27"/>
                        <a:pt x="27" y="27"/>
                        <a:pt x="27" y="27"/>
                      </a:cubicBezTo>
                      <a:cubicBezTo>
                        <a:pt x="19" y="23"/>
                        <a:pt x="19" y="23"/>
                        <a:pt x="19" y="23"/>
                      </a:cubicBezTo>
                      <a:cubicBezTo>
                        <a:pt x="11" y="37"/>
                        <a:pt x="11" y="37"/>
                        <a:pt x="11" y="37"/>
                      </a:cubicBezTo>
                      <a:cubicBezTo>
                        <a:pt x="19" y="41"/>
                        <a:pt x="19" y="41"/>
                        <a:pt x="19" y="41"/>
                      </a:cubicBezTo>
                      <a:cubicBezTo>
                        <a:pt x="18" y="44"/>
                        <a:pt x="18" y="44"/>
                        <a:pt x="18" y="44"/>
                      </a:cubicBezTo>
                      <a:cubicBezTo>
                        <a:pt x="17" y="47"/>
                        <a:pt x="17" y="49"/>
                        <a:pt x="17" y="52"/>
                      </a:cubicBezTo>
                      <a:cubicBezTo>
                        <a:pt x="17" y="55"/>
                        <a:pt x="17" y="57"/>
                        <a:pt x="18" y="60"/>
                      </a:cubicBezTo>
                      <a:cubicBezTo>
                        <a:pt x="19" y="63"/>
                        <a:pt x="19" y="63"/>
                        <a:pt x="19" y="63"/>
                      </a:cubicBezTo>
                      <a:cubicBezTo>
                        <a:pt x="11" y="67"/>
                        <a:pt x="11" y="67"/>
                        <a:pt x="11" y="67"/>
                      </a:cubicBezTo>
                      <a:cubicBezTo>
                        <a:pt x="19" y="81"/>
                        <a:pt x="19" y="81"/>
                        <a:pt x="19" y="81"/>
                      </a:cubicBezTo>
                      <a:cubicBezTo>
                        <a:pt x="27" y="77"/>
                        <a:pt x="27" y="77"/>
                        <a:pt x="27" y="77"/>
                      </a:cubicBezTo>
                      <a:cubicBezTo>
                        <a:pt x="29" y="79"/>
                        <a:pt x="29" y="79"/>
                        <a:pt x="29" y="79"/>
                      </a:cubicBezTo>
                      <a:cubicBezTo>
                        <a:pt x="33" y="82"/>
                        <a:pt x="37" y="85"/>
                        <a:pt x="42" y="86"/>
                      </a:cubicBezTo>
                      <a:cubicBezTo>
                        <a:pt x="45" y="87"/>
                        <a:pt x="45" y="87"/>
                        <a:pt x="45" y="87"/>
                      </a:cubicBezTo>
                      <a:lnTo>
                        <a:pt x="45" y="96"/>
                      </a:lnTo>
                      <a:close/>
                    </a:path>
                  </a:pathLst>
                </a:custGeom>
                <a:solidFill>
                  <a:srgbClr val="F1EFED"/>
                </a:solidFill>
                <a:ln w="15875">
                  <a:solidFill>
                    <a:srgbClr val="D83B01"/>
                  </a:solidFill>
                  <a:round/>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ndParaRPr>
                </a:p>
              </p:txBody>
            </p:sp>
            <p:sp>
              <p:nvSpPr>
                <p:cNvPr id="248" name="Freeform 8"/>
                <p:cNvSpPr>
                  <a:spLocks noEditPoints="1"/>
                </p:cNvSpPr>
                <p:nvPr/>
              </p:nvSpPr>
              <p:spPr bwMode="auto">
                <a:xfrm>
                  <a:off x="3849" y="2135"/>
                  <a:ext cx="136" cy="136"/>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28 w 56"/>
                    <a:gd name="T11" fmla="*/ 8 h 56"/>
                    <a:gd name="T12" fmla="*/ 8 w 56"/>
                    <a:gd name="T13" fmla="*/ 28 h 56"/>
                    <a:gd name="T14" fmla="*/ 28 w 56"/>
                    <a:gd name="T15" fmla="*/ 48 h 56"/>
                    <a:gd name="T16" fmla="*/ 48 w 56"/>
                    <a:gd name="T17" fmla="*/ 28 h 56"/>
                    <a:gd name="T18" fmla="*/ 28 w 56"/>
                    <a:gd name="T19" fmla="*/ 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cubicBezTo>
                        <a:pt x="13" y="56"/>
                        <a:pt x="0" y="43"/>
                        <a:pt x="0" y="28"/>
                      </a:cubicBezTo>
                      <a:cubicBezTo>
                        <a:pt x="0" y="13"/>
                        <a:pt x="13" y="0"/>
                        <a:pt x="28" y="0"/>
                      </a:cubicBezTo>
                      <a:cubicBezTo>
                        <a:pt x="43" y="0"/>
                        <a:pt x="56" y="13"/>
                        <a:pt x="56" y="28"/>
                      </a:cubicBezTo>
                      <a:cubicBezTo>
                        <a:pt x="56" y="43"/>
                        <a:pt x="43" y="56"/>
                        <a:pt x="28" y="56"/>
                      </a:cubicBezTo>
                      <a:close/>
                      <a:moveTo>
                        <a:pt x="28" y="8"/>
                      </a:moveTo>
                      <a:cubicBezTo>
                        <a:pt x="17" y="8"/>
                        <a:pt x="8" y="17"/>
                        <a:pt x="8" y="28"/>
                      </a:cubicBezTo>
                      <a:cubicBezTo>
                        <a:pt x="8" y="39"/>
                        <a:pt x="17" y="48"/>
                        <a:pt x="28" y="48"/>
                      </a:cubicBezTo>
                      <a:cubicBezTo>
                        <a:pt x="39" y="48"/>
                        <a:pt x="48" y="39"/>
                        <a:pt x="48" y="28"/>
                      </a:cubicBezTo>
                      <a:cubicBezTo>
                        <a:pt x="48" y="17"/>
                        <a:pt x="39" y="8"/>
                        <a:pt x="28" y="8"/>
                      </a:cubicBezTo>
                      <a:close/>
                    </a:path>
                  </a:pathLst>
                </a:custGeom>
                <a:solidFill>
                  <a:srgbClr val="F1EFED"/>
                </a:solidFill>
                <a:ln w="15875">
                  <a:solidFill>
                    <a:srgbClr val="D83B01"/>
                  </a:solidFill>
                  <a:round/>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ndParaRPr>
                </a:p>
              </p:txBody>
            </p:sp>
          </p:grpSp>
          <p:sp>
            <p:nvSpPr>
              <p:cNvPr id="193" name="Freeform 5"/>
              <p:cNvSpPr>
                <a:spLocks noChangeAspect="1"/>
              </p:cNvSpPr>
              <p:nvPr/>
            </p:nvSpPr>
            <p:spPr bwMode="auto">
              <a:xfrm>
                <a:off x="7853723" y="1004650"/>
                <a:ext cx="278189" cy="296389"/>
              </a:xfrm>
              <a:custGeom>
                <a:avLst/>
                <a:gdLst>
                  <a:gd name="T0" fmla="*/ 88 w 88"/>
                  <a:gd name="T1" fmla="*/ 37 h 94"/>
                  <a:gd name="T2" fmla="*/ 44 w 88"/>
                  <a:gd name="T3" fmla="*/ 94 h 94"/>
                  <a:gd name="T4" fmla="*/ 0 w 88"/>
                  <a:gd name="T5" fmla="*/ 37 h 94"/>
                  <a:gd name="T6" fmla="*/ 0 w 88"/>
                  <a:gd name="T7" fmla="*/ 0 h 94"/>
                  <a:gd name="T8" fmla="*/ 21 w 88"/>
                  <a:gd name="T9" fmla="*/ 7 h 94"/>
                  <a:gd name="T10" fmla="*/ 44 w 88"/>
                  <a:gd name="T11" fmla="*/ 0 h 94"/>
                  <a:gd name="T12" fmla="*/ 67 w 88"/>
                  <a:gd name="T13" fmla="*/ 7 h 94"/>
                  <a:gd name="T14" fmla="*/ 88 w 88"/>
                  <a:gd name="T15" fmla="*/ 0 h 94"/>
                  <a:gd name="T16" fmla="*/ 88 w 88"/>
                  <a:gd name="T17" fmla="*/ 3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94">
                    <a:moveTo>
                      <a:pt x="88" y="37"/>
                    </a:moveTo>
                    <a:cubicBezTo>
                      <a:pt x="88" y="76"/>
                      <a:pt x="44" y="94"/>
                      <a:pt x="44" y="94"/>
                    </a:cubicBezTo>
                    <a:cubicBezTo>
                      <a:pt x="44" y="94"/>
                      <a:pt x="0" y="76"/>
                      <a:pt x="0" y="37"/>
                    </a:cubicBezTo>
                    <a:cubicBezTo>
                      <a:pt x="0" y="28"/>
                      <a:pt x="0" y="0"/>
                      <a:pt x="0" y="0"/>
                    </a:cubicBezTo>
                    <a:cubicBezTo>
                      <a:pt x="0" y="0"/>
                      <a:pt x="10" y="7"/>
                      <a:pt x="21" y="7"/>
                    </a:cubicBezTo>
                    <a:cubicBezTo>
                      <a:pt x="32" y="7"/>
                      <a:pt x="44" y="0"/>
                      <a:pt x="44" y="0"/>
                    </a:cubicBezTo>
                    <a:cubicBezTo>
                      <a:pt x="44" y="0"/>
                      <a:pt x="55" y="7"/>
                      <a:pt x="67" y="7"/>
                    </a:cubicBezTo>
                    <a:cubicBezTo>
                      <a:pt x="79" y="7"/>
                      <a:pt x="88" y="0"/>
                      <a:pt x="88" y="0"/>
                    </a:cubicBezTo>
                    <a:cubicBezTo>
                      <a:pt x="88" y="0"/>
                      <a:pt x="88" y="28"/>
                      <a:pt x="88" y="37"/>
                    </a:cubicBezTo>
                    <a:close/>
                  </a:path>
                </a:pathLst>
              </a:custGeom>
              <a:noFill/>
              <a:ln w="12700" cap="flat">
                <a:solidFill>
                  <a:srgbClr val="F1EF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latin typeface="Segoe UI Semilight"/>
                </a:endParaRPr>
              </a:p>
            </p:txBody>
          </p:sp>
          <p:sp>
            <p:nvSpPr>
              <p:cNvPr id="194" name="Freeform 5"/>
              <p:cNvSpPr>
                <a:spLocks/>
              </p:cNvSpPr>
              <p:nvPr/>
            </p:nvSpPr>
            <p:spPr bwMode="auto">
              <a:xfrm>
                <a:off x="10714199" y="1667475"/>
                <a:ext cx="439836" cy="229354"/>
              </a:xfrm>
              <a:custGeom>
                <a:avLst/>
                <a:gdLst>
                  <a:gd name="T0" fmla="*/ 74 w 188"/>
                  <a:gd name="T1" fmla="*/ 97 h 97"/>
                  <a:gd name="T2" fmla="*/ 149 w 188"/>
                  <a:gd name="T3" fmla="*/ 97 h 97"/>
                  <a:gd name="T4" fmla="*/ 152 w 188"/>
                  <a:gd name="T5" fmla="*/ 97 h 97"/>
                  <a:gd name="T6" fmla="*/ 188 w 188"/>
                  <a:gd name="T7" fmla="*/ 62 h 97"/>
                  <a:gd name="T8" fmla="*/ 152 w 188"/>
                  <a:gd name="T9" fmla="*/ 26 h 97"/>
                  <a:gd name="T10" fmla="*/ 127 w 188"/>
                  <a:gd name="T11" fmla="*/ 36 h 97"/>
                  <a:gd name="T12" fmla="*/ 126 w 188"/>
                  <a:gd name="T13" fmla="*/ 37 h 97"/>
                  <a:gd name="T14" fmla="*/ 124 w 188"/>
                  <a:gd name="T15" fmla="*/ 30 h 97"/>
                  <a:gd name="T16" fmla="*/ 79 w 188"/>
                  <a:gd name="T17" fmla="*/ 0 h 97"/>
                  <a:gd name="T18" fmla="*/ 79 w 188"/>
                  <a:gd name="T19" fmla="*/ 0 h 97"/>
                  <a:gd name="T20" fmla="*/ 32 w 188"/>
                  <a:gd name="T21" fmla="*/ 39 h 97"/>
                  <a:gd name="T22" fmla="*/ 31 w 188"/>
                  <a:gd name="T23" fmla="*/ 46 h 97"/>
                  <a:gd name="T24" fmla="*/ 26 w 188"/>
                  <a:gd name="T25" fmla="*/ 45 h 97"/>
                  <a:gd name="T26" fmla="*/ 0 w 188"/>
                  <a:gd name="T27" fmla="*/ 71 h 97"/>
                  <a:gd name="T28" fmla="*/ 21 w 188"/>
                  <a:gd name="T29" fmla="*/ 97 h 97"/>
                  <a:gd name="T30" fmla="*/ 26 w 188"/>
                  <a:gd name="T31" fmla="*/ 97 h 97"/>
                  <a:gd name="T32" fmla="*/ 26 w 188"/>
                  <a:gd name="T33" fmla="*/ 97 h 97"/>
                  <a:gd name="T34" fmla="*/ 76 w 188"/>
                  <a:gd name="T35"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8" h="97">
                    <a:moveTo>
                      <a:pt x="74" y="97"/>
                    </a:moveTo>
                    <a:cubicBezTo>
                      <a:pt x="149" y="97"/>
                      <a:pt x="149" y="97"/>
                      <a:pt x="149" y="97"/>
                    </a:cubicBezTo>
                    <a:cubicBezTo>
                      <a:pt x="152" y="97"/>
                      <a:pt x="152" y="97"/>
                      <a:pt x="152" y="97"/>
                    </a:cubicBezTo>
                    <a:cubicBezTo>
                      <a:pt x="172" y="97"/>
                      <a:pt x="188" y="81"/>
                      <a:pt x="188" y="62"/>
                    </a:cubicBezTo>
                    <a:cubicBezTo>
                      <a:pt x="188" y="42"/>
                      <a:pt x="172" y="26"/>
                      <a:pt x="152" y="26"/>
                    </a:cubicBezTo>
                    <a:cubicBezTo>
                      <a:pt x="142" y="26"/>
                      <a:pt x="133" y="30"/>
                      <a:pt x="127" y="36"/>
                    </a:cubicBezTo>
                    <a:cubicBezTo>
                      <a:pt x="126" y="37"/>
                      <a:pt x="126" y="37"/>
                      <a:pt x="126" y="37"/>
                    </a:cubicBezTo>
                    <a:cubicBezTo>
                      <a:pt x="124" y="30"/>
                      <a:pt x="124" y="30"/>
                      <a:pt x="124" y="30"/>
                    </a:cubicBezTo>
                    <a:cubicBezTo>
                      <a:pt x="117" y="13"/>
                      <a:pt x="99" y="0"/>
                      <a:pt x="79" y="0"/>
                    </a:cubicBezTo>
                    <a:cubicBezTo>
                      <a:pt x="79" y="0"/>
                      <a:pt x="79" y="0"/>
                      <a:pt x="79" y="0"/>
                    </a:cubicBezTo>
                    <a:cubicBezTo>
                      <a:pt x="56" y="0"/>
                      <a:pt x="36" y="17"/>
                      <a:pt x="32" y="39"/>
                    </a:cubicBezTo>
                    <a:cubicBezTo>
                      <a:pt x="31" y="46"/>
                      <a:pt x="31" y="46"/>
                      <a:pt x="31" y="46"/>
                    </a:cubicBezTo>
                    <a:cubicBezTo>
                      <a:pt x="26" y="45"/>
                      <a:pt x="26" y="45"/>
                      <a:pt x="26" y="45"/>
                    </a:cubicBezTo>
                    <a:cubicBezTo>
                      <a:pt x="12" y="45"/>
                      <a:pt x="0" y="57"/>
                      <a:pt x="0" y="71"/>
                    </a:cubicBezTo>
                    <a:cubicBezTo>
                      <a:pt x="0" y="84"/>
                      <a:pt x="9" y="94"/>
                      <a:pt x="21" y="97"/>
                    </a:cubicBezTo>
                    <a:cubicBezTo>
                      <a:pt x="26" y="97"/>
                      <a:pt x="26" y="97"/>
                      <a:pt x="26" y="97"/>
                    </a:cubicBezTo>
                    <a:cubicBezTo>
                      <a:pt x="26" y="97"/>
                      <a:pt x="26" y="97"/>
                      <a:pt x="26" y="97"/>
                    </a:cubicBezTo>
                    <a:cubicBezTo>
                      <a:pt x="76" y="97"/>
                      <a:pt x="76" y="97"/>
                      <a:pt x="76" y="97"/>
                    </a:cubicBezTo>
                  </a:path>
                </a:pathLst>
              </a:custGeom>
              <a:noFill/>
              <a:ln w="12700" cap="flat">
                <a:solidFill>
                  <a:srgbClr val="F1EF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latin typeface="Segoe UI Semilight"/>
                </a:endParaRPr>
              </a:p>
            </p:txBody>
          </p:sp>
          <p:grpSp>
            <p:nvGrpSpPr>
              <p:cNvPr id="195" name="Group 194"/>
              <p:cNvGrpSpPr/>
              <p:nvPr/>
            </p:nvGrpSpPr>
            <p:grpSpPr>
              <a:xfrm>
                <a:off x="7382348" y="4100822"/>
                <a:ext cx="328114" cy="282264"/>
                <a:chOff x="7842406" y="2300265"/>
                <a:chExt cx="363538" cy="312738"/>
              </a:xfrm>
            </p:grpSpPr>
            <p:sp>
              <p:nvSpPr>
                <p:cNvPr id="244" name="Oval 113"/>
                <p:cNvSpPr>
                  <a:spLocks noChangeArrowheads="1"/>
                </p:cNvSpPr>
                <p:nvPr/>
              </p:nvSpPr>
              <p:spPr bwMode="auto">
                <a:xfrm>
                  <a:off x="7901144" y="2303440"/>
                  <a:ext cx="168275" cy="165100"/>
                </a:xfrm>
                <a:prstGeom prst="ellipse">
                  <a:avLst/>
                </a:prstGeom>
                <a:noFill/>
                <a:ln w="12700" cap="flat">
                  <a:solidFill>
                    <a:srgbClr val="F1EF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latin typeface="Segoe UI Semilight"/>
                  </a:endParaRPr>
                </a:p>
              </p:txBody>
            </p:sp>
            <p:sp>
              <p:nvSpPr>
                <p:cNvPr id="245" name="Freeform 114"/>
                <p:cNvSpPr>
                  <a:spLocks/>
                </p:cNvSpPr>
                <p:nvPr/>
              </p:nvSpPr>
              <p:spPr bwMode="auto">
                <a:xfrm>
                  <a:off x="7842406" y="2471715"/>
                  <a:ext cx="284163" cy="141288"/>
                </a:xfrm>
                <a:custGeom>
                  <a:avLst/>
                  <a:gdLst>
                    <a:gd name="T0" fmla="*/ 0 w 83"/>
                    <a:gd name="T1" fmla="*/ 41 h 41"/>
                    <a:gd name="T2" fmla="*/ 41 w 83"/>
                    <a:gd name="T3" fmla="*/ 0 h 41"/>
                    <a:gd name="T4" fmla="*/ 83 w 83"/>
                    <a:gd name="T5" fmla="*/ 41 h 41"/>
                  </a:gdLst>
                  <a:ahLst/>
                  <a:cxnLst>
                    <a:cxn ang="0">
                      <a:pos x="T0" y="T1"/>
                    </a:cxn>
                    <a:cxn ang="0">
                      <a:pos x="T2" y="T3"/>
                    </a:cxn>
                    <a:cxn ang="0">
                      <a:pos x="T4" y="T5"/>
                    </a:cxn>
                  </a:cxnLst>
                  <a:rect l="0" t="0" r="r" b="b"/>
                  <a:pathLst>
                    <a:path w="83" h="41">
                      <a:moveTo>
                        <a:pt x="0" y="41"/>
                      </a:moveTo>
                      <a:cubicBezTo>
                        <a:pt x="0" y="18"/>
                        <a:pt x="19" y="0"/>
                        <a:pt x="41" y="0"/>
                      </a:cubicBezTo>
                      <a:cubicBezTo>
                        <a:pt x="64" y="0"/>
                        <a:pt x="83" y="18"/>
                        <a:pt x="83" y="41"/>
                      </a:cubicBezTo>
                    </a:path>
                  </a:pathLst>
                </a:custGeom>
                <a:noFill/>
                <a:ln w="12700" cap="flat">
                  <a:solidFill>
                    <a:srgbClr val="F1EF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latin typeface="Segoe UI Semilight"/>
                  </a:endParaRPr>
                </a:p>
              </p:txBody>
            </p:sp>
            <p:sp>
              <p:nvSpPr>
                <p:cNvPr id="246" name="Line 115"/>
                <p:cNvSpPr>
                  <a:spLocks noChangeShapeType="1"/>
                </p:cNvSpPr>
                <p:nvPr/>
              </p:nvSpPr>
              <p:spPr bwMode="auto">
                <a:xfrm>
                  <a:off x="8205944" y="2300265"/>
                  <a:ext cx="0" cy="0"/>
                </a:xfrm>
                <a:prstGeom prst="line">
                  <a:avLst/>
                </a:prstGeom>
                <a:noFill/>
                <a:ln w="12700" cap="flat">
                  <a:solidFill>
                    <a:srgbClr val="F1EF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latin typeface="Segoe UI Semilight"/>
                  </a:endParaRPr>
                </a:p>
              </p:txBody>
            </p:sp>
          </p:grpSp>
          <p:grpSp>
            <p:nvGrpSpPr>
              <p:cNvPr id="197" name="Group 19"/>
              <p:cNvGrpSpPr>
                <a:grpSpLocks noChangeAspect="1"/>
              </p:cNvGrpSpPr>
              <p:nvPr/>
            </p:nvGrpSpPr>
            <p:grpSpPr bwMode="auto">
              <a:xfrm>
                <a:off x="1318652" y="2712374"/>
                <a:ext cx="371353" cy="311190"/>
                <a:chOff x="3738" y="2053"/>
                <a:chExt cx="358" cy="300"/>
              </a:xfrm>
            </p:grpSpPr>
            <p:sp>
              <p:nvSpPr>
                <p:cNvPr id="241" name="Freeform 20"/>
                <p:cNvSpPr>
                  <a:spLocks noEditPoints="1"/>
                </p:cNvSpPr>
                <p:nvPr/>
              </p:nvSpPr>
              <p:spPr bwMode="auto">
                <a:xfrm>
                  <a:off x="3738" y="2053"/>
                  <a:ext cx="358" cy="300"/>
                </a:xfrm>
                <a:custGeom>
                  <a:avLst/>
                  <a:gdLst>
                    <a:gd name="T0" fmla="*/ 358 w 358"/>
                    <a:gd name="T1" fmla="*/ 300 h 300"/>
                    <a:gd name="T2" fmla="*/ 0 w 358"/>
                    <a:gd name="T3" fmla="*/ 300 h 300"/>
                    <a:gd name="T4" fmla="*/ 179 w 358"/>
                    <a:gd name="T5" fmla="*/ 0 h 300"/>
                    <a:gd name="T6" fmla="*/ 358 w 358"/>
                    <a:gd name="T7" fmla="*/ 300 h 300"/>
                    <a:gd name="T8" fmla="*/ 34 w 358"/>
                    <a:gd name="T9" fmla="*/ 280 h 300"/>
                    <a:gd name="T10" fmla="*/ 324 w 358"/>
                    <a:gd name="T11" fmla="*/ 280 h 300"/>
                    <a:gd name="T12" fmla="*/ 179 w 358"/>
                    <a:gd name="T13" fmla="*/ 39 h 300"/>
                    <a:gd name="T14" fmla="*/ 34 w 358"/>
                    <a:gd name="T15" fmla="*/ 280 h 3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8" h="300">
                      <a:moveTo>
                        <a:pt x="358" y="300"/>
                      </a:moveTo>
                      <a:lnTo>
                        <a:pt x="0" y="300"/>
                      </a:lnTo>
                      <a:lnTo>
                        <a:pt x="179" y="0"/>
                      </a:lnTo>
                      <a:lnTo>
                        <a:pt x="358" y="300"/>
                      </a:lnTo>
                      <a:close/>
                      <a:moveTo>
                        <a:pt x="34" y="280"/>
                      </a:moveTo>
                      <a:lnTo>
                        <a:pt x="324" y="280"/>
                      </a:lnTo>
                      <a:lnTo>
                        <a:pt x="179" y="39"/>
                      </a:lnTo>
                      <a:lnTo>
                        <a:pt x="34" y="280"/>
                      </a:lnTo>
                      <a:close/>
                    </a:path>
                  </a:pathLst>
                </a:custGeom>
                <a:solidFill>
                  <a:srgbClr val="F1EFED"/>
                </a:solidFill>
                <a:ln>
                  <a:solidFill>
                    <a:srgbClr val="D83B01"/>
                  </a:solidFill>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ndParaRPr>
                </a:p>
              </p:txBody>
            </p:sp>
            <p:sp>
              <p:nvSpPr>
                <p:cNvPr id="242" name="Rectangle 21"/>
                <p:cNvSpPr>
                  <a:spLocks noChangeArrowheads="1"/>
                </p:cNvSpPr>
                <p:nvPr/>
              </p:nvSpPr>
              <p:spPr bwMode="auto">
                <a:xfrm>
                  <a:off x="3907" y="2150"/>
                  <a:ext cx="20" cy="118"/>
                </a:xfrm>
                <a:prstGeom prst="rect">
                  <a:avLst/>
                </a:prstGeom>
                <a:solidFill>
                  <a:srgbClr val="F1EFED"/>
                </a:solidFill>
                <a:ln>
                  <a:solidFill>
                    <a:srgbClr val="D83B01"/>
                  </a:solidFill>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ndParaRPr>
                </a:p>
              </p:txBody>
            </p:sp>
            <p:sp>
              <p:nvSpPr>
                <p:cNvPr id="243" name="Rectangle 22"/>
                <p:cNvSpPr>
                  <a:spLocks noChangeArrowheads="1"/>
                </p:cNvSpPr>
                <p:nvPr/>
              </p:nvSpPr>
              <p:spPr bwMode="auto">
                <a:xfrm>
                  <a:off x="3907" y="2292"/>
                  <a:ext cx="20" cy="20"/>
                </a:xfrm>
                <a:prstGeom prst="rect">
                  <a:avLst/>
                </a:prstGeom>
                <a:solidFill>
                  <a:srgbClr val="F1EFED"/>
                </a:solidFill>
                <a:ln>
                  <a:solidFill>
                    <a:srgbClr val="D83B01"/>
                  </a:solidFill>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solidFill>
                        <a:srgbClr val="D83B01"/>
                      </a:solidFill>
                    </a:ln>
                    <a:solidFill>
                      <a:sysClr val="windowText" lastClr="000000"/>
                    </a:solidFill>
                    <a:effectLst/>
                    <a:uLnTx/>
                    <a:uFillTx/>
                    <a:latin typeface="Segoe UI"/>
                  </a:endParaRPr>
                </a:p>
              </p:txBody>
            </p:sp>
          </p:grpSp>
          <p:grpSp>
            <p:nvGrpSpPr>
              <p:cNvPr id="198" name="Group 25"/>
              <p:cNvGrpSpPr>
                <a:grpSpLocks noChangeAspect="1"/>
              </p:cNvGrpSpPr>
              <p:nvPr/>
            </p:nvGrpSpPr>
            <p:grpSpPr bwMode="auto">
              <a:xfrm>
                <a:off x="4205232" y="1810064"/>
                <a:ext cx="245440" cy="381796"/>
                <a:chOff x="2726" y="1073"/>
                <a:chExt cx="198" cy="308"/>
              </a:xfrm>
            </p:grpSpPr>
            <p:sp>
              <p:nvSpPr>
                <p:cNvPr id="239" name="Freeform 26"/>
                <p:cNvSpPr>
                  <a:spLocks noEditPoints="1"/>
                </p:cNvSpPr>
                <p:nvPr/>
              </p:nvSpPr>
              <p:spPr bwMode="auto">
                <a:xfrm>
                  <a:off x="2726" y="1073"/>
                  <a:ext cx="198" cy="308"/>
                </a:xfrm>
                <a:custGeom>
                  <a:avLst/>
                  <a:gdLst>
                    <a:gd name="T0" fmla="*/ 0 w 198"/>
                    <a:gd name="T1" fmla="*/ 308 h 308"/>
                    <a:gd name="T2" fmla="*/ 198 w 198"/>
                    <a:gd name="T3" fmla="*/ 308 h 308"/>
                    <a:gd name="T4" fmla="*/ 198 w 198"/>
                    <a:gd name="T5" fmla="*/ 0 h 308"/>
                    <a:gd name="T6" fmla="*/ 0 w 198"/>
                    <a:gd name="T7" fmla="*/ 0 h 308"/>
                    <a:gd name="T8" fmla="*/ 0 w 198"/>
                    <a:gd name="T9" fmla="*/ 308 h 308"/>
                    <a:gd name="T10" fmla="*/ 178 w 198"/>
                    <a:gd name="T11" fmla="*/ 212 h 308"/>
                    <a:gd name="T12" fmla="*/ 20 w 198"/>
                    <a:gd name="T13" fmla="*/ 212 h 308"/>
                    <a:gd name="T14" fmla="*/ 20 w 198"/>
                    <a:gd name="T15" fmla="*/ 57 h 308"/>
                    <a:gd name="T16" fmla="*/ 178 w 198"/>
                    <a:gd name="T17" fmla="*/ 57 h 308"/>
                    <a:gd name="T18" fmla="*/ 178 w 198"/>
                    <a:gd name="T19" fmla="*/ 212 h 308"/>
                    <a:gd name="T20" fmla="*/ 20 w 198"/>
                    <a:gd name="T21" fmla="*/ 231 h 308"/>
                    <a:gd name="T22" fmla="*/ 178 w 198"/>
                    <a:gd name="T23" fmla="*/ 231 h 308"/>
                    <a:gd name="T24" fmla="*/ 178 w 198"/>
                    <a:gd name="T25" fmla="*/ 289 h 308"/>
                    <a:gd name="T26" fmla="*/ 20 w 198"/>
                    <a:gd name="T27" fmla="*/ 289 h 308"/>
                    <a:gd name="T28" fmla="*/ 20 w 198"/>
                    <a:gd name="T29" fmla="*/ 231 h 308"/>
                    <a:gd name="T30" fmla="*/ 178 w 198"/>
                    <a:gd name="T31" fmla="*/ 38 h 308"/>
                    <a:gd name="T32" fmla="*/ 20 w 198"/>
                    <a:gd name="T33" fmla="*/ 38 h 308"/>
                    <a:gd name="T34" fmla="*/ 20 w 198"/>
                    <a:gd name="T35" fmla="*/ 19 h 308"/>
                    <a:gd name="T36" fmla="*/ 178 w 198"/>
                    <a:gd name="T37" fmla="*/ 19 h 308"/>
                    <a:gd name="T38" fmla="*/ 178 w 198"/>
                    <a:gd name="T39" fmla="*/ 3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8" h="308">
                      <a:moveTo>
                        <a:pt x="0" y="308"/>
                      </a:moveTo>
                      <a:lnTo>
                        <a:pt x="198" y="308"/>
                      </a:lnTo>
                      <a:lnTo>
                        <a:pt x="198" y="0"/>
                      </a:lnTo>
                      <a:lnTo>
                        <a:pt x="0" y="0"/>
                      </a:lnTo>
                      <a:lnTo>
                        <a:pt x="0" y="308"/>
                      </a:lnTo>
                      <a:close/>
                      <a:moveTo>
                        <a:pt x="178" y="212"/>
                      </a:moveTo>
                      <a:lnTo>
                        <a:pt x="20" y="212"/>
                      </a:lnTo>
                      <a:lnTo>
                        <a:pt x="20" y="57"/>
                      </a:lnTo>
                      <a:lnTo>
                        <a:pt x="178" y="57"/>
                      </a:lnTo>
                      <a:lnTo>
                        <a:pt x="178" y="212"/>
                      </a:lnTo>
                      <a:close/>
                      <a:moveTo>
                        <a:pt x="20" y="231"/>
                      </a:moveTo>
                      <a:lnTo>
                        <a:pt x="178" y="231"/>
                      </a:lnTo>
                      <a:lnTo>
                        <a:pt x="178" y="289"/>
                      </a:lnTo>
                      <a:lnTo>
                        <a:pt x="20" y="289"/>
                      </a:lnTo>
                      <a:lnTo>
                        <a:pt x="20" y="231"/>
                      </a:lnTo>
                      <a:close/>
                      <a:moveTo>
                        <a:pt x="178" y="38"/>
                      </a:moveTo>
                      <a:lnTo>
                        <a:pt x="20" y="38"/>
                      </a:lnTo>
                      <a:lnTo>
                        <a:pt x="20" y="19"/>
                      </a:lnTo>
                      <a:lnTo>
                        <a:pt x="178" y="19"/>
                      </a:lnTo>
                      <a:lnTo>
                        <a:pt x="178" y="38"/>
                      </a:lnTo>
                      <a:close/>
                    </a:path>
                  </a:pathLst>
                </a:custGeom>
                <a:solidFill>
                  <a:srgbClr val="F1EFED"/>
                </a:solidFill>
                <a:ln w="15875">
                  <a:solidFill>
                    <a:srgbClr val="D83B01"/>
                  </a:solidFill>
                  <a:miter lim="800000"/>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ndParaRPr>
                </a:p>
              </p:txBody>
            </p:sp>
            <p:sp>
              <p:nvSpPr>
                <p:cNvPr id="240" name="Rectangle 27"/>
                <p:cNvSpPr>
                  <a:spLocks noChangeArrowheads="1"/>
                </p:cNvSpPr>
                <p:nvPr/>
              </p:nvSpPr>
              <p:spPr bwMode="auto">
                <a:xfrm>
                  <a:off x="2815" y="1324"/>
                  <a:ext cx="20" cy="19"/>
                </a:xfrm>
                <a:prstGeom prst="rect">
                  <a:avLst/>
                </a:prstGeom>
                <a:solidFill>
                  <a:srgbClr val="F1EFED"/>
                </a:solidFill>
                <a:ln w="15875">
                  <a:solidFill>
                    <a:srgbClr val="D83B01"/>
                  </a:solidFill>
                  <a:miter lim="800000"/>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ndParaRPr>
                </a:p>
              </p:txBody>
            </p:sp>
          </p:grpSp>
          <p:grpSp>
            <p:nvGrpSpPr>
              <p:cNvPr id="199" name="Group 198"/>
              <p:cNvGrpSpPr/>
              <p:nvPr/>
            </p:nvGrpSpPr>
            <p:grpSpPr>
              <a:xfrm>
                <a:off x="3386663" y="5977623"/>
                <a:ext cx="308426" cy="322184"/>
                <a:chOff x="8453437" y="3398838"/>
                <a:chExt cx="427038" cy="446087"/>
              </a:xfrm>
            </p:grpSpPr>
            <p:sp>
              <p:nvSpPr>
                <p:cNvPr id="232" name="Line 68"/>
                <p:cNvSpPr>
                  <a:spLocks noChangeShapeType="1"/>
                </p:cNvSpPr>
                <p:nvPr/>
              </p:nvSpPr>
              <p:spPr bwMode="auto">
                <a:xfrm>
                  <a:off x="8453437" y="3844925"/>
                  <a:ext cx="427038" cy="0"/>
                </a:xfrm>
                <a:prstGeom prst="line">
                  <a:avLst/>
                </a:prstGeom>
                <a:noFill/>
                <a:ln w="12700" cap="flat">
                  <a:solidFill>
                    <a:srgbClr val="F1EF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latin typeface="Segoe UI Semilight"/>
                  </a:endParaRPr>
                </a:p>
              </p:txBody>
            </p:sp>
            <p:sp>
              <p:nvSpPr>
                <p:cNvPr id="233" name="Freeform 69"/>
                <p:cNvSpPr>
                  <a:spLocks/>
                </p:cNvSpPr>
                <p:nvPr/>
              </p:nvSpPr>
              <p:spPr bwMode="auto">
                <a:xfrm>
                  <a:off x="8483600" y="3603625"/>
                  <a:ext cx="222250" cy="241300"/>
                </a:xfrm>
                <a:custGeom>
                  <a:avLst/>
                  <a:gdLst>
                    <a:gd name="T0" fmla="*/ 0 w 140"/>
                    <a:gd name="T1" fmla="*/ 152 h 152"/>
                    <a:gd name="T2" fmla="*/ 0 w 140"/>
                    <a:gd name="T3" fmla="*/ 0 h 152"/>
                    <a:gd name="T4" fmla="*/ 140 w 140"/>
                    <a:gd name="T5" fmla="*/ 0 h 152"/>
                    <a:gd name="T6" fmla="*/ 140 w 140"/>
                    <a:gd name="T7" fmla="*/ 152 h 152"/>
                  </a:gdLst>
                  <a:ahLst/>
                  <a:cxnLst>
                    <a:cxn ang="0">
                      <a:pos x="T0" y="T1"/>
                    </a:cxn>
                    <a:cxn ang="0">
                      <a:pos x="T2" y="T3"/>
                    </a:cxn>
                    <a:cxn ang="0">
                      <a:pos x="T4" y="T5"/>
                    </a:cxn>
                    <a:cxn ang="0">
                      <a:pos x="T6" y="T7"/>
                    </a:cxn>
                  </a:cxnLst>
                  <a:rect l="0" t="0" r="r" b="b"/>
                  <a:pathLst>
                    <a:path w="140" h="152">
                      <a:moveTo>
                        <a:pt x="0" y="152"/>
                      </a:moveTo>
                      <a:lnTo>
                        <a:pt x="0" y="0"/>
                      </a:lnTo>
                      <a:lnTo>
                        <a:pt x="140" y="0"/>
                      </a:lnTo>
                      <a:lnTo>
                        <a:pt x="140" y="152"/>
                      </a:lnTo>
                    </a:path>
                  </a:pathLst>
                </a:custGeom>
                <a:noFill/>
                <a:ln w="12700" cap="flat">
                  <a:solidFill>
                    <a:srgbClr val="F1EF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latin typeface="Segoe UI Semilight"/>
                  </a:endParaRPr>
                </a:p>
              </p:txBody>
            </p:sp>
            <p:sp>
              <p:nvSpPr>
                <p:cNvPr id="234" name="Freeform 70"/>
                <p:cNvSpPr>
                  <a:spLocks/>
                </p:cNvSpPr>
                <p:nvPr/>
              </p:nvSpPr>
              <p:spPr bwMode="auto">
                <a:xfrm>
                  <a:off x="8642350" y="3511550"/>
                  <a:ext cx="209550" cy="333375"/>
                </a:xfrm>
                <a:custGeom>
                  <a:avLst/>
                  <a:gdLst>
                    <a:gd name="T0" fmla="*/ 0 w 132"/>
                    <a:gd name="T1" fmla="*/ 45 h 210"/>
                    <a:gd name="T2" fmla="*/ 0 w 132"/>
                    <a:gd name="T3" fmla="*/ 0 h 210"/>
                    <a:gd name="T4" fmla="*/ 132 w 132"/>
                    <a:gd name="T5" fmla="*/ 0 h 210"/>
                    <a:gd name="T6" fmla="*/ 132 w 132"/>
                    <a:gd name="T7" fmla="*/ 210 h 210"/>
                  </a:gdLst>
                  <a:ahLst/>
                  <a:cxnLst>
                    <a:cxn ang="0">
                      <a:pos x="T0" y="T1"/>
                    </a:cxn>
                    <a:cxn ang="0">
                      <a:pos x="T2" y="T3"/>
                    </a:cxn>
                    <a:cxn ang="0">
                      <a:pos x="T4" y="T5"/>
                    </a:cxn>
                    <a:cxn ang="0">
                      <a:pos x="T6" y="T7"/>
                    </a:cxn>
                  </a:cxnLst>
                  <a:rect l="0" t="0" r="r" b="b"/>
                  <a:pathLst>
                    <a:path w="132" h="210">
                      <a:moveTo>
                        <a:pt x="0" y="45"/>
                      </a:moveTo>
                      <a:lnTo>
                        <a:pt x="0" y="0"/>
                      </a:lnTo>
                      <a:lnTo>
                        <a:pt x="132" y="0"/>
                      </a:lnTo>
                      <a:lnTo>
                        <a:pt x="132" y="210"/>
                      </a:lnTo>
                    </a:path>
                  </a:pathLst>
                </a:custGeom>
                <a:noFill/>
                <a:ln w="12700" cap="flat">
                  <a:solidFill>
                    <a:srgbClr val="F1EF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latin typeface="Segoe UI Semilight"/>
                  </a:endParaRPr>
                </a:p>
              </p:txBody>
            </p:sp>
            <p:sp>
              <p:nvSpPr>
                <p:cNvPr id="235" name="Freeform 71"/>
                <p:cNvSpPr>
                  <a:spLocks/>
                </p:cNvSpPr>
                <p:nvPr/>
              </p:nvSpPr>
              <p:spPr bwMode="auto">
                <a:xfrm>
                  <a:off x="8601075" y="3398838"/>
                  <a:ext cx="112713" cy="174625"/>
                </a:xfrm>
                <a:custGeom>
                  <a:avLst/>
                  <a:gdLst>
                    <a:gd name="T0" fmla="*/ 0 w 71"/>
                    <a:gd name="T1" fmla="*/ 110 h 110"/>
                    <a:gd name="T2" fmla="*/ 0 w 71"/>
                    <a:gd name="T3" fmla="*/ 53 h 110"/>
                    <a:gd name="T4" fmla="*/ 71 w 71"/>
                    <a:gd name="T5" fmla="*/ 0 h 110"/>
                    <a:gd name="T6" fmla="*/ 71 w 71"/>
                    <a:gd name="T7" fmla="*/ 53 h 110"/>
                  </a:gdLst>
                  <a:ahLst/>
                  <a:cxnLst>
                    <a:cxn ang="0">
                      <a:pos x="T0" y="T1"/>
                    </a:cxn>
                    <a:cxn ang="0">
                      <a:pos x="T2" y="T3"/>
                    </a:cxn>
                    <a:cxn ang="0">
                      <a:pos x="T4" y="T5"/>
                    </a:cxn>
                    <a:cxn ang="0">
                      <a:pos x="T6" y="T7"/>
                    </a:cxn>
                  </a:cxnLst>
                  <a:rect l="0" t="0" r="r" b="b"/>
                  <a:pathLst>
                    <a:path w="71" h="110">
                      <a:moveTo>
                        <a:pt x="0" y="110"/>
                      </a:moveTo>
                      <a:lnTo>
                        <a:pt x="0" y="53"/>
                      </a:lnTo>
                      <a:lnTo>
                        <a:pt x="71" y="0"/>
                      </a:lnTo>
                      <a:lnTo>
                        <a:pt x="71" y="53"/>
                      </a:lnTo>
                    </a:path>
                  </a:pathLst>
                </a:custGeom>
                <a:noFill/>
                <a:ln w="12700" cap="flat">
                  <a:solidFill>
                    <a:srgbClr val="F1EF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latin typeface="Segoe UI Semilight"/>
                  </a:endParaRPr>
                </a:p>
              </p:txBody>
            </p:sp>
            <p:sp>
              <p:nvSpPr>
                <p:cNvPr id="236" name="Freeform 72"/>
                <p:cNvSpPr>
                  <a:spLocks/>
                </p:cNvSpPr>
                <p:nvPr/>
              </p:nvSpPr>
              <p:spPr bwMode="auto">
                <a:xfrm>
                  <a:off x="8729663" y="3765550"/>
                  <a:ext cx="50800" cy="69850"/>
                </a:xfrm>
                <a:custGeom>
                  <a:avLst/>
                  <a:gdLst>
                    <a:gd name="T0" fmla="*/ 0 w 32"/>
                    <a:gd name="T1" fmla="*/ 0 h 44"/>
                    <a:gd name="T2" fmla="*/ 32 w 32"/>
                    <a:gd name="T3" fmla="*/ 0 h 44"/>
                    <a:gd name="T4" fmla="*/ 32 w 32"/>
                    <a:gd name="T5" fmla="*/ 44 h 44"/>
                  </a:gdLst>
                  <a:ahLst/>
                  <a:cxnLst>
                    <a:cxn ang="0">
                      <a:pos x="T0" y="T1"/>
                    </a:cxn>
                    <a:cxn ang="0">
                      <a:pos x="T2" y="T3"/>
                    </a:cxn>
                    <a:cxn ang="0">
                      <a:pos x="T4" y="T5"/>
                    </a:cxn>
                  </a:cxnLst>
                  <a:rect l="0" t="0" r="r" b="b"/>
                  <a:pathLst>
                    <a:path w="32" h="44">
                      <a:moveTo>
                        <a:pt x="0" y="0"/>
                      </a:moveTo>
                      <a:lnTo>
                        <a:pt x="32" y="0"/>
                      </a:lnTo>
                      <a:lnTo>
                        <a:pt x="32" y="44"/>
                      </a:lnTo>
                    </a:path>
                  </a:pathLst>
                </a:custGeom>
                <a:noFill/>
                <a:ln w="12700" cap="flat">
                  <a:solidFill>
                    <a:srgbClr val="F1EF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latin typeface="Segoe UI Semilight"/>
                  </a:endParaRPr>
                </a:p>
              </p:txBody>
            </p:sp>
            <p:sp>
              <p:nvSpPr>
                <p:cNvPr id="237" name="Freeform 73"/>
                <p:cNvSpPr>
                  <a:spLocks/>
                </p:cNvSpPr>
                <p:nvPr/>
              </p:nvSpPr>
              <p:spPr bwMode="auto">
                <a:xfrm>
                  <a:off x="8558213" y="3765550"/>
                  <a:ext cx="71438" cy="79375"/>
                </a:xfrm>
                <a:custGeom>
                  <a:avLst/>
                  <a:gdLst>
                    <a:gd name="T0" fmla="*/ 0 w 45"/>
                    <a:gd name="T1" fmla="*/ 47 h 50"/>
                    <a:gd name="T2" fmla="*/ 0 w 45"/>
                    <a:gd name="T3" fmla="*/ 0 h 50"/>
                    <a:gd name="T4" fmla="*/ 45 w 45"/>
                    <a:gd name="T5" fmla="*/ 0 h 50"/>
                    <a:gd name="T6" fmla="*/ 45 w 45"/>
                    <a:gd name="T7" fmla="*/ 50 h 50"/>
                  </a:gdLst>
                  <a:ahLst/>
                  <a:cxnLst>
                    <a:cxn ang="0">
                      <a:pos x="T0" y="T1"/>
                    </a:cxn>
                    <a:cxn ang="0">
                      <a:pos x="T2" y="T3"/>
                    </a:cxn>
                    <a:cxn ang="0">
                      <a:pos x="T4" y="T5"/>
                    </a:cxn>
                    <a:cxn ang="0">
                      <a:pos x="T6" y="T7"/>
                    </a:cxn>
                  </a:cxnLst>
                  <a:rect l="0" t="0" r="r" b="b"/>
                  <a:pathLst>
                    <a:path w="45" h="50">
                      <a:moveTo>
                        <a:pt x="0" y="47"/>
                      </a:moveTo>
                      <a:lnTo>
                        <a:pt x="0" y="0"/>
                      </a:lnTo>
                      <a:lnTo>
                        <a:pt x="45" y="0"/>
                      </a:lnTo>
                      <a:lnTo>
                        <a:pt x="45" y="50"/>
                      </a:lnTo>
                    </a:path>
                  </a:pathLst>
                </a:custGeom>
                <a:noFill/>
                <a:ln w="12700" cap="flat">
                  <a:solidFill>
                    <a:srgbClr val="F1EF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latin typeface="Segoe UI Semilight"/>
                  </a:endParaRPr>
                </a:p>
              </p:txBody>
            </p:sp>
            <p:sp>
              <p:nvSpPr>
                <p:cNvPr id="238" name="Line 74"/>
                <p:cNvSpPr>
                  <a:spLocks noChangeShapeType="1"/>
                </p:cNvSpPr>
                <p:nvPr/>
              </p:nvSpPr>
              <p:spPr bwMode="auto">
                <a:xfrm>
                  <a:off x="8872538" y="3706813"/>
                  <a:ext cx="0" cy="0"/>
                </a:xfrm>
                <a:prstGeom prst="line">
                  <a:avLst/>
                </a:prstGeom>
                <a:noFill/>
                <a:ln w="12700" cap="flat">
                  <a:solidFill>
                    <a:srgbClr val="F1EF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latin typeface="Segoe UI Semilight"/>
                  </a:endParaRPr>
                </a:p>
              </p:txBody>
            </p:sp>
          </p:grpSp>
          <p:grpSp>
            <p:nvGrpSpPr>
              <p:cNvPr id="200" name="Group 60"/>
              <p:cNvGrpSpPr>
                <a:grpSpLocks noChangeAspect="1"/>
              </p:cNvGrpSpPr>
              <p:nvPr/>
            </p:nvGrpSpPr>
            <p:grpSpPr bwMode="auto">
              <a:xfrm>
                <a:off x="10404944" y="5073161"/>
                <a:ext cx="293031" cy="341870"/>
                <a:chOff x="6468" y="3423"/>
                <a:chExt cx="234" cy="273"/>
              </a:xfrm>
            </p:grpSpPr>
            <p:sp>
              <p:nvSpPr>
                <p:cNvPr id="225" name="Freeform 61"/>
                <p:cNvSpPr>
                  <a:spLocks noEditPoints="1"/>
                </p:cNvSpPr>
                <p:nvPr/>
              </p:nvSpPr>
              <p:spPr bwMode="auto">
                <a:xfrm>
                  <a:off x="6468" y="3423"/>
                  <a:ext cx="234" cy="273"/>
                </a:xfrm>
                <a:custGeom>
                  <a:avLst/>
                  <a:gdLst>
                    <a:gd name="T0" fmla="*/ 76 w 96"/>
                    <a:gd name="T1" fmla="*/ 112 h 112"/>
                    <a:gd name="T2" fmla="*/ 20 w 96"/>
                    <a:gd name="T3" fmla="*/ 112 h 112"/>
                    <a:gd name="T4" fmla="*/ 0 w 96"/>
                    <a:gd name="T5" fmla="*/ 92 h 112"/>
                    <a:gd name="T6" fmla="*/ 0 w 96"/>
                    <a:gd name="T7" fmla="*/ 0 h 112"/>
                    <a:gd name="T8" fmla="*/ 88 w 96"/>
                    <a:gd name="T9" fmla="*/ 0 h 112"/>
                    <a:gd name="T10" fmla="*/ 88 w 96"/>
                    <a:gd name="T11" fmla="*/ 88 h 112"/>
                    <a:gd name="T12" fmla="*/ 80 w 96"/>
                    <a:gd name="T13" fmla="*/ 88 h 112"/>
                    <a:gd name="T14" fmla="*/ 80 w 96"/>
                    <a:gd name="T15" fmla="*/ 8 h 112"/>
                    <a:gd name="T16" fmla="*/ 8 w 96"/>
                    <a:gd name="T17" fmla="*/ 8 h 112"/>
                    <a:gd name="T18" fmla="*/ 8 w 96"/>
                    <a:gd name="T19" fmla="*/ 92 h 112"/>
                    <a:gd name="T20" fmla="*/ 20 w 96"/>
                    <a:gd name="T21" fmla="*/ 104 h 112"/>
                    <a:gd name="T22" fmla="*/ 32 w 96"/>
                    <a:gd name="T23" fmla="*/ 92 h 112"/>
                    <a:gd name="T24" fmla="*/ 32 w 96"/>
                    <a:gd name="T25" fmla="*/ 88 h 112"/>
                    <a:gd name="T26" fmla="*/ 96 w 96"/>
                    <a:gd name="T27" fmla="*/ 88 h 112"/>
                    <a:gd name="T28" fmla="*/ 96 w 96"/>
                    <a:gd name="T29" fmla="*/ 92 h 112"/>
                    <a:gd name="T30" fmla="*/ 76 w 96"/>
                    <a:gd name="T31" fmla="*/ 112 h 112"/>
                    <a:gd name="T32" fmla="*/ 36 w 96"/>
                    <a:gd name="T33" fmla="*/ 104 h 112"/>
                    <a:gd name="T34" fmla="*/ 76 w 96"/>
                    <a:gd name="T35" fmla="*/ 104 h 112"/>
                    <a:gd name="T36" fmla="*/ 87 w 96"/>
                    <a:gd name="T37" fmla="*/ 96 h 112"/>
                    <a:gd name="T38" fmla="*/ 40 w 96"/>
                    <a:gd name="T39" fmla="*/ 96 h 112"/>
                    <a:gd name="T40" fmla="*/ 36 w 96"/>
                    <a:gd name="T41"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12">
                      <a:moveTo>
                        <a:pt x="76" y="112"/>
                      </a:moveTo>
                      <a:cubicBezTo>
                        <a:pt x="20" y="112"/>
                        <a:pt x="20" y="112"/>
                        <a:pt x="20" y="112"/>
                      </a:cubicBezTo>
                      <a:cubicBezTo>
                        <a:pt x="9" y="112"/>
                        <a:pt x="0" y="103"/>
                        <a:pt x="0" y="92"/>
                      </a:cubicBezTo>
                      <a:cubicBezTo>
                        <a:pt x="0" y="0"/>
                        <a:pt x="0" y="0"/>
                        <a:pt x="0" y="0"/>
                      </a:cubicBezTo>
                      <a:cubicBezTo>
                        <a:pt x="88" y="0"/>
                        <a:pt x="88" y="0"/>
                        <a:pt x="88" y="0"/>
                      </a:cubicBezTo>
                      <a:cubicBezTo>
                        <a:pt x="88" y="88"/>
                        <a:pt x="88" y="88"/>
                        <a:pt x="88" y="88"/>
                      </a:cubicBezTo>
                      <a:cubicBezTo>
                        <a:pt x="80" y="88"/>
                        <a:pt x="80" y="88"/>
                        <a:pt x="80" y="88"/>
                      </a:cubicBezTo>
                      <a:cubicBezTo>
                        <a:pt x="80" y="8"/>
                        <a:pt x="80" y="8"/>
                        <a:pt x="80" y="8"/>
                      </a:cubicBezTo>
                      <a:cubicBezTo>
                        <a:pt x="8" y="8"/>
                        <a:pt x="8" y="8"/>
                        <a:pt x="8" y="8"/>
                      </a:cubicBezTo>
                      <a:cubicBezTo>
                        <a:pt x="8" y="92"/>
                        <a:pt x="8" y="92"/>
                        <a:pt x="8" y="92"/>
                      </a:cubicBezTo>
                      <a:cubicBezTo>
                        <a:pt x="8" y="99"/>
                        <a:pt x="13" y="104"/>
                        <a:pt x="20" y="104"/>
                      </a:cubicBezTo>
                      <a:cubicBezTo>
                        <a:pt x="27" y="104"/>
                        <a:pt x="32" y="99"/>
                        <a:pt x="32" y="92"/>
                      </a:cubicBezTo>
                      <a:cubicBezTo>
                        <a:pt x="32" y="88"/>
                        <a:pt x="32" y="88"/>
                        <a:pt x="32" y="88"/>
                      </a:cubicBezTo>
                      <a:cubicBezTo>
                        <a:pt x="96" y="88"/>
                        <a:pt x="96" y="88"/>
                        <a:pt x="96" y="88"/>
                      </a:cubicBezTo>
                      <a:cubicBezTo>
                        <a:pt x="96" y="92"/>
                        <a:pt x="96" y="92"/>
                        <a:pt x="96" y="92"/>
                      </a:cubicBezTo>
                      <a:cubicBezTo>
                        <a:pt x="96" y="103"/>
                        <a:pt x="87" y="112"/>
                        <a:pt x="76" y="112"/>
                      </a:cubicBezTo>
                      <a:close/>
                      <a:moveTo>
                        <a:pt x="36" y="104"/>
                      </a:moveTo>
                      <a:cubicBezTo>
                        <a:pt x="76" y="104"/>
                        <a:pt x="76" y="104"/>
                        <a:pt x="76" y="104"/>
                      </a:cubicBezTo>
                      <a:cubicBezTo>
                        <a:pt x="81" y="104"/>
                        <a:pt x="86" y="101"/>
                        <a:pt x="87" y="96"/>
                      </a:cubicBezTo>
                      <a:cubicBezTo>
                        <a:pt x="40" y="96"/>
                        <a:pt x="40" y="96"/>
                        <a:pt x="40" y="96"/>
                      </a:cubicBezTo>
                      <a:cubicBezTo>
                        <a:pt x="39" y="99"/>
                        <a:pt x="38" y="102"/>
                        <a:pt x="36" y="104"/>
                      </a:cubicBezTo>
                      <a:close/>
                    </a:path>
                  </a:pathLst>
                </a:custGeom>
                <a:solidFill>
                  <a:srgbClr val="F1EFED"/>
                </a:solidFill>
                <a:ln w="15875" cap="sq">
                  <a:solidFill>
                    <a:srgbClr val="D83B01"/>
                  </a:solidFill>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ndParaRPr>
                </a:p>
              </p:txBody>
            </p:sp>
            <p:sp>
              <p:nvSpPr>
                <p:cNvPr id="226" name="Rectangle 62"/>
                <p:cNvSpPr>
                  <a:spLocks noChangeArrowheads="1"/>
                </p:cNvSpPr>
                <p:nvPr/>
              </p:nvSpPr>
              <p:spPr bwMode="auto">
                <a:xfrm>
                  <a:off x="6507" y="3598"/>
                  <a:ext cx="20" cy="20"/>
                </a:xfrm>
                <a:prstGeom prst="rect">
                  <a:avLst/>
                </a:prstGeom>
                <a:solidFill>
                  <a:srgbClr val="F1EFED"/>
                </a:solidFill>
                <a:ln w="15875" cap="sq">
                  <a:solidFill>
                    <a:srgbClr val="D83B01"/>
                  </a:solidFill>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ndParaRPr>
                </a:p>
              </p:txBody>
            </p:sp>
            <p:sp>
              <p:nvSpPr>
                <p:cNvPr id="227" name="Rectangle 63"/>
                <p:cNvSpPr>
                  <a:spLocks noChangeArrowheads="1"/>
                </p:cNvSpPr>
                <p:nvPr/>
              </p:nvSpPr>
              <p:spPr bwMode="auto">
                <a:xfrm>
                  <a:off x="6546" y="3598"/>
                  <a:ext cx="98" cy="20"/>
                </a:xfrm>
                <a:prstGeom prst="rect">
                  <a:avLst/>
                </a:prstGeom>
                <a:solidFill>
                  <a:srgbClr val="F1EFED"/>
                </a:solidFill>
                <a:ln w="15875" cap="sq">
                  <a:solidFill>
                    <a:srgbClr val="D83B01"/>
                  </a:solidFill>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ndParaRPr>
                </a:p>
              </p:txBody>
            </p:sp>
            <p:sp>
              <p:nvSpPr>
                <p:cNvPr id="228" name="Rectangle 64"/>
                <p:cNvSpPr>
                  <a:spLocks noChangeArrowheads="1"/>
                </p:cNvSpPr>
                <p:nvPr/>
              </p:nvSpPr>
              <p:spPr bwMode="auto">
                <a:xfrm>
                  <a:off x="6507" y="3540"/>
                  <a:ext cx="20" cy="19"/>
                </a:xfrm>
                <a:prstGeom prst="rect">
                  <a:avLst/>
                </a:prstGeom>
                <a:solidFill>
                  <a:srgbClr val="F1EFED"/>
                </a:solidFill>
                <a:ln w="15875" cap="sq">
                  <a:solidFill>
                    <a:srgbClr val="D83B01"/>
                  </a:solidFill>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ndParaRPr>
                </a:p>
              </p:txBody>
            </p:sp>
            <p:sp>
              <p:nvSpPr>
                <p:cNvPr id="229" name="Rectangle 65"/>
                <p:cNvSpPr>
                  <a:spLocks noChangeArrowheads="1"/>
                </p:cNvSpPr>
                <p:nvPr/>
              </p:nvSpPr>
              <p:spPr bwMode="auto">
                <a:xfrm>
                  <a:off x="6546" y="3540"/>
                  <a:ext cx="98" cy="19"/>
                </a:xfrm>
                <a:prstGeom prst="rect">
                  <a:avLst/>
                </a:prstGeom>
                <a:solidFill>
                  <a:srgbClr val="F1EFED"/>
                </a:solidFill>
                <a:ln w="15875" cap="sq">
                  <a:solidFill>
                    <a:srgbClr val="D83B01"/>
                  </a:solidFill>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ndParaRPr>
                </a:p>
              </p:txBody>
            </p:sp>
            <p:sp>
              <p:nvSpPr>
                <p:cNvPr id="230" name="Rectangle 66"/>
                <p:cNvSpPr>
                  <a:spLocks noChangeArrowheads="1"/>
                </p:cNvSpPr>
                <p:nvPr/>
              </p:nvSpPr>
              <p:spPr bwMode="auto">
                <a:xfrm>
                  <a:off x="6507" y="3482"/>
                  <a:ext cx="20" cy="19"/>
                </a:xfrm>
                <a:prstGeom prst="rect">
                  <a:avLst/>
                </a:prstGeom>
                <a:solidFill>
                  <a:srgbClr val="F1EFED"/>
                </a:solidFill>
                <a:ln w="15875" cap="sq">
                  <a:solidFill>
                    <a:srgbClr val="D83B01"/>
                  </a:solidFill>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ndParaRPr>
                </a:p>
              </p:txBody>
            </p:sp>
            <p:sp>
              <p:nvSpPr>
                <p:cNvPr id="231" name="Rectangle 67"/>
                <p:cNvSpPr>
                  <a:spLocks noChangeArrowheads="1"/>
                </p:cNvSpPr>
                <p:nvPr/>
              </p:nvSpPr>
              <p:spPr bwMode="auto">
                <a:xfrm>
                  <a:off x="6546" y="3482"/>
                  <a:ext cx="98" cy="19"/>
                </a:xfrm>
                <a:prstGeom prst="rect">
                  <a:avLst/>
                </a:prstGeom>
                <a:solidFill>
                  <a:srgbClr val="F1EFED"/>
                </a:solidFill>
                <a:ln w="15875" cap="sq">
                  <a:solidFill>
                    <a:srgbClr val="D83B01"/>
                  </a:solidFill>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ndParaRPr>
                </a:p>
              </p:txBody>
            </p:sp>
          </p:grpSp>
          <p:grpSp>
            <p:nvGrpSpPr>
              <p:cNvPr id="201" name="Group 200"/>
              <p:cNvGrpSpPr/>
              <p:nvPr/>
            </p:nvGrpSpPr>
            <p:grpSpPr>
              <a:xfrm>
                <a:off x="2053551" y="1423772"/>
                <a:ext cx="328114" cy="282264"/>
                <a:chOff x="7842406" y="2300265"/>
                <a:chExt cx="363538" cy="312738"/>
              </a:xfrm>
            </p:grpSpPr>
            <p:sp>
              <p:nvSpPr>
                <p:cNvPr id="222" name="Oval 113"/>
                <p:cNvSpPr>
                  <a:spLocks noChangeArrowheads="1"/>
                </p:cNvSpPr>
                <p:nvPr/>
              </p:nvSpPr>
              <p:spPr bwMode="auto">
                <a:xfrm>
                  <a:off x="7901144" y="2303440"/>
                  <a:ext cx="168275" cy="165100"/>
                </a:xfrm>
                <a:prstGeom prst="ellipse">
                  <a:avLst/>
                </a:prstGeom>
                <a:noFill/>
                <a:ln w="12700" cap="flat">
                  <a:solidFill>
                    <a:srgbClr val="F1EF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latin typeface="Segoe UI Semilight"/>
                  </a:endParaRPr>
                </a:p>
              </p:txBody>
            </p:sp>
            <p:sp>
              <p:nvSpPr>
                <p:cNvPr id="223" name="Freeform 114"/>
                <p:cNvSpPr>
                  <a:spLocks/>
                </p:cNvSpPr>
                <p:nvPr/>
              </p:nvSpPr>
              <p:spPr bwMode="auto">
                <a:xfrm>
                  <a:off x="7842406" y="2471715"/>
                  <a:ext cx="284163" cy="141288"/>
                </a:xfrm>
                <a:custGeom>
                  <a:avLst/>
                  <a:gdLst>
                    <a:gd name="T0" fmla="*/ 0 w 83"/>
                    <a:gd name="T1" fmla="*/ 41 h 41"/>
                    <a:gd name="T2" fmla="*/ 41 w 83"/>
                    <a:gd name="T3" fmla="*/ 0 h 41"/>
                    <a:gd name="T4" fmla="*/ 83 w 83"/>
                    <a:gd name="T5" fmla="*/ 41 h 41"/>
                  </a:gdLst>
                  <a:ahLst/>
                  <a:cxnLst>
                    <a:cxn ang="0">
                      <a:pos x="T0" y="T1"/>
                    </a:cxn>
                    <a:cxn ang="0">
                      <a:pos x="T2" y="T3"/>
                    </a:cxn>
                    <a:cxn ang="0">
                      <a:pos x="T4" y="T5"/>
                    </a:cxn>
                  </a:cxnLst>
                  <a:rect l="0" t="0" r="r" b="b"/>
                  <a:pathLst>
                    <a:path w="83" h="41">
                      <a:moveTo>
                        <a:pt x="0" y="41"/>
                      </a:moveTo>
                      <a:cubicBezTo>
                        <a:pt x="0" y="18"/>
                        <a:pt x="19" y="0"/>
                        <a:pt x="41" y="0"/>
                      </a:cubicBezTo>
                      <a:cubicBezTo>
                        <a:pt x="64" y="0"/>
                        <a:pt x="83" y="18"/>
                        <a:pt x="83" y="41"/>
                      </a:cubicBezTo>
                    </a:path>
                  </a:pathLst>
                </a:custGeom>
                <a:noFill/>
                <a:ln w="12700" cap="flat">
                  <a:solidFill>
                    <a:srgbClr val="F1EF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latin typeface="Segoe UI Semilight"/>
                  </a:endParaRPr>
                </a:p>
              </p:txBody>
            </p:sp>
            <p:sp>
              <p:nvSpPr>
                <p:cNvPr id="224" name="Line 115"/>
                <p:cNvSpPr>
                  <a:spLocks noChangeShapeType="1"/>
                </p:cNvSpPr>
                <p:nvPr/>
              </p:nvSpPr>
              <p:spPr bwMode="auto">
                <a:xfrm>
                  <a:off x="8205944" y="2300265"/>
                  <a:ext cx="0" cy="0"/>
                </a:xfrm>
                <a:prstGeom prst="line">
                  <a:avLst/>
                </a:prstGeom>
                <a:noFill/>
                <a:ln w="12700" cap="flat">
                  <a:solidFill>
                    <a:srgbClr val="F1EF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latin typeface="Segoe UI Semilight"/>
                  </a:endParaRPr>
                </a:p>
              </p:txBody>
            </p:sp>
          </p:grpSp>
          <p:grpSp>
            <p:nvGrpSpPr>
              <p:cNvPr id="202" name="Group 41"/>
              <p:cNvGrpSpPr>
                <a:grpSpLocks noChangeAspect="1"/>
              </p:cNvGrpSpPr>
              <p:nvPr/>
            </p:nvGrpSpPr>
            <p:grpSpPr bwMode="auto">
              <a:xfrm>
                <a:off x="2323634" y="1422144"/>
                <a:ext cx="161867" cy="114991"/>
                <a:chOff x="4173" y="1205"/>
                <a:chExt cx="277" cy="214"/>
              </a:xfrm>
            </p:grpSpPr>
            <p:sp>
              <p:nvSpPr>
                <p:cNvPr id="219" name="AutoShape 40"/>
                <p:cNvSpPr>
                  <a:spLocks noChangeAspect="1" noChangeArrowheads="1" noTextEdit="1"/>
                </p:cNvSpPr>
                <p:nvPr/>
              </p:nvSpPr>
              <p:spPr bwMode="auto">
                <a:xfrm>
                  <a:off x="4173" y="1207"/>
                  <a:ext cx="277" cy="21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ndParaRPr>
                </a:p>
              </p:txBody>
            </p:sp>
            <p:sp>
              <p:nvSpPr>
                <p:cNvPr id="220" name="Freeform 42"/>
                <p:cNvSpPr>
                  <a:spLocks noEditPoints="1"/>
                </p:cNvSpPr>
                <p:nvPr/>
              </p:nvSpPr>
              <p:spPr bwMode="auto">
                <a:xfrm>
                  <a:off x="4175" y="1205"/>
                  <a:ext cx="273" cy="214"/>
                </a:xfrm>
                <a:custGeom>
                  <a:avLst/>
                  <a:gdLst>
                    <a:gd name="T0" fmla="*/ 20 w 273"/>
                    <a:gd name="T1" fmla="*/ 0 h 214"/>
                    <a:gd name="T2" fmla="*/ 0 w 273"/>
                    <a:gd name="T3" fmla="*/ 0 h 214"/>
                    <a:gd name="T4" fmla="*/ 0 w 273"/>
                    <a:gd name="T5" fmla="*/ 214 h 214"/>
                    <a:gd name="T6" fmla="*/ 273 w 273"/>
                    <a:gd name="T7" fmla="*/ 214 h 214"/>
                    <a:gd name="T8" fmla="*/ 273 w 273"/>
                    <a:gd name="T9" fmla="*/ 0 h 214"/>
                    <a:gd name="T10" fmla="*/ 39 w 273"/>
                    <a:gd name="T11" fmla="*/ 0 h 214"/>
                    <a:gd name="T12" fmla="*/ 20 w 273"/>
                    <a:gd name="T13" fmla="*/ 0 h 214"/>
                    <a:gd name="T14" fmla="*/ 253 w 273"/>
                    <a:gd name="T15" fmla="*/ 19 h 214"/>
                    <a:gd name="T16" fmla="*/ 253 w 273"/>
                    <a:gd name="T17" fmla="*/ 39 h 214"/>
                    <a:gd name="T18" fmla="*/ 20 w 273"/>
                    <a:gd name="T19" fmla="*/ 39 h 214"/>
                    <a:gd name="T20" fmla="*/ 20 w 273"/>
                    <a:gd name="T21" fmla="*/ 19 h 214"/>
                    <a:gd name="T22" fmla="*/ 253 w 273"/>
                    <a:gd name="T23" fmla="*/ 19 h 214"/>
                    <a:gd name="T24" fmla="*/ 20 w 273"/>
                    <a:gd name="T25" fmla="*/ 194 h 214"/>
                    <a:gd name="T26" fmla="*/ 20 w 273"/>
                    <a:gd name="T27" fmla="*/ 58 h 214"/>
                    <a:gd name="T28" fmla="*/ 253 w 273"/>
                    <a:gd name="T29" fmla="*/ 58 h 214"/>
                    <a:gd name="T30" fmla="*/ 253 w 273"/>
                    <a:gd name="T31" fmla="*/ 194 h 214"/>
                    <a:gd name="T32" fmla="*/ 20 w 273"/>
                    <a:gd name="T33" fmla="*/ 19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3" h="214">
                      <a:moveTo>
                        <a:pt x="20" y="0"/>
                      </a:moveTo>
                      <a:lnTo>
                        <a:pt x="0" y="0"/>
                      </a:lnTo>
                      <a:lnTo>
                        <a:pt x="0" y="214"/>
                      </a:lnTo>
                      <a:lnTo>
                        <a:pt x="273" y="214"/>
                      </a:lnTo>
                      <a:lnTo>
                        <a:pt x="273" y="0"/>
                      </a:lnTo>
                      <a:lnTo>
                        <a:pt x="39" y="0"/>
                      </a:lnTo>
                      <a:lnTo>
                        <a:pt x="20" y="0"/>
                      </a:lnTo>
                      <a:close/>
                      <a:moveTo>
                        <a:pt x="253" y="19"/>
                      </a:moveTo>
                      <a:lnTo>
                        <a:pt x="253" y="39"/>
                      </a:lnTo>
                      <a:lnTo>
                        <a:pt x="20" y="39"/>
                      </a:lnTo>
                      <a:lnTo>
                        <a:pt x="20" y="19"/>
                      </a:lnTo>
                      <a:lnTo>
                        <a:pt x="253" y="19"/>
                      </a:lnTo>
                      <a:close/>
                      <a:moveTo>
                        <a:pt x="20" y="194"/>
                      </a:moveTo>
                      <a:lnTo>
                        <a:pt x="20" y="58"/>
                      </a:lnTo>
                      <a:lnTo>
                        <a:pt x="253" y="58"/>
                      </a:lnTo>
                      <a:lnTo>
                        <a:pt x="253" y="194"/>
                      </a:lnTo>
                      <a:lnTo>
                        <a:pt x="20" y="194"/>
                      </a:lnTo>
                      <a:close/>
                    </a:path>
                  </a:pathLst>
                </a:custGeom>
                <a:solidFill>
                  <a:srgbClr val="F1EFED"/>
                </a:solidFill>
                <a:ln w="15875" cap="sq">
                  <a:noFill/>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ndParaRPr>
                </a:p>
              </p:txBody>
            </p:sp>
            <p:sp>
              <p:nvSpPr>
                <p:cNvPr id="221" name="Freeform 43"/>
                <p:cNvSpPr>
                  <a:spLocks noEditPoints="1"/>
                </p:cNvSpPr>
                <p:nvPr/>
              </p:nvSpPr>
              <p:spPr bwMode="auto">
                <a:xfrm>
                  <a:off x="4175" y="1205"/>
                  <a:ext cx="273" cy="214"/>
                </a:xfrm>
                <a:custGeom>
                  <a:avLst/>
                  <a:gdLst>
                    <a:gd name="T0" fmla="*/ 20 w 273"/>
                    <a:gd name="T1" fmla="*/ 0 h 214"/>
                    <a:gd name="T2" fmla="*/ 0 w 273"/>
                    <a:gd name="T3" fmla="*/ 0 h 214"/>
                    <a:gd name="T4" fmla="*/ 0 w 273"/>
                    <a:gd name="T5" fmla="*/ 214 h 214"/>
                    <a:gd name="T6" fmla="*/ 273 w 273"/>
                    <a:gd name="T7" fmla="*/ 214 h 214"/>
                    <a:gd name="T8" fmla="*/ 273 w 273"/>
                    <a:gd name="T9" fmla="*/ 0 h 214"/>
                    <a:gd name="T10" fmla="*/ 39 w 273"/>
                    <a:gd name="T11" fmla="*/ 0 h 214"/>
                    <a:gd name="T12" fmla="*/ 253 w 273"/>
                    <a:gd name="T13" fmla="*/ 19 h 214"/>
                    <a:gd name="T14" fmla="*/ 253 w 273"/>
                    <a:gd name="T15" fmla="*/ 39 h 214"/>
                    <a:gd name="T16" fmla="*/ 20 w 273"/>
                    <a:gd name="T17" fmla="*/ 39 h 214"/>
                    <a:gd name="T18" fmla="*/ 20 w 273"/>
                    <a:gd name="T19" fmla="*/ 19 h 214"/>
                    <a:gd name="T20" fmla="*/ 253 w 273"/>
                    <a:gd name="T21" fmla="*/ 19 h 214"/>
                    <a:gd name="T22" fmla="*/ 20 w 273"/>
                    <a:gd name="T23" fmla="*/ 194 h 214"/>
                    <a:gd name="T24" fmla="*/ 20 w 273"/>
                    <a:gd name="T25" fmla="*/ 58 h 214"/>
                    <a:gd name="T26" fmla="*/ 253 w 273"/>
                    <a:gd name="T27" fmla="*/ 58 h 214"/>
                    <a:gd name="T28" fmla="*/ 253 w 273"/>
                    <a:gd name="T29" fmla="*/ 194 h 214"/>
                    <a:gd name="T30" fmla="*/ 20 w 273"/>
                    <a:gd name="T31" fmla="*/ 19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3" h="214">
                      <a:moveTo>
                        <a:pt x="20" y="0"/>
                      </a:moveTo>
                      <a:lnTo>
                        <a:pt x="0" y="0"/>
                      </a:lnTo>
                      <a:lnTo>
                        <a:pt x="0" y="214"/>
                      </a:lnTo>
                      <a:lnTo>
                        <a:pt x="273" y="214"/>
                      </a:lnTo>
                      <a:lnTo>
                        <a:pt x="273" y="0"/>
                      </a:lnTo>
                      <a:lnTo>
                        <a:pt x="39" y="0"/>
                      </a:lnTo>
                      <a:moveTo>
                        <a:pt x="253" y="19"/>
                      </a:moveTo>
                      <a:lnTo>
                        <a:pt x="253" y="39"/>
                      </a:lnTo>
                      <a:lnTo>
                        <a:pt x="20" y="39"/>
                      </a:lnTo>
                      <a:lnTo>
                        <a:pt x="20" y="19"/>
                      </a:lnTo>
                      <a:lnTo>
                        <a:pt x="253" y="19"/>
                      </a:lnTo>
                      <a:moveTo>
                        <a:pt x="20" y="194"/>
                      </a:moveTo>
                      <a:lnTo>
                        <a:pt x="20" y="58"/>
                      </a:lnTo>
                      <a:lnTo>
                        <a:pt x="253" y="58"/>
                      </a:lnTo>
                      <a:lnTo>
                        <a:pt x="253" y="194"/>
                      </a:lnTo>
                      <a:lnTo>
                        <a:pt x="20" y="194"/>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ndParaRPr>
                </a:p>
              </p:txBody>
            </p:sp>
          </p:grpSp>
          <p:grpSp>
            <p:nvGrpSpPr>
              <p:cNvPr id="203" name="Group 78"/>
              <p:cNvGrpSpPr>
                <a:grpSpLocks noChangeAspect="1"/>
              </p:cNvGrpSpPr>
              <p:nvPr/>
            </p:nvGrpSpPr>
            <p:grpSpPr bwMode="auto">
              <a:xfrm>
                <a:off x="5168945" y="4631186"/>
                <a:ext cx="268818" cy="269745"/>
                <a:chOff x="3518" y="2869"/>
                <a:chExt cx="290" cy="291"/>
              </a:xfrm>
              <a:solidFill>
                <a:srgbClr val="F1EFED"/>
              </a:solidFill>
            </p:grpSpPr>
            <p:sp>
              <p:nvSpPr>
                <p:cNvPr id="214" name="Rectangle 79"/>
                <p:cNvSpPr>
                  <a:spLocks noChangeArrowheads="1"/>
                </p:cNvSpPr>
                <p:nvPr/>
              </p:nvSpPr>
              <p:spPr bwMode="auto">
                <a:xfrm>
                  <a:off x="3518" y="3102"/>
                  <a:ext cx="19" cy="58"/>
                </a:xfrm>
                <a:prstGeom prst="rect">
                  <a:avLst/>
                </a:prstGeom>
                <a:grpFill/>
                <a:ln w="12700" cap="sq">
                  <a:noFill/>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ndParaRPr>
                </a:p>
              </p:txBody>
            </p:sp>
            <p:sp>
              <p:nvSpPr>
                <p:cNvPr id="215" name="Rectangle 80"/>
                <p:cNvSpPr>
                  <a:spLocks noChangeArrowheads="1"/>
                </p:cNvSpPr>
                <p:nvPr/>
              </p:nvSpPr>
              <p:spPr bwMode="auto">
                <a:xfrm>
                  <a:off x="3586" y="3044"/>
                  <a:ext cx="19" cy="116"/>
                </a:xfrm>
                <a:prstGeom prst="rect">
                  <a:avLst/>
                </a:prstGeom>
                <a:grpFill/>
                <a:ln w="12700" cap="sq">
                  <a:noFill/>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ndParaRPr>
                </a:p>
              </p:txBody>
            </p:sp>
            <p:sp>
              <p:nvSpPr>
                <p:cNvPr id="216" name="Rectangle 81"/>
                <p:cNvSpPr>
                  <a:spLocks noChangeArrowheads="1"/>
                </p:cNvSpPr>
                <p:nvPr/>
              </p:nvSpPr>
              <p:spPr bwMode="auto">
                <a:xfrm>
                  <a:off x="3653" y="2985"/>
                  <a:ext cx="20" cy="175"/>
                </a:xfrm>
                <a:prstGeom prst="rect">
                  <a:avLst/>
                </a:prstGeom>
                <a:grpFill/>
                <a:ln w="12700" cap="sq">
                  <a:noFill/>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ndParaRPr>
                </a:p>
              </p:txBody>
            </p:sp>
            <p:sp>
              <p:nvSpPr>
                <p:cNvPr id="217" name="Rectangle 82"/>
                <p:cNvSpPr>
                  <a:spLocks noChangeArrowheads="1"/>
                </p:cNvSpPr>
                <p:nvPr/>
              </p:nvSpPr>
              <p:spPr bwMode="auto">
                <a:xfrm>
                  <a:off x="3721" y="2927"/>
                  <a:ext cx="19" cy="233"/>
                </a:xfrm>
                <a:prstGeom prst="rect">
                  <a:avLst/>
                </a:prstGeom>
                <a:grpFill/>
                <a:ln w="12700" cap="sq">
                  <a:noFill/>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ndParaRPr>
                </a:p>
              </p:txBody>
            </p:sp>
            <p:sp>
              <p:nvSpPr>
                <p:cNvPr id="218" name="Rectangle 83"/>
                <p:cNvSpPr>
                  <a:spLocks noChangeArrowheads="1"/>
                </p:cNvSpPr>
                <p:nvPr/>
              </p:nvSpPr>
              <p:spPr bwMode="auto">
                <a:xfrm>
                  <a:off x="3789" y="2869"/>
                  <a:ext cx="19" cy="291"/>
                </a:xfrm>
                <a:prstGeom prst="rect">
                  <a:avLst/>
                </a:prstGeom>
                <a:grpFill/>
                <a:ln w="12700" cap="sq">
                  <a:noFill/>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ndParaRPr>
                </a:p>
              </p:txBody>
            </p:sp>
          </p:grpSp>
          <p:grpSp>
            <p:nvGrpSpPr>
              <p:cNvPr id="204" name="Group 4"/>
              <p:cNvGrpSpPr>
                <a:grpSpLocks noChangeAspect="1"/>
              </p:cNvGrpSpPr>
              <p:nvPr/>
            </p:nvGrpSpPr>
            <p:grpSpPr bwMode="auto">
              <a:xfrm>
                <a:off x="6641152" y="1938984"/>
                <a:ext cx="324462" cy="301798"/>
                <a:chOff x="3731" y="1282"/>
                <a:chExt cx="272" cy="253"/>
              </a:xfrm>
            </p:grpSpPr>
            <p:sp>
              <p:nvSpPr>
                <p:cNvPr id="209" name="Freeform 5"/>
                <p:cNvSpPr>
                  <a:spLocks/>
                </p:cNvSpPr>
                <p:nvPr/>
              </p:nvSpPr>
              <p:spPr bwMode="auto">
                <a:xfrm>
                  <a:off x="3731" y="1302"/>
                  <a:ext cx="272" cy="233"/>
                </a:xfrm>
                <a:custGeom>
                  <a:avLst/>
                  <a:gdLst>
                    <a:gd name="T0" fmla="*/ 272 w 272"/>
                    <a:gd name="T1" fmla="*/ 19 h 233"/>
                    <a:gd name="T2" fmla="*/ 272 w 272"/>
                    <a:gd name="T3" fmla="*/ 10 h 233"/>
                    <a:gd name="T4" fmla="*/ 272 w 272"/>
                    <a:gd name="T5" fmla="*/ 0 h 233"/>
                    <a:gd name="T6" fmla="*/ 117 w 272"/>
                    <a:gd name="T7" fmla="*/ 0 h 233"/>
                    <a:gd name="T8" fmla="*/ 117 w 272"/>
                    <a:gd name="T9" fmla="*/ 19 h 233"/>
                    <a:gd name="T10" fmla="*/ 252 w 272"/>
                    <a:gd name="T11" fmla="*/ 19 h 233"/>
                    <a:gd name="T12" fmla="*/ 252 w 272"/>
                    <a:gd name="T13" fmla="*/ 58 h 233"/>
                    <a:gd name="T14" fmla="*/ 117 w 272"/>
                    <a:gd name="T15" fmla="*/ 58 h 233"/>
                    <a:gd name="T16" fmla="*/ 117 w 272"/>
                    <a:gd name="T17" fmla="*/ 78 h 233"/>
                    <a:gd name="T18" fmla="*/ 252 w 272"/>
                    <a:gd name="T19" fmla="*/ 78 h 233"/>
                    <a:gd name="T20" fmla="*/ 252 w 272"/>
                    <a:gd name="T21" fmla="*/ 214 h 233"/>
                    <a:gd name="T22" fmla="*/ 20 w 272"/>
                    <a:gd name="T23" fmla="*/ 214 h 233"/>
                    <a:gd name="T24" fmla="*/ 20 w 272"/>
                    <a:gd name="T25" fmla="*/ 78 h 233"/>
                    <a:gd name="T26" fmla="*/ 59 w 272"/>
                    <a:gd name="T27" fmla="*/ 78 h 233"/>
                    <a:gd name="T28" fmla="*/ 59 w 272"/>
                    <a:gd name="T29" fmla="*/ 58 h 233"/>
                    <a:gd name="T30" fmla="*/ 20 w 272"/>
                    <a:gd name="T31" fmla="*/ 58 h 233"/>
                    <a:gd name="T32" fmla="*/ 20 w 272"/>
                    <a:gd name="T33" fmla="*/ 19 h 233"/>
                    <a:gd name="T34" fmla="*/ 59 w 272"/>
                    <a:gd name="T35" fmla="*/ 19 h 233"/>
                    <a:gd name="T36" fmla="*/ 59 w 272"/>
                    <a:gd name="T37" fmla="*/ 0 h 233"/>
                    <a:gd name="T38" fmla="*/ 0 w 272"/>
                    <a:gd name="T39" fmla="*/ 0 h 233"/>
                    <a:gd name="T40" fmla="*/ 0 w 272"/>
                    <a:gd name="T41" fmla="*/ 10 h 233"/>
                    <a:gd name="T42" fmla="*/ 0 w 272"/>
                    <a:gd name="T43" fmla="*/ 19 h 233"/>
                    <a:gd name="T44" fmla="*/ 0 w 272"/>
                    <a:gd name="T45" fmla="*/ 214 h 233"/>
                    <a:gd name="T46" fmla="*/ 0 w 272"/>
                    <a:gd name="T47" fmla="*/ 224 h 233"/>
                    <a:gd name="T48" fmla="*/ 0 w 272"/>
                    <a:gd name="T49" fmla="*/ 233 h 233"/>
                    <a:gd name="T50" fmla="*/ 252 w 272"/>
                    <a:gd name="T51" fmla="*/ 233 h 233"/>
                    <a:gd name="T52" fmla="*/ 262 w 272"/>
                    <a:gd name="T53" fmla="*/ 233 h 233"/>
                    <a:gd name="T54" fmla="*/ 272 w 272"/>
                    <a:gd name="T55" fmla="*/ 233 h 233"/>
                    <a:gd name="T56" fmla="*/ 272 w 272"/>
                    <a:gd name="T57" fmla="*/ 1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2" h="233">
                      <a:moveTo>
                        <a:pt x="272" y="19"/>
                      </a:moveTo>
                      <a:lnTo>
                        <a:pt x="272" y="10"/>
                      </a:lnTo>
                      <a:lnTo>
                        <a:pt x="272" y="0"/>
                      </a:lnTo>
                      <a:lnTo>
                        <a:pt x="117" y="0"/>
                      </a:lnTo>
                      <a:lnTo>
                        <a:pt x="117" y="19"/>
                      </a:lnTo>
                      <a:lnTo>
                        <a:pt x="252" y="19"/>
                      </a:lnTo>
                      <a:lnTo>
                        <a:pt x="252" y="58"/>
                      </a:lnTo>
                      <a:lnTo>
                        <a:pt x="117" y="58"/>
                      </a:lnTo>
                      <a:lnTo>
                        <a:pt x="117" y="78"/>
                      </a:lnTo>
                      <a:lnTo>
                        <a:pt x="252" y="78"/>
                      </a:lnTo>
                      <a:lnTo>
                        <a:pt x="252" y="214"/>
                      </a:lnTo>
                      <a:lnTo>
                        <a:pt x="20" y="214"/>
                      </a:lnTo>
                      <a:lnTo>
                        <a:pt x="20" y="78"/>
                      </a:lnTo>
                      <a:lnTo>
                        <a:pt x="59" y="78"/>
                      </a:lnTo>
                      <a:lnTo>
                        <a:pt x="59" y="58"/>
                      </a:lnTo>
                      <a:lnTo>
                        <a:pt x="20" y="58"/>
                      </a:lnTo>
                      <a:lnTo>
                        <a:pt x="20" y="19"/>
                      </a:lnTo>
                      <a:lnTo>
                        <a:pt x="59" y="19"/>
                      </a:lnTo>
                      <a:lnTo>
                        <a:pt x="59" y="0"/>
                      </a:lnTo>
                      <a:lnTo>
                        <a:pt x="0" y="0"/>
                      </a:lnTo>
                      <a:lnTo>
                        <a:pt x="0" y="10"/>
                      </a:lnTo>
                      <a:lnTo>
                        <a:pt x="0" y="19"/>
                      </a:lnTo>
                      <a:lnTo>
                        <a:pt x="0" y="214"/>
                      </a:lnTo>
                      <a:lnTo>
                        <a:pt x="0" y="224"/>
                      </a:lnTo>
                      <a:lnTo>
                        <a:pt x="0" y="233"/>
                      </a:lnTo>
                      <a:lnTo>
                        <a:pt x="252" y="233"/>
                      </a:lnTo>
                      <a:lnTo>
                        <a:pt x="262" y="233"/>
                      </a:lnTo>
                      <a:lnTo>
                        <a:pt x="272" y="233"/>
                      </a:lnTo>
                      <a:lnTo>
                        <a:pt x="272" y="19"/>
                      </a:lnTo>
                      <a:close/>
                    </a:path>
                  </a:pathLst>
                </a:custGeom>
                <a:solidFill>
                  <a:srgbClr val="F1EFED"/>
                </a:solidFill>
                <a:ln w="15875" cap="sq">
                  <a:solidFill>
                    <a:srgbClr val="D83B01"/>
                  </a:solidFill>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ndParaRPr>
                </a:p>
              </p:txBody>
            </p:sp>
            <p:sp>
              <p:nvSpPr>
                <p:cNvPr id="210" name="Oval 6"/>
                <p:cNvSpPr>
                  <a:spLocks noChangeArrowheads="1"/>
                </p:cNvSpPr>
                <p:nvPr/>
              </p:nvSpPr>
              <p:spPr bwMode="auto">
                <a:xfrm>
                  <a:off x="3944" y="1331"/>
                  <a:ext cx="20" cy="20"/>
                </a:xfrm>
                <a:prstGeom prst="ellipse">
                  <a:avLst/>
                </a:prstGeom>
                <a:solidFill>
                  <a:srgbClr val="F1EFED"/>
                </a:solidFill>
                <a:ln w="15875" cap="sq">
                  <a:solidFill>
                    <a:srgbClr val="D83B01"/>
                  </a:solidFill>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ndParaRPr>
                </a:p>
              </p:txBody>
            </p:sp>
            <p:sp>
              <p:nvSpPr>
                <p:cNvPr id="211" name="Oval 7"/>
                <p:cNvSpPr>
                  <a:spLocks noChangeArrowheads="1"/>
                </p:cNvSpPr>
                <p:nvPr/>
              </p:nvSpPr>
              <p:spPr bwMode="auto">
                <a:xfrm>
                  <a:off x="3915" y="1331"/>
                  <a:ext cx="20" cy="20"/>
                </a:xfrm>
                <a:prstGeom prst="ellipse">
                  <a:avLst/>
                </a:prstGeom>
                <a:solidFill>
                  <a:srgbClr val="F1EFED"/>
                </a:solidFill>
                <a:ln w="15875" cap="sq">
                  <a:solidFill>
                    <a:srgbClr val="D83B01"/>
                  </a:solidFill>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ndParaRPr>
                </a:p>
              </p:txBody>
            </p:sp>
            <p:sp>
              <p:nvSpPr>
                <p:cNvPr id="212" name="Oval 8"/>
                <p:cNvSpPr>
                  <a:spLocks noChangeArrowheads="1"/>
                </p:cNvSpPr>
                <p:nvPr/>
              </p:nvSpPr>
              <p:spPr bwMode="auto">
                <a:xfrm>
                  <a:off x="3886" y="1331"/>
                  <a:ext cx="20" cy="20"/>
                </a:xfrm>
                <a:prstGeom prst="ellipse">
                  <a:avLst/>
                </a:prstGeom>
                <a:solidFill>
                  <a:srgbClr val="F1EFED"/>
                </a:solidFill>
                <a:ln w="15875" cap="sq">
                  <a:solidFill>
                    <a:srgbClr val="D83B01"/>
                  </a:solidFill>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ndParaRPr>
                </a:p>
              </p:txBody>
            </p:sp>
            <p:sp>
              <p:nvSpPr>
                <p:cNvPr id="213" name="Freeform 9"/>
                <p:cNvSpPr>
                  <a:spLocks/>
                </p:cNvSpPr>
                <p:nvPr/>
              </p:nvSpPr>
              <p:spPr bwMode="auto">
                <a:xfrm>
                  <a:off x="3773" y="1282"/>
                  <a:ext cx="92" cy="210"/>
                </a:xfrm>
                <a:custGeom>
                  <a:avLst/>
                  <a:gdLst>
                    <a:gd name="T0" fmla="*/ 36 w 92"/>
                    <a:gd name="T1" fmla="*/ 0 h 210"/>
                    <a:gd name="T2" fmla="*/ 36 w 92"/>
                    <a:gd name="T3" fmla="*/ 171 h 210"/>
                    <a:gd name="T4" fmla="*/ 14 w 92"/>
                    <a:gd name="T5" fmla="*/ 149 h 210"/>
                    <a:gd name="T6" fmla="*/ 0 w 92"/>
                    <a:gd name="T7" fmla="*/ 163 h 210"/>
                    <a:gd name="T8" fmla="*/ 46 w 92"/>
                    <a:gd name="T9" fmla="*/ 210 h 210"/>
                    <a:gd name="T10" fmla="*/ 92 w 92"/>
                    <a:gd name="T11" fmla="*/ 163 h 210"/>
                    <a:gd name="T12" fmla="*/ 77 w 92"/>
                    <a:gd name="T13" fmla="*/ 149 h 210"/>
                    <a:gd name="T14" fmla="*/ 55 w 92"/>
                    <a:gd name="T15" fmla="*/ 171 h 210"/>
                    <a:gd name="T16" fmla="*/ 55 w 92"/>
                    <a:gd name="T17" fmla="*/ 0 h 210"/>
                    <a:gd name="T18" fmla="*/ 36 w 92"/>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210">
                      <a:moveTo>
                        <a:pt x="36" y="0"/>
                      </a:moveTo>
                      <a:lnTo>
                        <a:pt x="36" y="171"/>
                      </a:lnTo>
                      <a:lnTo>
                        <a:pt x="14" y="149"/>
                      </a:lnTo>
                      <a:lnTo>
                        <a:pt x="0" y="163"/>
                      </a:lnTo>
                      <a:lnTo>
                        <a:pt x="46" y="210"/>
                      </a:lnTo>
                      <a:lnTo>
                        <a:pt x="92" y="163"/>
                      </a:lnTo>
                      <a:lnTo>
                        <a:pt x="77" y="149"/>
                      </a:lnTo>
                      <a:lnTo>
                        <a:pt x="55" y="171"/>
                      </a:lnTo>
                      <a:lnTo>
                        <a:pt x="55" y="0"/>
                      </a:lnTo>
                      <a:lnTo>
                        <a:pt x="36" y="0"/>
                      </a:lnTo>
                      <a:close/>
                    </a:path>
                  </a:pathLst>
                </a:custGeom>
                <a:solidFill>
                  <a:srgbClr val="F1EFED"/>
                </a:solidFill>
                <a:ln w="15875" cap="sq">
                  <a:solidFill>
                    <a:srgbClr val="D83B01"/>
                  </a:solidFill>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ndParaRPr>
                </a:p>
              </p:txBody>
            </p:sp>
          </p:grpSp>
          <p:grpSp>
            <p:nvGrpSpPr>
              <p:cNvPr id="205" name="Group 12"/>
              <p:cNvGrpSpPr>
                <a:grpSpLocks noChangeAspect="1"/>
              </p:cNvGrpSpPr>
              <p:nvPr/>
            </p:nvGrpSpPr>
            <p:grpSpPr bwMode="auto">
              <a:xfrm>
                <a:off x="9318571" y="2016505"/>
                <a:ext cx="293949" cy="391469"/>
                <a:chOff x="5689" y="1514"/>
                <a:chExt cx="211" cy="281"/>
              </a:xfrm>
            </p:grpSpPr>
            <p:sp>
              <p:nvSpPr>
                <p:cNvPr id="206" name="Freeform 13"/>
                <p:cNvSpPr>
                  <a:spLocks/>
                </p:cNvSpPr>
                <p:nvPr/>
              </p:nvSpPr>
              <p:spPr bwMode="auto">
                <a:xfrm>
                  <a:off x="5793" y="1514"/>
                  <a:ext cx="34" cy="111"/>
                </a:xfrm>
                <a:custGeom>
                  <a:avLst/>
                  <a:gdLst>
                    <a:gd name="T0" fmla="*/ 14 w 14"/>
                    <a:gd name="T1" fmla="*/ 46 h 46"/>
                    <a:gd name="T2" fmla="*/ 14 w 14"/>
                    <a:gd name="T3" fmla="*/ 8 h 46"/>
                    <a:gd name="T4" fmla="*/ 7 w 14"/>
                    <a:gd name="T5" fmla="*/ 0 h 46"/>
                    <a:gd name="T6" fmla="*/ 0 w 14"/>
                    <a:gd name="T7" fmla="*/ 8 h 46"/>
                    <a:gd name="T8" fmla="*/ 0 w 14"/>
                    <a:gd name="T9" fmla="*/ 16 h 46"/>
                  </a:gdLst>
                  <a:ahLst/>
                  <a:cxnLst>
                    <a:cxn ang="0">
                      <a:pos x="T0" y="T1"/>
                    </a:cxn>
                    <a:cxn ang="0">
                      <a:pos x="T2" y="T3"/>
                    </a:cxn>
                    <a:cxn ang="0">
                      <a:pos x="T4" y="T5"/>
                    </a:cxn>
                    <a:cxn ang="0">
                      <a:pos x="T6" y="T7"/>
                    </a:cxn>
                    <a:cxn ang="0">
                      <a:pos x="T8" y="T9"/>
                    </a:cxn>
                  </a:cxnLst>
                  <a:rect l="0" t="0" r="r" b="b"/>
                  <a:pathLst>
                    <a:path w="14" h="46">
                      <a:moveTo>
                        <a:pt x="14" y="46"/>
                      </a:moveTo>
                      <a:cubicBezTo>
                        <a:pt x="14" y="8"/>
                        <a:pt x="14" y="8"/>
                        <a:pt x="14" y="8"/>
                      </a:cubicBezTo>
                      <a:cubicBezTo>
                        <a:pt x="14" y="4"/>
                        <a:pt x="11" y="0"/>
                        <a:pt x="7" y="0"/>
                      </a:cubicBezTo>
                      <a:cubicBezTo>
                        <a:pt x="3" y="0"/>
                        <a:pt x="0" y="4"/>
                        <a:pt x="0" y="8"/>
                      </a:cubicBezTo>
                      <a:cubicBezTo>
                        <a:pt x="0" y="16"/>
                        <a:pt x="0" y="16"/>
                        <a:pt x="0" y="16"/>
                      </a:cubicBezTo>
                    </a:path>
                  </a:pathLst>
                </a:custGeom>
                <a:noFill/>
                <a:ln w="12700" cap="flat">
                  <a:solidFill>
                    <a:srgbClr val="F1EF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latin typeface="Segoe UI Semilight"/>
                  </a:endParaRPr>
                </a:p>
              </p:txBody>
            </p:sp>
            <p:sp>
              <p:nvSpPr>
                <p:cNvPr id="207" name="Freeform 14"/>
                <p:cNvSpPr>
                  <a:spLocks/>
                </p:cNvSpPr>
                <p:nvPr/>
              </p:nvSpPr>
              <p:spPr bwMode="auto">
                <a:xfrm>
                  <a:off x="5827" y="1533"/>
                  <a:ext cx="36" cy="124"/>
                </a:xfrm>
                <a:custGeom>
                  <a:avLst/>
                  <a:gdLst>
                    <a:gd name="T0" fmla="*/ 15 w 15"/>
                    <a:gd name="T1" fmla="*/ 39 h 51"/>
                    <a:gd name="T2" fmla="*/ 15 w 15"/>
                    <a:gd name="T3" fmla="*/ 7 h 51"/>
                    <a:gd name="T4" fmla="*/ 8 w 15"/>
                    <a:gd name="T5" fmla="*/ 0 h 51"/>
                    <a:gd name="T6" fmla="*/ 0 w 15"/>
                    <a:gd name="T7" fmla="*/ 7 h 51"/>
                    <a:gd name="T8" fmla="*/ 0 w 15"/>
                    <a:gd name="T9" fmla="*/ 51 h 51"/>
                  </a:gdLst>
                  <a:ahLst/>
                  <a:cxnLst>
                    <a:cxn ang="0">
                      <a:pos x="T0" y="T1"/>
                    </a:cxn>
                    <a:cxn ang="0">
                      <a:pos x="T2" y="T3"/>
                    </a:cxn>
                    <a:cxn ang="0">
                      <a:pos x="T4" y="T5"/>
                    </a:cxn>
                    <a:cxn ang="0">
                      <a:pos x="T6" y="T7"/>
                    </a:cxn>
                    <a:cxn ang="0">
                      <a:pos x="T8" y="T9"/>
                    </a:cxn>
                  </a:cxnLst>
                  <a:rect l="0" t="0" r="r" b="b"/>
                  <a:pathLst>
                    <a:path w="15" h="51">
                      <a:moveTo>
                        <a:pt x="15" y="39"/>
                      </a:moveTo>
                      <a:cubicBezTo>
                        <a:pt x="15" y="7"/>
                        <a:pt x="15" y="7"/>
                        <a:pt x="15" y="7"/>
                      </a:cubicBezTo>
                      <a:cubicBezTo>
                        <a:pt x="15" y="3"/>
                        <a:pt x="12" y="0"/>
                        <a:pt x="8" y="0"/>
                      </a:cubicBezTo>
                      <a:cubicBezTo>
                        <a:pt x="4" y="0"/>
                        <a:pt x="0" y="3"/>
                        <a:pt x="0" y="7"/>
                      </a:cubicBezTo>
                      <a:cubicBezTo>
                        <a:pt x="0" y="51"/>
                        <a:pt x="0" y="51"/>
                        <a:pt x="0" y="51"/>
                      </a:cubicBezTo>
                    </a:path>
                  </a:pathLst>
                </a:custGeom>
                <a:noFill/>
                <a:ln w="12700" cap="flat">
                  <a:solidFill>
                    <a:srgbClr val="F1EF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latin typeface="Segoe UI Semilight"/>
                  </a:endParaRPr>
                </a:p>
              </p:txBody>
            </p:sp>
            <p:sp>
              <p:nvSpPr>
                <p:cNvPr id="208" name="Freeform 15"/>
                <p:cNvSpPr>
                  <a:spLocks/>
                </p:cNvSpPr>
                <p:nvPr/>
              </p:nvSpPr>
              <p:spPr bwMode="auto">
                <a:xfrm>
                  <a:off x="5689" y="1533"/>
                  <a:ext cx="211" cy="262"/>
                </a:xfrm>
                <a:custGeom>
                  <a:avLst/>
                  <a:gdLst>
                    <a:gd name="T0" fmla="*/ 72 w 87"/>
                    <a:gd name="T1" fmla="*/ 55 h 108"/>
                    <a:gd name="T2" fmla="*/ 72 w 87"/>
                    <a:gd name="T3" fmla="*/ 18 h 108"/>
                    <a:gd name="T4" fmla="*/ 79 w 87"/>
                    <a:gd name="T5" fmla="*/ 11 h 108"/>
                    <a:gd name="T6" fmla="*/ 87 w 87"/>
                    <a:gd name="T7" fmla="*/ 18 h 108"/>
                    <a:gd name="T8" fmla="*/ 87 w 87"/>
                    <a:gd name="T9" fmla="*/ 74 h 108"/>
                    <a:gd name="T10" fmla="*/ 57 w 87"/>
                    <a:gd name="T11" fmla="*/ 108 h 108"/>
                    <a:gd name="T12" fmla="*/ 22 w 87"/>
                    <a:gd name="T13" fmla="*/ 96 h 108"/>
                    <a:gd name="T14" fmla="*/ 9 w 87"/>
                    <a:gd name="T15" fmla="*/ 80 h 108"/>
                    <a:gd name="T16" fmla="*/ 1 w 87"/>
                    <a:gd name="T17" fmla="*/ 55 h 108"/>
                    <a:gd name="T18" fmla="*/ 18 w 87"/>
                    <a:gd name="T19" fmla="*/ 59 h 108"/>
                    <a:gd name="T20" fmla="*/ 27 w 87"/>
                    <a:gd name="T21" fmla="*/ 52 h 108"/>
                    <a:gd name="T22" fmla="*/ 27 w 87"/>
                    <a:gd name="T23" fmla="*/ 8 h 108"/>
                    <a:gd name="T24" fmla="*/ 35 w 87"/>
                    <a:gd name="T25" fmla="*/ 0 h 108"/>
                    <a:gd name="T26" fmla="*/ 43 w 87"/>
                    <a:gd name="T27" fmla="*/ 8 h 108"/>
                    <a:gd name="T28" fmla="*/ 43 w 87"/>
                    <a:gd name="T29" fmla="*/ 5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7" h="108">
                      <a:moveTo>
                        <a:pt x="72" y="55"/>
                      </a:moveTo>
                      <a:cubicBezTo>
                        <a:pt x="72" y="18"/>
                        <a:pt x="72" y="18"/>
                        <a:pt x="72" y="18"/>
                      </a:cubicBezTo>
                      <a:cubicBezTo>
                        <a:pt x="72" y="14"/>
                        <a:pt x="75" y="11"/>
                        <a:pt x="79" y="11"/>
                      </a:cubicBezTo>
                      <a:cubicBezTo>
                        <a:pt x="83" y="11"/>
                        <a:pt x="87" y="14"/>
                        <a:pt x="87" y="18"/>
                      </a:cubicBezTo>
                      <a:cubicBezTo>
                        <a:pt x="87" y="74"/>
                        <a:pt x="87" y="74"/>
                        <a:pt x="87" y="74"/>
                      </a:cubicBezTo>
                      <a:cubicBezTo>
                        <a:pt x="87" y="88"/>
                        <a:pt x="77" y="108"/>
                        <a:pt x="57" y="108"/>
                      </a:cubicBezTo>
                      <a:cubicBezTo>
                        <a:pt x="40" y="108"/>
                        <a:pt x="30" y="104"/>
                        <a:pt x="22" y="96"/>
                      </a:cubicBezTo>
                      <a:cubicBezTo>
                        <a:pt x="18" y="92"/>
                        <a:pt x="13" y="88"/>
                        <a:pt x="9" y="80"/>
                      </a:cubicBezTo>
                      <a:cubicBezTo>
                        <a:pt x="5" y="72"/>
                        <a:pt x="3" y="63"/>
                        <a:pt x="1" y="55"/>
                      </a:cubicBezTo>
                      <a:cubicBezTo>
                        <a:pt x="0" y="46"/>
                        <a:pt x="12" y="44"/>
                        <a:pt x="18" y="59"/>
                      </a:cubicBezTo>
                      <a:cubicBezTo>
                        <a:pt x="28" y="84"/>
                        <a:pt x="27" y="52"/>
                        <a:pt x="27" y="52"/>
                      </a:cubicBezTo>
                      <a:cubicBezTo>
                        <a:pt x="27" y="8"/>
                        <a:pt x="27" y="8"/>
                        <a:pt x="27" y="8"/>
                      </a:cubicBezTo>
                      <a:cubicBezTo>
                        <a:pt x="27" y="4"/>
                        <a:pt x="31" y="0"/>
                        <a:pt x="35" y="0"/>
                      </a:cubicBezTo>
                      <a:cubicBezTo>
                        <a:pt x="39" y="0"/>
                        <a:pt x="43" y="4"/>
                        <a:pt x="43" y="8"/>
                      </a:cubicBezTo>
                      <a:cubicBezTo>
                        <a:pt x="43" y="51"/>
                        <a:pt x="43" y="51"/>
                        <a:pt x="43" y="51"/>
                      </a:cubicBezTo>
                    </a:path>
                  </a:pathLst>
                </a:custGeom>
                <a:noFill/>
                <a:ln w="12700" cap="flat">
                  <a:solidFill>
                    <a:srgbClr val="F1EF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latin typeface="Segoe UI Semilight"/>
                  </a:endParaRPr>
                </a:p>
              </p:txBody>
            </p:sp>
          </p:grpSp>
        </p:grpSp>
      </p:grpSp>
      <p:pic>
        <p:nvPicPr>
          <p:cNvPr id="251" name="Intel large 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6235" y="3277582"/>
            <a:ext cx="1842920" cy="344980"/>
          </a:xfrm>
          <a:prstGeom prst="rect">
            <a:avLst/>
          </a:prstGeom>
        </p:spPr>
      </p:pic>
      <p:sp>
        <p:nvSpPr>
          <p:cNvPr id="252" name="Title 1"/>
          <p:cNvSpPr txBox="1">
            <a:spLocks/>
          </p:cNvSpPr>
          <p:nvPr/>
        </p:nvSpPr>
        <p:spPr>
          <a:xfrm>
            <a:off x="-40081" y="-6349"/>
            <a:ext cx="6434137" cy="616231"/>
          </a:xfrm>
          <a:prstGeom prst="rect">
            <a:avLst/>
          </a:prstGeom>
          <a:solidFill>
            <a:schemeClr val="tx2">
              <a:lumMod val="20000"/>
              <a:lumOff val="80000"/>
            </a:schemeClr>
          </a:solidFill>
        </p:spPr>
        <p:txBody>
          <a:bodyPr vert="horz" wrap="square" lIns="146304" tIns="91440" rIns="146304" bIns="91440" rtlCol="0" anchor="t">
            <a:noAutofit/>
          </a:bodyPr>
          <a:lstStyle>
            <a:lvl1pPr marL="0" algn="l" defTabSz="896218" rtl="0" eaLnBrk="1" latinLnBrk="0" hangingPunct="1">
              <a:lnSpc>
                <a:spcPct val="90000"/>
              </a:lnSpc>
              <a:spcBef>
                <a:spcPct val="0"/>
              </a:spcBef>
              <a:buNone/>
              <a:defRPr lang="en-US" sz="3921" b="0" i="0" u="none" kern="1200" cap="none" spc="-147" baseline="0" dirty="0">
                <a:ln w="3175">
                  <a:noFill/>
                </a:ln>
                <a:solidFill>
                  <a:schemeClr val="accent5">
                    <a:lumMod val="50000"/>
                  </a:schemeClr>
                </a:solidFill>
                <a:effectLst/>
                <a:latin typeface="Segoe UI Semibold" charset="0"/>
                <a:ea typeface="Segoe UI Semibold" charset="0"/>
                <a:cs typeface="Segoe UI Semibold" charset="0"/>
              </a:defRPr>
            </a:lvl1pPr>
          </a:lstStyle>
          <a:p>
            <a:pPr lvl="0"/>
            <a:r>
              <a:rPr lang="fr-FR" sz="3200" b="1" dirty="0">
                <a:solidFill>
                  <a:schemeClr val="tx1"/>
                </a:solidFill>
              </a:rPr>
              <a:t>La gestion centralisée des utilisateurs </a:t>
            </a:r>
          </a:p>
        </p:txBody>
      </p:sp>
      <p:pic>
        <p:nvPicPr>
          <p:cNvPr id="253" name="Picture 25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098642" flipV="1">
            <a:off x="6839052" y="1361571"/>
            <a:ext cx="3883272" cy="4005901"/>
          </a:xfrm>
          <a:prstGeom prst="rect">
            <a:avLst/>
          </a:prstGeom>
        </p:spPr>
      </p:pic>
      <p:pic>
        <p:nvPicPr>
          <p:cNvPr id="254" name="Picture 25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60662" y="1487022"/>
            <a:ext cx="3640051" cy="3755001"/>
          </a:xfrm>
          <a:prstGeom prst="rect">
            <a:avLst/>
          </a:prstGeom>
        </p:spPr>
      </p:pic>
      <p:sp>
        <p:nvSpPr>
          <p:cNvPr id="2" name="Rectangle 1"/>
          <p:cNvSpPr/>
          <p:nvPr/>
        </p:nvSpPr>
        <p:spPr>
          <a:xfrm>
            <a:off x="1739020" y="3496374"/>
            <a:ext cx="4431510" cy="1477328"/>
          </a:xfrm>
          <a:prstGeom prst="rect">
            <a:avLst/>
          </a:prstGeom>
        </p:spPr>
        <p:txBody>
          <a:bodyPr wrap="square">
            <a:spAutoFit/>
          </a:bodyPr>
          <a:lstStyle/>
          <a:p>
            <a:r>
              <a:rPr lang="fr-FR" dirty="0">
                <a:latin typeface="Segoe UI Semibold" panose="020B0702040204020203" pitchFamily="34" charset="0"/>
                <a:ea typeface="Calibri" panose="020F0502020204030204" pitchFamily="34" charset="0"/>
                <a:cs typeface="Segoe UI Semibold" panose="020B0702040204020203" pitchFamily="34" charset="0"/>
              </a:rPr>
              <a:t>La gestion des utilisateurs est une partie cruciale de la sécurisation du système. Une gestion inefficace des utilisateurs et de leurs droits conduit souvent de nombreux systèmes à être corrompus. </a:t>
            </a:r>
            <a:endParaRPr lang="fr-FR" dirty="0">
              <a:latin typeface="Segoe UI Semibold" panose="020B0702040204020203" pitchFamily="34" charset="0"/>
              <a:cs typeface="Segoe UI Semibold" panose="020B0702040204020203" pitchFamily="34" charset="0"/>
            </a:endParaRPr>
          </a:p>
        </p:txBody>
      </p:sp>
      <p:sp>
        <p:nvSpPr>
          <p:cNvPr id="127" name="Rectangle 126"/>
          <p:cNvSpPr/>
          <p:nvPr/>
        </p:nvSpPr>
        <p:spPr>
          <a:xfrm>
            <a:off x="0" y="6463621"/>
            <a:ext cx="12192000" cy="394379"/>
          </a:xfrm>
          <a:prstGeom prst="rect">
            <a:avLst/>
          </a:prstGeom>
          <a:solidFill>
            <a:srgbClr val="5C0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solidFill>
                <a:cs typeface="Segoe UI Semibold" panose="020B0702040204020203" pitchFamily="34" charset="0"/>
              </a:rPr>
              <a:t>Thème et problématique du stage</a:t>
            </a:r>
          </a:p>
        </p:txBody>
      </p:sp>
      <p:sp>
        <p:nvSpPr>
          <p:cNvPr id="5" name="Espace réservé du numéro de diapositive 4"/>
          <p:cNvSpPr>
            <a:spLocks noGrp="1"/>
          </p:cNvSpPr>
          <p:nvPr>
            <p:ph type="sldNum" sz="quarter" idx="12"/>
          </p:nvPr>
        </p:nvSpPr>
        <p:spPr>
          <a:xfrm>
            <a:off x="9440539" y="6487003"/>
            <a:ext cx="2743200" cy="365125"/>
          </a:xfrm>
        </p:spPr>
        <p:txBody>
          <a:bodyPr/>
          <a:lstStyle/>
          <a:p>
            <a:fld id="{D8BA5B44-FEDE-4176-A99F-74D8C8C78B45}" type="slidenum">
              <a:rPr lang="en-US" sz="2800" b="1" smtClean="0">
                <a:solidFill>
                  <a:schemeClr val="bg1"/>
                </a:solidFill>
              </a:rPr>
              <a:t>10</a:t>
            </a:fld>
            <a:endParaRPr lang="en-US" sz="2800" b="1" dirty="0">
              <a:solidFill>
                <a:schemeClr val="bg1"/>
              </a:solidFill>
            </a:endParaRPr>
          </a:p>
        </p:txBody>
      </p:sp>
      <p:pic>
        <p:nvPicPr>
          <p:cNvPr id="6" name="Imag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4839" y="1747844"/>
            <a:ext cx="989973" cy="998973"/>
          </a:xfrm>
          <a:prstGeom prst="rect">
            <a:avLst/>
          </a:prstGeom>
        </p:spPr>
      </p:pic>
      <p:pic>
        <p:nvPicPr>
          <p:cNvPr id="8" name="Image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31479" y="3624866"/>
            <a:ext cx="1357414" cy="1357414"/>
          </a:xfrm>
          <a:prstGeom prst="rect">
            <a:avLst/>
          </a:prstGeom>
        </p:spPr>
      </p:pic>
      <p:cxnSp>
        <p:nvCxnSpPr>
          <p:cNvPr id="255" name="Straight Connector 14"/>
          <p:cNvCxnSpPr/>
          <p:nvPr/>
        </p:nvCxnSpPr>
        <p:spPr>
          <a:xfrm flipH="1">
            <a:off x="-29027" y="3129297"/>
            <a:ext cx="6459699" cy="0"/>
          </a:xfrm>
          <a:prstGeom prst="line">
            <a:avLst/>
          </a:prstGeom>
          <a:noFill/>
          <a:ln w="76200" cap="flat" cmpd="sng" algn="ctr">
            <a:solidFill>
              <a:srgbClr val="2C292A">
                <a:lumMod val="50000"/>
                <a:lumOff val="50000"/>
              </a:srgbClr>
            </a:solidFill>
            <a:prstDash val="solid"/>
            <a:headEnd type="none"/>
            <a:tailEnd type="none"/>
          </a:ln>
          <a:effectLst/>
        </p:spPr>
      </p:cxnSp>
      <p:pic>
        <p:nvPicPr>
          <p:cNvPr id="126" name="Image 1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00625" y="69729"/>
            <a:ext cx="732300" cy="322838"/>
          </a:xfrm>
          <a:prstGeom prst="rect">
            <a:avLst/>
          </a:prstGeom>
        </p:spPr>
      </p:pic>
      <p:pic>
        <p:nvPicPr>
          <p:cNvPr id="125" name="Image 12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084441" y="-114297"/>
            <a:ext cx="995925" cy="663950"/>
          </a:xfrm>
          <a:prstGeom prst="rect">
            <a:avLst/>
          </a:prstGeom>
        </p:spPr>
      </p:pic>
    </p:spTree>
    <p:extLst>
      <p:ext uri="{BB962C8B-B14F-4D97-AF65-F5344CB8AC3E}">
        <p14:creationId xmlns:p14="http://schemas.microsoft.com/office/powerpoint/2010/main" val="409244313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250"/>
                                  </p:stCondLst>
                                  <p:childTnLst>
                                    <p:animEffect transition="out" filter="fade">
                                      <p:cBhvr>
                                        <p:cTn id="6" dur="750"/>
                                        <p:tgtEl>
                                          <p:spTgt spid="189"/>
                                        </p:tgtEl>
                                      </p:cBhvr>
                                    </p:animEffect>
                                    <p:set>
                                      <p:cBhvr>
                                        <p:cTn id="7" dur="1" fill="hold">
                                          <p:stCondLst>
                                            <p:cond delay="749"/>
                                          </p:stCondLst>
                                        </p:cTn>
                                        <p:tgtEl>
                                          <p:spTgt spid="189"/>
                                        </p:tgtEl>
                                        <p:attrNameLst>
                                          <p:attrName>style.visibility</p:attrName>
                                        </p:attrNameLst>
                                      </p:cBhvr>
                                      <p:to>
                                        <p:strVal val="hidden"/>
                                      </p:to>
                                    </p:set>
                                  </p:childTnLst>
                                </p:cTn>
                              </p:par>
                              <p:par>
                                <p:cTn id="8" presetID="53" presetClass="exit" presetSubtype="32" fill="hold" grpId="0" nodeType="withEffect">
                                  <p:stCondLst>
                                    <p:cond delay="250"/>
                                  </p:stCondLst>
                                  <p:childTnLst>
                                    <p:anim calcmode="lin" valueType="num">
                                      <p:cBhvr>
                                        <p:cTn id="9" dur="750"/>
                                        <p:tgtEl>
                                          <p:spTgt spid="154"/>
                                        </p:tgtEl>
                                        <p:attrNameLst>
                                          <p:attrName>ppt_w</p:attrName>
                                        </p:attrNameLst>
                                      </p:cBhvr>
                                      <p:tavLst>
                                        <p:tav tm="0">
                                          <p:val>
                                            <p:strVal val="ppt_w"/>
                                          </p:val>
                                        </p:tav>
                                        <p:tav tm="100000">
                                          <p:val>
                                            <p:fltVal val="0"/>
                                          </p:val>
                                        </p:tav>
                                      </p:tavLst>
                                    </p:anim>
                                    <p:anim calcmode="lin" valueType="num">
                                      <p:cBhvr>
                                        <p:cTn id="10" dur="750"/>
                                        <p:tgtEl>
                                          <p:spTgt spid="154"/>
                                        </p:tgtEl>
                                        <p:attrNameLst>
                                          <p:attrName>ppt_h</p:attrName>
                                        </p:attrNameLst>
                                      </p:cBhvr>
                                      <p:tavLst>
                                        <p:tav tm="0">
                                          <p:val>
                                            <p:strVal val="ppt_h"/>
                                          </p:val>
                                        </p:tav>
                                        <p:tav tm="100000">
                                          <p:val>
                                            <p:fltVal val="0"/>
                                          </p:val>
                                        </p:tav>
                                      </p:tavLst>
                                    </p:anim>
                                    <p:animEffect transition="out" filter="fade">
                                      <p:cBhvr>
                                        <p:cTn id="11" dur="750"/>
                                        <p:tgtEl>
                                          <p:spTgt spid="154"/>
                                        </p:tgtEl>
                                      </p:cBhvr>
                                    </p:animEffect>
                                    <p:set>
                                      <p:cBhvr>
                                        <p:cTn id="12" dur="1" fill="hold">
                                          <p:stCondLst>
                                            <p:cond delay="749"/>
                                          </p:stCondLst>
                                        </p:cTn>
                                        <p:tgtEl>
                                          <p:spTgt spid="154"/>
                                        </p:tgtEl>
                                        <p:attrNameLst>
                                          <p:attrName>style.visibility</p:attrName>
                                        </p:attrNameLst>
                                      </p:cBhvr>
                                      <p:to>
                                        <p:strVal val="hidden"/>
                                      </p:to>
                                    </p:set>
                                  </p:childTnLst>
                                </p:cTn>
                              </p:par>
                              <p:par>
                                <p:cTn id="13" presetID="53" presetClass="exit" presetSubtype="32" fill="hold" grpId="0" nodeType="withEffect">
                                  <p:stCondLst>
                                    <p:cond delay="250"/>
                                  </p:stCondLst>
                                  <p:childTnLst>
                                    <p:anim calcmode="lin" valueType="num">
                                      <p:cBhvr>
                                        <p:cTn id="14" dur="750"/>
                                        <p:tgtEl>
                                          <p:spTgt spid="170"/>
                                        </p:tgtEl>
                                        <p:attrNameLst>
                                          <p:attrName>ppt_w</p:attrName>
                                        </p:attrNameLst>
                                      </p:cBhvr>
                                      <p:tavLst>
                                        <p:tav tm="0">
                                          <p:val>
                                            <p:strVal val="ppt_w"/>
                                          </p:val>
                                        </p:tav>
                                        <p:tav tm="100000">
                                          <p:val>
                                            <p:fltVal val="0"/>
                                          </p:val>
                                        </p:tav>
                                      </p:tavLst>
                                    </p:anim>
                                    <p:anim calcmode="lin" valueType="num">
                                      <p:cBhvr>
                                        <p:cTn id="15" dur="750"/>
                                        <p:tgtEl>
                                          <p:spTgt spid="170"/>
                                        </p:tgtEl>
                                        <p:attrNameLst>
                                          <p:attrName>ppt_h</p:attrName>
                                        </p:attrNameLst>
                                      </p:cBhvr>
                                      <p:tavLst>
                                        <p:tav tm="0">
                                          <p:val>
                                            <p:strVal val="ppt_h"/>
                                          </p:val>
                                        </p:tav>
                                        <p:tav tm="100000">
                                          <p:val>
                                            <p:fltVal val="0"/>
                                          </p:val>
                                        </p:tav>
                                      </p:tavLst>
                                    </p:anim>
                                    <p:animEffect transition="out" filter="fade">
                                      <p:cBhvr>
                                        <p:cTn id="16" dur="750"/>
                                        <p:tgtEl>
                                          <p:spTgt spid="170"/>
                                        </p:tgtEl>
                                      </p:cBhvr>
                                    </p:animEffect>
                                    <p:set>
                                      <p:cBhvr>
                                        <p:cTn id="17" dur="1" fill="hold">
                                          <p:stCondLst>
                                            <p:cond delay="749"/>
                                          </p:stCondLst>
                                        </p:cTn>
                                        <p:tgtEl>
                                          <p:spTgt spid="170"/>
                                        </p:tgtEl>
                                        <p:attrNameLst>
                                          <p:attrName>style.visibility</p:attrName>
                                        </p:attrNameLst>
                                      </p:cBhvr>
                                      <p:to>
                                        <p:strVal val="hidden"/>
                                      </p:to>
                                    </p:set>
                                  </p:childTnLst>
                                </p:cTn>
                              </p:par>
                              <p:par>
                                <p:cTn id="18" presetID="53" presetClass="exit" presetSubtype="32" fill="hold" grpId="0" nodeType="withEffect">
                                  <p:stCondLst>
                                    <p:cond delay="250"/>
                                  </p:stCondLst>
                                  <p:childTnLst>
                                    <p:anim calcmode="lin" valueType="num">
                                      <p:cBhvr>
                                        <p:cTn id="19" dur="750"/>
                                        <p:tgtEl>
                                          <p:spTgt spid="168"/>
                                        </p:tgtEl>
                                        <p:attrNameLst>
                                          <p:attrName>ppt_w</p:attrName>
                                        </p:attrNameLst>
                                      </p:cBhvr>
                                      <p:tavLst>
                                        <p:tav tm="0">
                                          <p:val>
                                            <p:strVal val="ppt_w"/>
                                          </p:val>
                                        </p:tav>
                                        <p:tav tm="100000">
                                          <p:val>
                                            <p:fltVal val="0"/>
                                          </p:val>
                                        </p:tav>
                                      </p:tavLst>
                                    </p:anim>
                                    <p:anim calcmode="lin" valueType="num">
                                      <p:cBhvr>
                                        <p:cTn id="20" dur="750"/>
                                        <p:tgtEl>
                                          <p:spTgt spid="168"/>
                                        </p:tgtEl>
                                        <p:attrNameLst>
                                          <p:attrName>ppt_h</p:attrName>
                                        </p:attrNameLst>
                                      </p:cBhvr>
                                      <p:tavLst>
                                        <p:tav tm="0">
                                          <p:val>
                                            <p:strVal val="ppt_h"/>
                                          </p:val>
                                        </p:tav>
                                        <p:tav tm="100000">
                                          <p:val>
                                            <p:fltVal val="0"/>
                                          </p:val>
                                        </p:tav>
                                      </p:tavLst>
                                    </p:anim>
                                    <p:animEffect transition="out" filter="fade">
                                      <p:cBhvr>
                                        <p:cTn id="21" dur="750"/>
                                        <p:tgtEl>
                                          <p:spTgt spid="168"/>
                                        </p:tgtEl>
                                      </p:cBhvr>
                                    </p:animEffect>
                                    <p:set>
                                      <p:cBhvr>
                                        <p:cTn id="22" dur="1" fill="hold">
                                          <p:stCondLst>
                                            <p:cond delay="749"/>
                                          </p:stCondLst>
                                        </p:cTn>
                                        <p:tgtEl>
                                          <p:spTgt spid="168"/>
                                        </p:tgtEl>
                                        <p:attrNameLst>
                                          <p:attrName>style.visibility</p:attrName>
                                        </p:attrNameLst>
                                      </p:cBhvr>
                                      <p:to>
                                        <p:strVal val="hidden"/>
                                      </p:to>
                                    </p:set>
                                  </p:childTnLst>
                                </p:cTn>
                              </p:par>
                              <p:par>
                                <p:cTn id="23" presetID="53" presetClass="exit" presetSubtype="32" fill="hold" grpId="0" nodeType="withEffect">
                                  <p:stCondLst>
                                    <p:cond delay="250"/>
                                  </p:stCondLst>
                                  <p:childTnLst>
                                    <p:anim calcmode="lin" valueType="num">
                                      <p:cBhvr>
                                        <p:cTn id="24" dur="750"/>
                                        <p:tgtEl>
                                          <p:spTgt spid="166"/>
                                        </p:tgtEl>
                                        <p:attrNameLst>
                                          <p:attrName>ppt_w</p:attrName>
                                        </p:attrNameLst>
                                      </p:cBhvr>
                                      <p:tavLst>
                                        <p:tav tm="0">
                                          <p:val>
                                            <p:strVal val="ppt_w"/>
                                          </p:val>
                                        </p:tav>
                                        <p:tav tm="100000">
                                          <p:val>
                                            <p:fltVal val="0"/>
                                          </p:val>
                                        </p:tav>
                                      </p:tavLst>
                                    </p:anim>
                                    <p:anim calcmode="lin" valueType="num">
                                      <p:cBhvr>
                                        <p:cTn id="25" dur="750"/>
                                        <p:tgtEl>
                                          <p:spTgt spid="166"/>
                                        </p:tgtEl>
                                        <p:attrNameLst>
                                          <p:attrName>ppt_h</p:attrName>
                                        </p:attrNameLst>
                                      </p:cBhvr>
                                      <p:tavLst>
                                        <p:tav tm="0">
                                          <p:val>
                                            <p:strVal val="ppt_h"/>
                                          </p:val>
                                        </p:tav>
                                        <p:tav tm="100000">
                                          <p:val>
                                            <p:fltVal val="0"/>
                                          </p:val>
                                        </p:tav>
                                      </p:tavLst>
                                    </p:anim>
                                    <p:animEffect transition="out" filter="fade">
                                      <p:cBhvr>
                                        <p:cTn id="26" dur="750"/>
                                        <p:tgtEl>
                                          <p:spTgt spid="166"/>
                                        </p:tgtEl>
                                      </p:cBhvr>
                                    </p:animEffect>
                                    <p:set>
                                      <p:cBhvr>
                                        <p:cTn id="27" dur="1" fill="hold">
                                          <p:stCondLst>
                                            <p:cond delay="749"/>
                                          </p:stCondLst>
                                        </p:cTn>
                                        <p:tgtEl>
                                          <p:spTgt spid="166"/>
                                        </p:tgtEl>
                                        <p:attrNameLst>
                                          <p:attrName>style.visibility</p:attrName>
                                        </p:attrNameLst>
                                      </p:cBhvr>
                                      <p:to>
                                        <p:strVal val="hidden"/>
                                      </p:to>
                                    </p:set>
                                  </p:childTnLst>
                                </p:cTn>
                              </p:par>
                              <p:par>
                                <p:cTn id="28" presetID="53" presetClass="exit" presetSubtype="32" fill="hold" grpId="0" nodeType="withEffect">
                                  <p:stCondLst>
                                    <p:cond delay="250"/>
                                  </p:stCondLst>
                                  <p:childTnLst>
                                    <p:anim calcmode="lin" valueType="num">
                                      <p:cBhvr>
                                        <p:cTn id="29" dur="750"/>
                                        <p:tgtEl>
                                          <p:spTgt spid="172"/>
                                        </p:tgtEl>
                                        <p:attrNameLst>
                                          <p:attrName>ppt_w</p:attrName>
                                        </p:attrNameLst>
                                      </p:cBhvr>
                                      <p:tavLst>
                                        <p:tav tm="0">
                                          <p:val>
                                            <p:strVal val="ppt_w"/>
                                          </p:val>
                                        </p:tav>
                                        <p:tav tm="100000">
                                          <p:val>
                                            <p:fltVal val="0"/>
                                          </p:val>
                                        </p:tav>
                                      </p:tavLst>
                                    </p:anim>
                                    <p:anim calcmode="lin" valueType="num">
                                      <p:cBhvr>
                                        <p:cTn id="30" dur="750"/>
                                        <p:tgtEl>
                                          <p:spTgt spid="172"/>
                                        </p:tgtEl>
                                        <p:attrNameLst>
                                          <p:attrName>ppt_h</p:attrName>
                                        </p:attrNameLst>
                                      </p:cBhvr>
                                      <p:tavLst>
                                        <p:tav tm="0">
                                          <p:val>
                                            <p:strVal val="ppt_h"/>
                                          </p:val>
                                        </p:tav>
                                        <p:tav tm="100000">
                                          <p:val>
                                            <p:fltVal val="0"/>
                                          </p:val>
                                        </p:tav>
                                      </p:tavLst>
                                    </p:anim>
                                    <p:animEffect transition="out" filter="fade">
                                      <p:cBhvr>
                                        <p:cTn id="31" dur="750"/>
                                        <p:tgtEl>
                                          <p:spTgt spid="172"/>
                                        </p:tgtEl>
                                      </p:cBhvr>
                                    </p:animEffect>
                                    <p:set>
                                      <p:cBhvr>
                                        <p:cTn id="32" dur="1" fill="hold">
                                          <p:stCondLst>
                                            <p:cond delay="749"/>
                                          </p:stCondLst>
                                        </p:cTn>
                                        <p:tgtEl>
                                          <p:spTgt spid="172"/>
                                        </p:tgtEl>
                                        <p:attrNameLst>
                                          <p:attrName>style.visibility</p:attrName>
                                        </p:attrNameLst>
                                      </p:cBhvr>
                                      <p:to>
                                        <p:strVal val="hidden"/>
                                      </p:to>
                                    </p:set>
                                  </p:childTnLst>
                                </p:cTn>
                              </p:par>
                              <p:par>
                                <p:cTn id="33" presetID="53" presetClass="exit" presetSubtype="32" fill="hold" grpId="0" nodeType="withEffect">
                                  <p:stCondLst>
                                    <p:cond delay="250"/>
                                  </p:stCondLst>
                                  <p:childTnLst>
                                    <p:anim calcmode="lin" valueType="num">
                                      <p:cBhvr>
                                        <p:cTn id="34" dur="750"/>
                                        <p:tgtEl>
                                          <p:spTgt spid="149"/>
                                        </p:tgtEl>
                                        <p:attrNameLst>
                                          <p:attrName>ppt_w</p:attrName>
                                        </p:attrNameLst>
                                      </p:cBhvr>
                                      <p:tavLst>
                                        <p:tav tm="0">
                                          <p:val>
                                            <p:strVal val="ppt_w"/>
                                          </p:val>
                                        </p:tav>
                                        <p:tav tm="100000">
                                          <p:val>
                                            <p:fltVal val="0"/>
                                          </p:val>
                                        </p:tav>
                                      </p:tavLst>
                                    </p:anim>
                                    <p:anim calcmode="lin" valueType="num">
                                      <p:cBhvr>
                                        <p:cTn id="35" dur="750"/>
                                        <p:tgtEl>
                                          <p:spTgt spid="149"/>
                                        </p:tgtEl>
                                        <p:attrNameLst>
                                          <p:attrName>ppt_h</p:attrName>
                                        </p:attrNameLst>
                                      </p:cBhvr>
                                      <p:tavLst>
                                        <p:tav tm="0">
                                          <p:val>
                                            <p:strVal val="ppt_h"/>
                                          </p:val>
                                        </p:tav>
                                        <p:tav tm="100000">
                                          <p:val>
                                            <p:fltVal val="0"/>
                                          </p:val>
                                        </p:tav>
                                      </p:tavLst>
                                    </p:anim>
                                    <p:animEffect transition="out" filter="fade">
                                      <p:cBhvr>
                                        <p:cTn id="36" dur="750"/>
                                        <p:tgtEl>
                                          <p:spTgt spid="149"/>
                                        </p:tgtEl>
                                      </p:cBhvr>
                                    </p:animEffect>
                                    <p:set>
                                      <p:cBhvr>
                                        <p:cTn id="37" dur="1" fill="hold">
                                          <p:stCondLst>
                                            <p:cond delay="749"/>
                                          </p:stCondLst>
                                        </p:cTn>
                                        <p:tgtEl>
                                          <p:spTgt spid="149"/>
                                        </p:tgtEl>
                                        <p:attrNameLst>
                                          <p:attrName>style.visibility</p:attrName>
                                        </p:attrNameLst>
                                      </p:cBhvr>
                                      <p:to>
                                        <p:strVal val="hidden"/>
                                      </p:to>
                                    </p:set>
                                  </p:childTnLst>
                                </p:cTn>
                              </p:par>
                              <p:par>
                                <p:cTn id="38" presetID="53" presetClass="exit" presetSubtype="32" fill="hold" grpId="0" nodeType="withEffect">
                                  <p:stCondLst>
                                    <p:cond delay="250"/>
                                  </p:stCondLst>
                                  <p:childTnLst>
                                    <p:anim calcmode="lin" valueType="num">
                                      <p:cBhvr>
                                        <p:cTn id="39" dur="750"/>
                                        <p:tgtEl>
                                          <p:spTgt spid="159"/>
                                        </p:tgtEl>
                                        <p:attrNameLst>
                                          <p:attrName>ppt_w</p:attrName>
                                        </p:attrNameLst>
                                      </p:cBhvr>
                                      <p:tavLst>
                                        <p:tav tm="0">
                                          <p:val>
                                            <p:strVal val="ppt_w"/>
                                          </p:val>
                                        </p:tav>
                                        <p:tav tm="100000">
                                          <p:val>
                                            <p:fltVal val="0"/>
                                          </p:val>
                                        </p:tav>
                                      </p:tavLst>
                                    </p:anim>
                                    <p:anim calcmode="lin" valueType="num">
                                      <p:cBhvr>
                                        <p:cTn id="40" dur="750"/>
                                        <p:tgtEl>
                                          <p:spTgt spid="159"/>
                                        </p:tgtEl>
                                        <p:attrNameLst>
                                          <p:attrName>ppt_h</p:attrName>
                                        </p:attrNameLst>
                                      </p:cBhvr>
                                      <p:tavLst>
                                        <p:tav tm="0">
                                          <p:val>
                                            <p:strVal val="ppt_h"/>
                                          </p:val>
                                        </p:tav>
                                        <p:tav tm="100000">
                                          <p:val>
                                            <p:fltVal val="0"/>
                                          </p:val>
                                        </p:tav>
                                      </p:tavLst>
                                    </p:anim>
                                    <p:animEffect transition="out" filter="fade">
                                      <p:cBhvr>
                                        <p:cTn id="41" dur="750"/>
                                        <p:tgtEl>
                                          <p:spTgt spid="159"/>
                                        </p:tgtEl>
                                      </p:cBhvr>
                                    </p:animEffect>
                                    <p:set>
                                      <p:cBhvr>
                                        <p:cTn id="42" dur="1" fill="hold">
                                          <p:stCondLst>
                                            <p:cond delay="749"/>
                                          </p:stCondLst>
                                        </p:cTn>
                                        <p:tgtEl>
                                          <p:spTgt spid="159"/>
                                        </p:tgtEl>
                                        <p:attrNameLst>
                                          <p:attrName>style.visibility</p:attrName>
                                        </p:attrNameLst>
                                      </p:cBhvr>
                                      <p:to>
                                        <p:strVal val="hidden"/>
                                      </p:to>
                                    </p:set>
                                  </p:childTnLst>
                                </p:cTn>
                              </p:par>
                              <p:par>
                                <p:cTn id="43" presetID="53" presetClass="exit" presetSubtype="32" fill="hold" grpId="0" nodeType="withEffect">
                                  <p:stCondLst>
                                    <p:cond delay="250"/>
                                  </p:stCondLst>
                                  <p:childTnLst>
                                    <p:anim calcmode="lin" valueType="num">
                                      <p:cBhvr>
                                        <p:cTn id="44" dur="750"/>
                                        <p:tgtEl>
                                          <p:spTgt spid="157"/>
                                        </p:tgtEl>
                                        <p:attrNameLst>
                                          <p:attrName>ppt_w</p:attrName>
                                        </p:attrNameLst>
                                      </p:cBhvr>
                                      <p:tavLst>
                                        <p:tav tm="0">
                                          <p:val>
                                            <p:strVal val="ppt_w"/>
                                          </p:val>
                                        </p:tav>
                                        <p:tav tm="100000">
                                          <p:val>
                                            <p:fltVal val="0"/>
                                          </p:val>
                                        </p:tav>
                                      </p:tavLst>
                                    </p:anim>
                                    <p:anim calcmode="lin" valueType="num">
                                      <p:cBhvr>
                                        <p:cTn id="45" dur="750"/>
                                        <p:tgtEl>
                                          <p:spTgt spid="157"/>
                                        </p:tgtEl>
                                        <p:attrNameLst>
                                          <p:attrName>ppt_h</p:attrName>
                                        </p:attrNameLst>
                                      </p:cBhvr>
                                      <p:tavLst>
                                        <p:tav tm="0">
                                          <p:val>
                                            <p:strVal val="ppt_h"/>
                                          </p:val>
                                        </p:tav>
                                        <p:tav tm="100000">
                                          <p:val>
                                            <p:fltVal val="0"/>
                                          </p:val>
                                        </p:tav>
                                      </p:tavLst>
                                    </p:anim>
                                    <p:animEffect transition="out" filter="fade">
                                      <p:cBhvr>
                                        <p:cTn id="46" dur="750"/>
                                        <p:tgtEl>
                                          <p:spTgt spid="157"/>
                                        </p:tgtEl>
                                      </p:cBhvr>
                                    </p:animEffect>
                                    <p:set>
                                      <p:cBhvr>
                                        <p:cTn id="47" dur="1" fill="hold">
                                          <p:stCondLst>
                                            <p:cond delay="749"/>
                                          </p:stCondLst>
                                        </p:cTn>
                                        <p:tgtEl>
                                          <p:spTgt spid="157"/>
                                        </p:tgtEl>
                                        <p:attrNameLst>
                                          <p:attrName>style.visibility</p:attrName>
                                        </p:attrNameLst>
                                      </p:cBhvr>
                                      <p:to>
                                        <p:strVal val="hidden"/>
                                      </p:to>
                                    </p:set>
                                  </p:childTnLst>
                                </p:cTn>
                              </p:par>
                              <p:par>
                                <p:cTn id="48" presetID="22" presetClass="exit" presetSubtype="2" fill="hold" nodeType="withEffect">
                                  <p:stCondLst>
                                    <p:cond delay="250"/>
                                  </p:stCondLst>
                                  <p:childTnLst>
                                    <p:animEffect transition="out" filter="wipe(right)">
                                      <p:cBhvr>
                                        <p:cTn id="49" dur="750"/>
                                        <p:tgtEl>
                                          <p:spTgt spid="148"/>
                                        </p:tgtEl>
                                      </p:cBhvr>
                                    </p:animEffect>
                                    <p:set>
                                      <p:cBhvr>
                                        <p:cTn id="50" dur="1" fill="hold">
                                          <p:stCondLst>
                                            <p:cond delay="749"/>
                                          </p:stCondLst>
                                        </p:cTn>
                                        <p:tgtEl>
                                          <p:spTgt spid="148"/>
                                        </p:tgtEl>
                                        <p:attrNameLst>
                                          <p:attrName>style.visibility</p:attrName>
                                        </p:attrNameLst>
                                      </p:cBhvr>
                                      <p:to>
                                        <p:strVal val="hidden"/>
                                      </p:to>
                                    </p:set>
                                  </p:childTnLst>
                                </p:cTn>
                              </p:par>
                              <p:par>
                                <p:cTn id="51" presetID="22" presetClass="exit" presetSubtype="2" fill="hold" nodeType="withEffect">
                                  <p:stCondLst>
                                    <p:cond delay="250"/>
                                  </p:stCondLst>
                                  <p:childTnLst>
                                    <p:animEffect transition="out" filter="wipe(right)">
                                      <p:cBhvr>
                                        <p:cTn id="52" dur="750"/>
                                        <p:tgtEl>
                                          <p:spTgt spid="143"/>
                                        </p:tgtEl>
                                      </p:cBhvr>
                                    </p:animEffect>
                                    <p:set>
                                      <p:cBhvr>
                                        <p:cTn id="53" dur="1" fill="hold">
                                          <p:stCondLst>
                                            <p:cond delay="749"/>
                                          </p:stCondLst>
                                        </p:cTn>
                                        <p:tgtEl>
                                          <p:spTgt spid="143"/>
                                        </p:tgtEl>
                                        <p:attrNameLst>
                                          <p:attrName>style.visibility</p:attrName>
                                        </p:attrNameLst>
                                      </p:cBhvr>
                                      <p:to>
                                        <p:strVal val="hidden"/>
                                      </p:to>
                                    </p:set>
                                  </p:childTnLst>
                                </p:cTn>
                              </p:par>
                              <p:par>
                                <p:cTn id="54" presetID="22" presetClass="exit" presetSubtype="2" fill="hold" nodeType="withEffect">
                                  <p:stCondLst>
                                    <p:cond delay="250"/>
                                  </p:stCondLst>
                                  <p:childTnLst>
                                    <p:animEffect transition="out" filter="wipe(right)">
                                      <p:cBhvr>
                                        <p:cTn id="55" dur="750"/>
                                        <p:tgtEl>
                                          <p:spTgt spid="138"/>
                                        </p:tgtEl>
                                      </p:cBhvr>
                                    </p:animEffect>
                                    <p:set>
                                      <p:cBhvr>
                                        <p:cTn id="56" dur="1" fill="hold">
                                          <p:stCondLst>
                                            <p:cond delay="749"/>
                                          </p:stCondLst>
                                        </p:cTn>
                                        <p:tgtEl>
                                          <p:spTgt spid="138"/>
                                        </p:tgtEl>
                                        <p:attrNameLst>
                                          <p:attrName>style.visibility</p:attrName>
                                        </p:attrNameLst>
                                      </p:cBhvr>
                                      <p:to>
                                        <p:strVal val="hidden"/>
                                      </p:to>
                                    </p:set>
                                  </p:childTnLst>
                                </p:cTn>
                              </p:par>
                              <p:par>
                                <p:cTn id="57" presetID="22" presetClass="exit" presetSubtype="2" fill="hold" nodeType="withEffect">
                                  <p:stCondLst>
                                    <p:cond delay="250"/>
                                  </p:stCondLst>
                                  <p:childTnLst>
                                    <p:animEffect transition="out" filter="wipe(right)">
                                      <p:cBhvr>
                                        <p:cTn id="58" dur="750"/>
                                        <p:tgtEl>
                                          <p:spTgt spid="139"/>
                                        </p:tgtEl>
                                      </p:cBhvr>
                                    </p:animEffect>
                                    <p:set>
                                      <p:cBhvr>
                                        <p:cTn id="59" dur="1" fill="hold">
                                          <p:stCondLst>
                                            <p:cond delay="749"/>
                                          </p:stCondLst>
                                        </p:cTn>
                                        <p:tgtEl>
                                          <p:spTgt spid="139"/>
                                        </p:tgtEl>
                                        <p:attrNameLst>
                                          <p:attrName>style.visibility</p:attrName>
                                        </p:attrNameLst>
                                      </p:cBhvr>
                                      <p:to>
                                        <p:strVal val="hidden"/>
                                      </p:to>
                                    </p:set>
                                  </p:childTnLst>
                                </p:cTn>
                              </p:par>
                              <p:par>
                                <p:cTn id="60" presetID="22" presetClass="exit" presetSubtype="1" fill="hold" nodeType="withEffect">
                                  <p:stCondLst>
                                    <p:cond delay="250"/>
                                  </p:stCondLst>
                                  <p:childTnLst>
                                    <p:animEffect transition="out" filter="wipe(up)">
                                      <p:cBhvr>
                                        <p:cTn id="61" dur="750"/>
                                        <p:tgtEl>
                                          <p:spTgt spid="152"/>
                                        </p:tgtEl>
                                      </p:cBhvr>
                                    </p:animEffect>
                                    <p:set>
                                      <p:cBhvr>
                                        <p:cTn id="62" dur="1" fill="hold">
                                          <p:stCondLst>
                                            <p:cond delay="749"/>
                                          </p:stCondLst>
                                        </p:cTn>
                                        <p:tgtEl>
                                          <p:spTgt spid="152"/>
                                        </p:tgtEl>
                                        <p:attrNameLst>
                                          <p:attrName>style.visibility</p:attrName>
                                        </p:attrNameLst>
                                      </p:cBhvr>
                                      <p:to>
                                        <p:strVal val="hidden"/>
                                      </p:to>
                                    </p:set>
                                  </p:childTnLst>
                                </p:cTn>
                              </p:par>
                              <p:par>
                                <p:cTn id="63" presetID="22" presetClass="exit" presetSubtype="1" fill="hold" nodeType="withEffect">
                                  <p:stCondLst>
                                    <p:cond delay="250"/>
                                  </p:stCondLst>
                                  <p:childTnLst>
                                    <p:animEffect transition="out" filter="wipe(up)">
                                      <p:cBhvr>
                                        <p:cTn id="64" dur="750"/>
                                        <p:tgtEl>
                                          <p:spTgt spid="151"/>
                                        </p:tgtEl>
                                      </p:cBhvr>
                                    </p:animEffect>
                                    <p:set>
                                      <p:cBhvr>
                                        <p:cTn id="65" dur="1" fill="hold">
                                          <p:stCondLst>
                                            <p:cond delay="749"/>
                                          </p:stCondLst>
                                        </p:cTn>
                                        <p:tgtEl>
                                          <p:spTgt spid="151"/>
                                        </p:tgtEl>
                                        <p:attrNameLst>
                                          <p:attrName>style.visibility</p:attrName>
                                        </p:attrNameLst>
                                      </p:cBhvr>
                                      <p:to>
                                        <p:strVal val="hidden"/>
                                      </p:to>
                                    </p:set>
                                  </p:childTnLst>
                                </p:cTn>
                              </p:par>
                              <p:par>
                                <p:cTn id="66" presetID="22" presetClass="exit" presetSubtype="1" fill="hold" nodeType="withEffect">
                                  <p:stCondLst>
                                    <p:cond delay="250"/>
                                  </p:stCondLst>
                                  <p:childTnLst>
                                    <p:animEffect transition="out" filter="wipe(up)">
                                      <p:cBhvr>
                                        <p:cTn id="67" dur="750"/>
                                        <p:tgtEl>
                                          <p:spTgt spid="173"/>
                                        </p:tgtEl>
                                      </p:cBhvr>
                                    </p:animEffect>
                                    <p:set>
                                      <p:cBhvr>
                                        <p:cTn id="68" dur="1" fill="hold">
                                          <p:stCondLst>
                                            <p:cond delay="749"/>
                                          </p:stCondLst>
                                        </p:cTn>
                                        <p:tgtEl>
                                          <p:spTgt spid="173"/>
                                        </p:tgtEl>
                                        <p:attrNameLst>
                                          <p:attrName>style.visibility</p:attrName>
                                        </p:attrNameLst>
                                      </p:cBhvr>
                                      <p:to>
                                        <p:strVal val="hidden"/>
                                      </p:to>
                                    </p:set>
                                  </p:childTnLst>
                                </p:cTn>
                              </p:par>
                              <p:par>
                                <p:cTn id="69" presetID="22" presetClass="exit" presetSubtype="1" fill="hold" nodeType="withEffect">
                                  <p:stCondLst>
                                    <p:cond delay="250"/>
                                  </p:stCondLst>
                                  <p:childTnLst>
                                    <p:animEffect transition="out" filter="wipe(up)">
                                      <p:cBhvr>
                                        <p:cTn id="70" dur="750"/>
                                        <p:tgtEl>
                                          <p:spTgt spid="162"/>
                                        </p:tgtEl>
                                      </p:cBhvr>
                                    </p:animEffect>
                                    <p:set>
                                      <p:cBhvr>
                                        <p:cTn id="71" dur="1" fill="hold">
                                          <p:stCondLst>
                                            <p:cond delay="749"/>
                                          </p:stCondLst>
                                        </p:cTn>
                                        <p:tgtEl>
                                          <p:spTgt spid="162"/>
                                        </p:tgtEl>
                                        <p:attrNameLst>
                                          <p:attrName>style.visibility</p:attrName>
                                        </p:attrNameLst>
                                      </p:cBhvr>
                                      <p:to>
                                        <p:strVal val="hidden"/>
                                      </p:to>
                                    </p:set>
                                  </p:childTnLst>
                                </p:cTn>
                              </p:par>
                              <p:par>
                                <p:cTn id="72" presetID="22" presetClass="exit" presetSubtype="1" fill="hold" nodeType="withEffect">
                                  <p:stCondLst>
                                    <p:cond delay="250"/>
                                  </p:stCondLst>
                                  <p:childTnLst>
                                    <p:animEffect transition="out" filter="wipe(up)">
                                      <p:cBhvr>
                                        <p:cTn id="73" dur="750"/>
                                        <p:tgtEl>
                                          <p:spTgt spid="145"/>
                                        </p:tgtEl>
                                      </p:cBhvr>
                                    </p:animEffect>
                                    <p:set>
                                      <p:cBhvr>
                                        <p:cTn id="74" dur="1" fill="hold">
                                          <p:stCondLst>
                                            <p:cond delay="749"/>
                                          </p:stCondLst>
                                        </p:cTn>
                                        <p:tgtEl>
                                          <p:spTgt spid="145"/>
                                        </p:tgtEl>
                                        <p:attrNameLst>
                                          <p:attrName>style.visibility</p:attrName>
                                        </p:attrNameLst>
                                      </p:cBhvr>
                                      <p:to>
                                        <p:strVal val="hidden"/>
                                      </p:to>
                                    </p:set>
                                  </p:childTnLst>
                                </p:cTn>
                              </p:par>
                              <p:par>
                                <p:cTn id="75" presetID="22" presetClass="exit" presetSubtype="8" fill="hold" nodeType="withEffect">
                                  <p:stCondLst>
                                    <p:cond delay="250"/>
                                  </p:stCondLst>
                                  <p:childTnLst>
                                    <p:animEffect transition="out" filter="wipe(left)">
                                      <p:cBhvr>
                                        <p:cTn id="76" dur="750"/>
                                        <p:tgtEl>
                                          <p:spTgt spid="144"/>
                                        </p:tgtEl>
                                      </p:cBhvr>
                                    </p:animEffect>
                                    <p:set>
                                      <p:cBhvr>
                                        <p:cTn id="77" dur="1" fill="hold">
                                          <p:stCondLst>
                                            <p:cond delay="749"/>
                                          </p:stCondLst>
                                        </p:cTn>
                                        <p:tgtEl>
                                          <p:spTgt spid="144"/>
                                        </p:tgtEl>
                                        <p:attrNameLst>
                                          <p:attrName>style.visibility</p:attrName>
                                        </p:attrNameLst>
                                      </p:cBhvr>
                                      <p:to>
                                        <p:strVal val="hidden"/>
                                      </p:to>
                                    </p:set>
                                  </p:childTnLst>
                                </p:cTn>
                              </p:par>
                              <p:par>
                                <p:cTn id="78" presetID="22" presetClass="exit" presetSubtype="8" fill="hold" nodeType="withEffect">
                                  <p:stCondLst>
                                    <p:cond delay="250"/>
                                  </p:stCondLst>
                                  <p:childTnLst>
                                    <p:animEffect transition="out" filter="wipe(left)">
                                      <p:cBhvr>
                                        <p:cTn id="79" dur="750"/>
                                        <p:tgtEl>
                                          <p:spTgt spid="140"/>
                                        </p:tgtEl>
                                      </p:cBhvr>
                                    </p:animEffect>
                                    <p:set>
                                      <p:cBhvr>
                                        <p:cTn id="80" dur="1" fill="hold">
                                          <p:stCondLst>
                                            <p:cond delay="749"/>
                                          </p:stCondLst>
                                        </p:cTn>
                                        <p:tgtEl>
                                          <p:spTgt spid="140"/>
                                        </p:tgtEl>
                                        <p:attrNameLst>
                                          <p:attrName>style.visibility</p:attrName>
                                        </p:attrNameLst>
                                      </p:cBhvr>
                                      <p:to>
                                        <p:strVal val="hidden"/>
                                      </p:to>
                                    </p:set>
                                  </p:childTnLst>
                                </p:cTn>
                              </p:par>
                              <p:par>
                                <p:cTn id="81" presetID="22" presetClass="exit" presetSubtype="8" fill="hold" nodeType="withEffect">
                                  <p:stCondLst>
                                    <p:cond delay="250"/>
                                  </p:stCondLst>
                                  <p:childTnLst>
                                    <p:animEffect transition="out" filter="wipe(left)">
                                      <p:cBhvr>
                                        <p:cTn id="82" dur="750"/>
                                        <p:tgtEl>
                                          <p:spTgt spid="160"/>
                                        </p:tgtEl>
                                      </p:cBhvr>
                                    </p:animEffect>
                                    <p:set>
                                      <p:cBhvr>
                                        <p:cTn id="83" dur="1" fill="hold">
                                          <p:stCondLst>
                                            <p:cond delay="749"/>
                                          </p:stCondLst>
                                        </p:cTn>
                                        <p:tgtEl>
                                          <p:spTgt spid="160"/>
                                        </p:tgtEl>
                                        <p:attrNameLst>
                                          <p:attrName>style.visibility</p:attrName>
                                        </p:attrNameLst>
                                      </p:cBhvr>
                                      <p:to>
                                        <p:strVal val="hidden"/>
                                      </p:to>
                                    </p:set>
                                  </p:childTnLst>
                                </p:cTn>
                              </p:par>
                              <p:par>
                                <p:cTn id="84" presetID="22" presetClass="exit" presetSubtype="4" fill="hold" nodeType="withEffect">
                                  <p:stCondLst>
                                    <p:cond delay="250"/>
                                  </p:stCondLst>
                                  <p:childTnLst>
                                    <p:animEffect transition="out" filter="wipe(down)">
                                      <p:cBhvr>
                                        <p:cTn id="85" dur="750"/>
                                        <p:tgtEl>
                                          <p:spTgt spid="147"/>
                                        </p:tgtEl>
                                      </p:cBhvr>
                                    </p:animEffect>
                                    <p:set>
                                      <p:cBhvr>
                                        <p:cTn id="86" dur="1" fill="hold">
                                          <p:stCondLst>
                                            <p:cond delay="749"/>
                                          </p:stCondLst>
                                        </p:cTn>
                                        <p:tgtEl>
                                          <p:spTgt spid="147"/>
                                        </p:tgtEl>
                                        <p:attrNameLst>
                                          <p:attrName>style.visibility</p:attrName>
                                        </p:attrNameLst>
                                      </p:cBhvr>
                                      <p:to>
                                        <p:strVal val="hidden"/>
                                      </p:to>
                                    </p:set>
                                  </p:childTnLst>
                                </p:cTn>
                              </p:par>
                              <p:par>
                                <p:cTn id="87" presetID="22" presetClass="exit" presetSubtype="4" fill="hold" nodeType="withEffect">
                                  <p:stCondLst>
                                    <p:cond delay="250"/>
                                  </p:stCondLst>
                                  <p:childTnLst>
                                    <p:animEffect transition="out" filter="wipe(down)">
                                      <p:cBhvr>
                                        <p:cTn id="88" dur="750"/>
                                        <p:tgtEl>
                                          <p:spTgt spid="146"/>
                                        </p:tgtEl>
                                      </p:cBhvr>
                                    </p:animEffect>
                                    <p:set>
                                      <p:cBhvr>
                                        <p:cTn id="89" dur="1" fill="hold">
                                          <p:stCondLst>
                                            <p:cond delay="749"/>
                                          </p:stCondLst>
                                        </p:cTn>
                                        <p:tgtEl>
                                          <p:spTgt spid="146"/>
                                        </p:tgtEl>
                                        <p:attrNameLst>
                                          <p:attrName>style.visibility</p:attrName>
                                        </p:attrNameLst>
                                      </p:cBhvr>
                                      <p:to>
                                        <p:strVal val="hidden"/>
                                      </p:to>
                                    </p:set>
                                  </p:childTnLst>
                                </p:cTn>
                              </p:par>
                              <p:par>
                                <p:cTn id="90" presetID="22" presetClass="exit" presetSubtype="2" fill="hold" nodeType="withEffect">
                                  <p:stCondLst>
                                    <p:cond delay="250"/>
                                  </p:stCondLst>
                                  <p:childTnLst>
                                    <p:animEffect transition="out" filter="wipe(right)">
                                      <p:cBhvr>
                                        <p:cTn id="91" dur="750"/>
                                        <p:tgtEl>
                                          <p:spTgt spid="156"/>
                                        </p:tgtEl>
                                      </p:cBhvr>
                                    </p:animEffect>
                                    <p:set>
                                      <p:cBhvr>
                                        <p:cTn id="92" dur="1" fill="hold">
                                          <p:stCondLst>
                                            <p:cond delay="749"/>
                                          </p:stCondLst>
                                        </p:cTn>
                                        <p:tgtEl>
                                          <p:spTgt spid="156"/>
                                        </p:tgtEl>
                                        <p:attrNameLst>
                                          <p:attrName>style.visibility</p:attrName>
                                        </p:attrNameLst>
                                      </p:cBhvr>
                                      <p:to>
                                        <p:strVal val="hidden"/>
                                      </p:to>
                                    </p:set>
                                  </p:childTnLst>
                                </p:cTn>
                              </p:par>
                              <p:par>
                                <p:cTn id="93" presetID="22" presetClass="exit" presetSubtype="2" fill="hold" nodeType="withEffect">
                                  <p:stCondLst>
                                    <p:cond delay="250"/>
                                  </p:stCondLst>
                                  <p:childTnLst>
                                    <p:animEffect transition="out" filter="wipe(right)">
                                      <p:cBhvr>
                                        <p:cTn id="94" dur="750"/>
                                        <p:tgtEl>
                                          <p:spTgt spid="158"/>
                                        </p:tgtEl>
                                      </p:cBhvr>
                                    </p:animEffect>
                                    <p:set>
                                      <p:cBhvr>
                                        <p:cTn id="95" dur="1" fill="hold">
                                          <p:stCondLst>
                                            <p:cond delay="749"/>
                                          </p:stCondLst>
                                        </p:cTn>
                                        <p:tgtEl>
                                          <p:spTgt spid="158"/>
                                        </p:tgtEl>
                                        <p:attrNameLst>
                                          <p:attrName>style.visibility</p:attrName>
                                        </p:attrNameLst>
                                      </p:cBhvr>
                                      <p:to>
                                        <p:strVal val="hidden"/>
                                      </p:to>
                                    </p:set>
                                  </p:childTnLst>
                                </p:cTn>
                              </p:par>
                              <p:par>
                                <p:cTn id="96" presetID="22" presetClass="exit" presetSubtype="2" fill="hold" nodeType="withEffect">
                                  <p:stCondLst>
                                    <p:cond delay="250"/>
                                  </p:stCondLst>
                                  <p:childTnLst>
                                    <p:animEffect transition="out" filter="wipe(right)">
                                      <p:cBhvr>
                                        <p:cTn id="97" dur="750"/>
                                        <p:tgtEl>
                                          <p:spTgt spid="155"/>
                                        </p:tgtEl>
                                      </p:cBhvr>
                                    </p:animEffect>
                                    <p:set>
                                      <p:cBhvr>
                                        <p:cTn id="98" dur="1" fill="hold">
                                          <p:stCondLst>
                                            <p:cond delay="749"/>
                                          </p:stCondLst>
                                        </p:cTn>
                                        <p:tgtEl>
                                          <p:spTgt spid="155"/>
                                        </p:tgtEl>
                                        <p:attrNameLst>
                                          <p:attrName>style.visibility</p:attrName>
                                        </p:attrNameLst>
                                      </p:cBhvr>
                                      <p:to>
                                        <p:strVal val="hidden"/>
                                      </p:to>
                                    </p:set>
                                  </p:childTnLst>
                                </p:cTn>
                              </p:par>
                              <p:par>
                                <p:cTn id="99" presetID="22" presetClass="exit" presetSubtype="8" fill="hold" nodeType="withEffect">
                                  <p:stCondLst>
                                    <p:cond delay="250"/>
                                  </p:stCondLst>
                                  <p:childTnLst>
                                    <p:animEffect transition="out" filter="wipe(left)">
                                      <p:cBhvr>
                                        <p:cTn id="100" dur="750"/>
                                        <p:tgtEl>
                                          <p:spTgt spid="169"/>
                                        </p:tgtEl>
                                      </p:cBhvr>
                                    </p:animEffect>
                                    <p:set>
                                      <p:cBhvr>
                                        <p:cTn id="101" dur="1" fill="hold">
                                          <p:stCondLst>
                                            <p:cond delay="749"/>
                                          </p:stCondLst>
                                        </p:cTn>
                                        <p:tgtEl>
                                          <p:spTgt spid="169"/>
                                        </p:tgtEl>
                                        <p:attrNameLst>
                                          <p:attrName>style.visibility</p:attrName>
                                        </p:attrNameLst>
                                      </p:cBhvr>
                                      <p:to>
                                        <p:strVal val="hidden"/>
                                      </p:to>
                                    </p:set>
                                  </p:childTnLst>
                                </p:cTn>
                              </p:par>
                              <p:par>
                                <p:cTn id="102" presetID="22" presetClass="exit" presetSubtype="8" fill="hold" nodeType="withEffect">
                                  <p:stCondLst>
                                    <p:cond delay="250"/>
                                  </p:stCondLst>
                                  <p:childTnLst>
                                    <p:animEffect transition="out" filter="wipe(left)">
                                      <p:cBhvr>
                                        <p:cTn id="103" dur="750"/>
                                        <p:tgtEl>
                                          <p:spTgt spid="167"/>
                                        </p:tgtEl>
                                      </p:cBhvr>
                                    </p:animEffect>
                                    <p:set>
                                      <p:cBhvr>
                                        <p:cTn id="104" dur="1" fill="hold">
                                          <p:stCondLst>
                                            <p:cond delay="749"/>
                                          </p:stCondLst>
                                        </p:cTn>
                                        <p:tgtEl>
                                          <p:spTgt spid="167"/>
                                        </p:tgtEl>
                                        <p:attrNameLst>
                                          <p:attrName>style.visibility</p:attrName>
                                        </p:attrNameLst>
                                      </p:cBhvr>
                                      <p:to>
                                        <p:strVal val="hidden"/>
                                      </p:to>
                                    </p:set>
                                  </p:childTnLst>
                                </p:cTn>
                              </p:par>
                              <p:par>
                                <p:cTn id="105" presetID="22" presetClass="exit" presetSubtype="1" fill="hold" nodeType="withEffect">
                                  <p:stCondLst>
                                    <p:cond delay="250"/>
                                  </p:stCondLst>
                                  <p:childTnLst>
                                    <p:animEffect transition="out" filter="wipe(up)">
                                      <p:cBhvr>
                                        <p:cTn id="106" dur="750"/>
                                        <p:tgtEl>
                                          <p:spTgt spid="165"/>
                                        </p:tgtEl>
                                      </p:cBhvr>
                                    </p:animEffect>
                                    <p:set>
                                      <p:cBhvr>
                                        <p:cTn id="107" dur="1" fill="hold">
                                          <p:stCondLst>
                                            <p:cond delay="749"/>
                                          </p:stCondLst>
                                        </p:cTn>
                                        <p:tgtEl>
                                          <p:spTgt spid="165"/>
                                        </p:tgtEl>
                                        <p:attrNameLst>
                                          <p:attrName>style.visibility</p:attrName>
                                        </p:attrNameLst>
                                      </p:cBhvr>
                                      <p:to>
                                        <p:strVal val="hidden"/>
                                      </p:to>
                                    </p:set>
                                  </p:childTnLst>
                                </p:cTn>
                              </p:par>
                              <p:par>
                                <p:cTn id="108" presetID="22" presetClass="exit" presetSubtype="1" fill="hold" nodeType="withEffect">
                                  <p:stCondLst>
                                    <p:cond delay="250"/>
                                  </p:stCondLst>
                                  <p:childTnLst>
                                    <p:animEffect transition="out" filter="wipe(up)">
                                      <p:cBhvr>
                                        <p:cTn id="109" dur="750"/>
                                        <p:tgtEl>
                                          <p:spTgt spid="171"/>
                                        </p:tgtEl>
                                      </p:cBhvr>
                                    </p:animEffect>
                                    <p:set>
                                      <p:cBhvr>
                                        <p:cTn id="110" dur="1" fill="hold">
                                          <p:stCondLst>
                                            <p:cond delay="749"/>
                                          </p:stCondLst>
                                        </p:cTn>
                                        <p:tgtEl>
                                          <p:spTgt spid="171"/>
                                        </p:tgtEl>
                                        <p:attrNameLst>
                                          <p:attrName>style.visibility</p:attrName>
                                        </p:attrNameLst>
                                      </p:cBhvr>
                                      <p:to>
                                        <p:strVal val="hidden"/>
                                      </p:to>
                                    </p:set>
                                  </p:childTnLst>
                                </p:cTn>
                              </p:par>
                              <p:par>
                                <p:cTn id="111" presetID="22" presetClass="exit" presetSubtype="8" fill="hold" nodeType="withEffect">
                                  <p:stCondLst>
                                    <p:cond delay="250"/>
                                  </p:stCondLst>
                                  <p:childTnLst>
                                    <p:animEffect transition="out" filter="wipe(left)">
                                      <p:cBhvr>
                                        <p:cTn id="112" dur="750"/>
                                        <p:tgtEl>
                                          <p:spTgt spid="137"/>
                                        </p:tgtEl>
                                      </p:cBhvr>
                                    </p:animEffect>
                                    <p:set>
                                      <p:cBhvr>
                                        <p:cTn id="113" dur="1" fill="hold">
                                          <p:stCondLst>
                                            <p:cond delay="749"/>
                                          </p:stCondLst>
                                        </p:cTn>
                                        <p:tgtEl>
                                          <p:spTgt spid="137"/>
                                        </p:tgtEl>
                                        <p:attrNameLst>
                                          <p:attrName>style.visibility</p:attrName>
                                        </p:attrNameLst>
                                      </p:cBhvr>
                                      <p:to>
                                        <p:strVal val="hidden"/>
                                      </p:to>
                                    </p:set>
                                  </p:childTnLst>
                                </p:cTn>
                              </p:par>
                              <p:par>
                                <p:cTn id="114" presetID="22" presetClass="exit" presetSubtype="8" fill="hold" nodeType="withEffect">
                                  <p:stCondLst>
                                    <p:cond delay="250"/>
                                  </p:stCondLst>
                                  <p:childTnLst>
                                    <p:animEffect transition="out" filter="wipe(left)">
                                      <p:cBhvr>
                                        <p:cTn id="115" dur="750"/>
                                        <p:tgtEl>
                                          <p:spTgt spid="161"/>
                                        </p:tgtEl>
                                      </p:cBhvr>
                                    </p:animEffect>
                                    <p:set>
                                      <p:cBhvr>
                                        <p:cTn id="116" dur="1" fill="hold">
                                          <p:stCondLst>
                                            <p:cond delay="749"/>
                                          </p:stCondLst>
                                        </p:cTn>
                                        <p:tgtEl>
                                          <p:spTgt spid="161"/>
                                        </p:tgtEl>
                                        <p:attrNameLst>
                                          <p:attrName>style.visibility</p:attrName>
                                        </p:attrNameLst>
                                      </p:cBhvr>
                                      <p:to>
                                        <p:strVal val="hidden"/>
                                      </p:to>
                                    </p:set>
                                  </p:childTnLst>
                                </p:cTn>
                              </p:par>
                              <p:par>
                                <p:cTn id="117" presetID="22" presetClass="exit" presetSubtype="4" fill="hold" nodeType="withEffect">
                                  <p:stCondLst>
                                    <p:cond delay="250"/>
                                  </p:stCondLst>
                                  <p:childTnLst>
                                    <p:animEffect transition="out" filter="wipe(down)">
                                      <p:cBhvr>
                                        <p:cTn id="118" dur="750"/>
                                        <p:tgtEl>
                                          <p:spTgt spid="141"/>
                                        </p:tgtEl>
                                      </p:cBhvr>
                                    </p:animEffect>
                                    <p:set>
                                      <p:cBhvr>
                                        <p:cTn id="119" dur="1" fill="hold">
                                          <p:stCondLst>
                                            <p:cond delay="749"/>
                                          </p:stCondLst>
                                        </p:cTn>
                                        <p:tgtEl>
                                          <p:spTgt spid="141"/>
                                        </p:tgtEl>
                                        <p:attrNameLst>
                                          <p:attrName>style.visibility</p:attrName>
                                        </p:attrNameLst>
                                      </p:cBhvr>
                                      <p:to>
                                        <p:strVal val="hidden"/>
                                      </p:to>
                                    </p:set>
                                  </p:childTnLst>
                                </p:cTn>
                              </p:par>
                              <p:par>
                                <p:cTn id="120" presetID="22" presetClass="exit" presetSubtype="4" fill="hold" nodeType="withEffect">
                                  <p:stCondLst>
                                    <p:cond delay="250"/>
                                  </p:stCondLst>
                                  <p:childTnLst>
                                    <p:animEffect transition="out" filter="wipe(down)">
                                      <p:cBhvr>
                                        <p:cTn id="121" dur="750"/>
                                        <p:tgtEl>
                                          <p:spTgt spid="164"/>
                                        </p:tgtEl>
                                      </p:cBhvr>
                                    </p:animEffect>
                                    <p:set>
                                      <p:cBhvr>
                                        <p:cTn id="122" dur="1" fill="hold">
                                          <p:stCondLst>
                                            <p:cond delay="749"/>
                                          </p:stCondLst>
                                        </p:cTn>
                                        <p:tgtEl>
                                          <p:spTgt spid="164"/>
                                        </p:tgtEl>
                                        <p:attrNameLst>
                                          <p:attrName>style.visibility</p:attrName>
                                        </p:attrNameLst>
                                      </p:cBhvr>
                                      <p:to>
                                        <p:strVal val="hidden"/>
                                      </p:to>
                                    </p:set>
                                  </p:childTnLst>
                                </p:cTn>
                              </p:par>
                              <p:par>
                                <p:cTn id="123" presetID="53" presetClass="exit" presetSubtype="32" fill="hold" grpId="0" nodeType="withEffect">
                                  <p:stCondLst>
                                    <p:cond delay="250"/>
                                  </p:stCondLst>
                                  <p:childTnLst>
                                    <p:anim calcmode="lin" valueType="num">
                                      <p:cBhvr>
                                        <p:cTn id="124" dur="750"/>
                                        <p:tgtEl>
                                          <p:spTgt spid="163"/>
                                        </p:tgtEl>
                                        <p:attrNameLst>
                                          <p:attrName>ppt_w</p:attrName>
                                        </p:attrNameLst>
                                      </p:cBhvr>
                                      <p:tavLst>
                                        <p:tav tm="0">
                                          <p:val>
                                            <p:strVal val="ppt_w"/>
                                          </p:val>
                                        </p:tav>
                                        <p:tav tm="100000">
                                          <p:val>
                                            <p:fltVal val="0"/>
                                          </p:val>
                                        </p:tav>
                                      </p:tavLst>
                                    </p:anim>
                                    <p:anim calcmode="lin" valueType="num">
                                      <p:cBhvr>
                                        <p:cTn id="125" dur="750"/>
                                        <p:tgtEl>
                                          <p:spTgt spid="163"/>
                                        </p:tgtEl>
                                        <p:attrNameLst>
                                          <p:attrName>ppt_h</p:attrName>
                                        </p:attrNameLst>
                                      </p:cBhvr>
                                      <p:tavLst>
                                        <p:tav tm="0">
                                          <p:val>
                                            <p:strVal val="ppt_h"/>
                                          </p:val>
                                        </p:tav>
                                        <p:tav tm="100000">
                                          <p:val>
                                            <p:fltVal val="0"/>
                                          </p:val>
                                        </p:tav>
                                      </p:tavLst>
                                    </p:anim>
                                    <p:animEffect transition="out" filter="fade">
                                      <p:cBhvr>
                                        <p:cTn id="126" dur="750"/>
                                        <p:tgtEl>
                                          <p:spTgt spid="163"/>
                                        </p:tgtEl>
                                      </p:cBhvr>
                                    </p:animEffect>
                                    <p:set>
                                      <p:cBhvr>
                                        <p:cTn id="127" dur="1" fill="hold">
                                          <p:stCondLst>
                                            <p:cond delay="749"/>
                                          </p:stCondLst>
                                        </p:cTn>
                                        <p:tgtEl>
                                          <p:spTgt spid="163"/>
                                        </p:tgtEl>
                                        <p:attrNameLst>
                                          <p:attrName>style.visibility</p:attrName>
                                        </p:attrNameLst>
                                      </p:cBhvr>
                                      <p:to>
                                        <p:strVal val="hidden"/>
                                      </p:to>
                                    </p:set>
                                  </p:childTnLst>
                                </p:cTn>
                              </p:par>
                              <p:par>
                                <p:cTn id="128" presetID="22" presetClass="exit" presetSubtype="1" fill="hold" nodeType="withEffect">
                                  <p:stCondLst>
                                    <p:cond delay="250"/>
                                  </p:stCondLst>
                                  <p:childTnLst>
                                    <p:animEffect transition="out" filter="wipe(up)">
                                      <p:cBhvr>
                                        <p:cTn id="129" dur="750"/>
                                        <p:tgtEl>
                                          <p:spTgt spid="184"/>
                                        </p:tgtEl>
                                      </p:cBhvr>
                                    </p:animEffect>
                                    <p:set>
                                      <p:cBhvr>
                                        <p:cTn id="130" dur="1" fill="hold">
                                          <p:stCondLst>
                                            <p:cond delay="749"/>
                                          </p:stCondLst>
                                        </p:cTn>
                                        <p:tgtEl>
                                          <p:spTgt spid="184"/>
                                        </p:tgtEl>
                                        <p:attrNameLst>
                                          <p:attrName>style.visibility</p:attrName>
                                        </p:attrNameLst>
                                      </p:cBhvr>
                                      <p:to>
                                        <p:strVal val="hidden"/>
                                      </p:to>
                                    </p:set>
                                  </p:childTnLst>
                                </p:cTn>
                              </p:par>
                              <p:par>
                                <p:cTn id="131" presetID="22" presetClass="exit" presetSubtype="1" fill="hold" nodeType="withEffect">
                                  <p:stCondLst>
                                    <p:cond delay="250"/>
                                  </p:stCondLst>
                                  <p:childTnLst>
                                    <p:animEffect transition="out" filter="wipe(up)">
                                      <p:cBhvr>
                                        <p:cTn id="132" dur="750"/>
                                        <p:tgtEl>
                                          <p:spTgt spid="136"/>
                                        </p:tgtEl>
                                      </p:cBhvr>
                                    </p:animEffect>
                                    <p:set>
                                      <p:cBhvr>
                                        <p:cTn id="133" dur="1" fill="hold">
                                          <p:stCondLst>
                                            <p:cond delay="749"/>
                                          </p:stCondLst>
                                        </p:cTn>
                                        <p:tgtEl>
                                          <p:spTgt spid="136"/>
                                        </p:tgtEl>
                                        <p:attrNameLst>
                                          <p:attrName>style.visibility</p:attrName>
                                        </p:attrNameLst>
                                      </p:cBhvr>
                                      <p:to>
                                        <p:strVal val="hidden"/>
                                      </p:to>
                                    </p:set>
                                  </p:childTnLst>
                                </p:cTn>
                              </p:par>
                              <p:par>
                                <p:cTn id="134" presetID="10" presetClass="exit" presetSubtype="0" fill="hold" nodeType="withEffect">
                                  <p:stCondLst>
                                    <p:cond delay="250"/>
                                  </p:stCondLst>
                                  <p:childTnLst>
                                    <p:animEffect transition="out" filter="fade">
                                      <p:cBhvr>
                                        <p:cTn id="135" dur="500"/>
                                        <p:tgtEl>
                                          <p:spTgt spid="251"/>
                                        </p:tgtEl>
                                      </p:cBhvr>
                                    </p:animEffect>
                                    <p:set>
                                      <p:cBhvr>
                                        <p:cTn id="136" dur="1" fill="hold">
                                          <p:stCondLst>
                                            <p:cond delay="499"/>
                                          </p:stCondLst>
                                        </p:cTn>
                                        <p:tgtEl>
                                          <p:spTgt spid="251"/>
                                        </p:tgtEl>
                                        <p:attrNameLst>
                                          <p:attrName>style.visibility</p:attrName>
                                        </p:attrNameLst>
                                      </p:cBhvr>
                                      <p:to>
                                        <p:strVal val="hidden"/>
                                      </p:to>
                                    </p:set>
                                  </p:childTnLst>
                                </p:cTn>
                              </p:par>
                              <p:par>
                                <p:cTn id="137" presetID="63" presetClass="path" presetSubtype="0" accel="50000" decel="50000" fill="hold" grpId="0" nodeType="withEffect">
                                  <p:stCondLst>
                                    <p:cond delay="1000"/>
                                  </p:stCondLst>
                                  <p:childTnLst>
                                    <p:animMotion origin="layout" path="M -1.66667E-6 2.77556E-17 L 0.5543 0.25347 " pathEditMode="relative" rAng="0" ptsTypes="AA">
                                      <p:cBhvr>
                                        <p:cTn id="138" dur="2500" fill="hold"/>
                                        <p:tgtEl>
                                          <p:spTgt spid="185"/>
                                        </p:tgtEl>
                                        <p:attrNameLst>
                                          <p:attrName>ppt_x</p:attrName>
                                          <p:attrName>ppt_y</p:attrName>
                                        </p:attrNameLst>
                                      </p:cBhvr>
                                      <p:rCtr x="27708" y="12662"/>
                                    </p:animMotion>
                                  </p:childTnLst>
                                </p:cTn>
                              </p:par>
                              <p:par>
                                <p:cTn id="139" presetID="6" presetClass="emph" presetSubtype="0" accel="50000" decel="50000" fill="hold" grpId="1" nodeType="withEffect">
                                  <p:stCondLst>
                                    <p:cond delay="1000"/>
                                  </p:stCondLst>
                                  <p:childTnLst>
                                    <p:animScale>
                                      <p:cBhvr>
                                        <p:cTn id="140" dur="2500" fill="hold"/>
                                        <p:tgtEl>
                                          <p:spTgt spid="185"/>
                                        </p:tgtEl>
                                      </p:cBhvr>
                                      <p:by x="10000" y="10000"/>
                                    </p:animScale>
                                  </p:childTnLst>
                                </p:cTn>
                              </p:par>
                              <p:par>
                                <p:cTn id="141" presetID="19" presetClass="emph" presetSubtype="0" fill="hold" grpId="2" nodeType="withEffect">
                                  <p:stCondLst>
                                    <p:cond delay="1500"/>
                                  </p:stCondLst>
                                  <p:childTnLst>
                                    <p:animClr clrSpc="rgb" dir="cw">
                                      <p:cBhvr override="childStyle">
                                        <p:cTn id="142" dur="1500" fill="hold"/>
                                        <p:tgtEl>
                                          <p:spTgt spid="185"/>
                                        </p:tgtEl>
                                        <p:attrNameLst>
                                          <p:attrName>style.color</p:attrName>
                                        </p:attrNameLst>
                                      </p:cBhvr>
                                      <p:to>
                                        <a:srgbClr val="D83B01"/>
                                      </p:to>
                                    </p:animClr>
                                    <p:animClr clrSpc="rgb" dir="cw">
                                      <p:cBhvr>
                                        <p:cTn id="143" dur="1500" fill="hold"/>
                                        <p:tgtEl>
                                          <p:spTgt spid="185"/>
                                        </p:tgtEl>
                                        <p:attrNameLst>
                                          <p:attrName>fillcolor</p:attrName>
                                        </p:attrNameLst>
                                      </p:cBhvr>
                                      <p:to>
                                        <a:srgbClr val="D83B01"/>
                                      </p:to>
                                    </p:animClr>
                                    <p:set>
                                      <p:cBhvr>
                                        <p:cTn id="144" dur="1500" fill="hold"/>
                                        <p:tgtEl>
                                          <p:spTgt spid="185"/>
                                        </p:tgtEl>
                                        <p:attrNameLst>
                                          <p:attrName>fill.type</p:attrName>
                                        </p:attrNameLst>
                                      </p:cBhvr>
                                      <p:to>
                                        <p:strVal val="solid"/>
                                      </p:to>
                                    </p:set>
                                    <p:set>
                                      <p:cBhvr>
                                        <p:cTn id="145" dur="1500" fill="hold"/>
                                        <p:tgtEl>
                                          <p:spTgt spid="185"/>
                                        </p:tgtEl>
                                        <p:attrNameLst>
                                          <p:attrName>fill.on</p:attrName>
                                        </p:attrNameLst>
                                      </p:cBhvr>
                                      <p:to>
                                        <p:strVal val="true"/>
                                      </p:to>
                                    </p:set>
                                  </p:childTnLst>
                                </p:cTn>
                              </p:par>
                              <p:par>
                                <p:cTn id="146" presetID="63" presetClass="path" presetSubtype="0" accel="50000" decel="50000" fill="hold" grpId="0" nodeType="withEffect">
                                  <p:stCondLst>
                                    <p:cond delay="1000"/>
                                  </p:stCondLst>
                                  <p:childTnLst>
                                    <p:animMotion origin="layout" path="M 2.91667E-6 -7.40741E-7 L 0.38854 0.19398 " pathEditMode="relative" rAng="0" ptsTypes="AA">
                                      <p:cBhvr>
                                        <p:cTn id="147" dur="2500" fill="hold"/>
                                        <p:tgtEl>
                                          <p:spTgt spid="180"/>
                                        </p:tgtEl>
                                        <p:attrNameLst>
                                          <p:attrName>ppt_x</p:attrName>
                                          <p:attrName>ppt_y</p:attrName>
                                        </p:attrNameLst>
                                      </p:cBhvr>
                                      <p:rCtr x="19427" y="9699"/>
                                    </p:animMotion>
                                  </p:childTnLst>
                                </p:cTn>
                              </p:par>
                              <p:par>
                                <p:cTn id="148" presetID="6" presetClass="emph" presetSubtype="0" accel="50000" decel="50000" fill="hold" grpId="1" nodeType="withEffect">
                                  <p:stCondLst>
                                    <p:cond delay="1000"/>
                                  </p:stCondLst>
                                  <p:childTnLst>
                                    <p:animScale>
                                      <p:cBhvr>
                                        <p:cTn id="149" dur="2500" fill="hold"/>
                                        <p:tgtEl>
                                          <p:spTgt spid="180"/>
                                        </p:tgtEl>
                                      </p:cBhvr>
                                      <p:by x="10000" y="10000"/>
                                    </p:animScale>
                                  </p:childTnLst>
                                </p:cTn>
                              </p:par>
                              <p:par>
                                <p:cTn id="150" presetID="10" presetClass="exit" presetSubtype="0" fill="hold" grpId="2" nodeType="withEffect">
                                  <p:stCondLst>
                                    <p:cond delay="1200"/>
                                  </p:stCondLst>
                                  <p:childTnLst>
                                    <p:animEffect transition="out" filter="fade">
                                      <p:cBhvr>
                                        <p:cTn id="151" dur="1400"/>
                                        <p:tgtEl>
                                          <p:spTgt spid="180"/>
                                        </p:tgtEl>
                                      </p:cBhvr>
                                    </p:animEffect>
                                    <p:set>
                                      <p:cBhvr>
                                        <p:cTn id="152" dur="1" fill="hold">
                                          <p:stCondLst>
                                            <p:cond delay="1399"/>
                                          </p:stCondLst>
                                        </p:cTn>
                                        <p:tgtEl>
                                          <p:spTgt spid="180"/>
                                        </p:tgtEl>
                                        <p:attrNameLst>
                                          <p:attrName>style.visibility</p:attrName>
                                        </p:attrNameLst>
                                      </p:cBhvr>
                                      <p:to>
                                        <p:strVal val="hidden"/>
                                      </p:to>
                                    </p:set>
                                  </p:childTnLst>
                                </p:cTn>
                              </p:par>
                              <p:par>
                                <p:cTn id="153" presetID="19" presetClass="emph" presetSubtype="0" fill="hold" grpId="3" nodeType="withEffect">
                                  <p:stCondLst>
                                    <p:cond delay="1500"/>
                                  </p:stCondLst>
                                  <p:childTnLst>
                                    <p:animClr clrSpc="rgb" dir="cw">
                                      <p:cBhvr override="childStyle">
                                        <p:cTn id="154" dur="1500" fill="hold"/>
                                        <p:tgtEl>
                                          <p:spTgt spid="180"/>
                                        </p:tgtEl>
                                        <p:attrNameLst>
                                          <p:attrName>style.color</p:attrName>
                                        </p:attrNameLst>
                                      </p:cBhvr>
                                      <p:to>
                                        <a:srgbClr val="D83B01"/>
                                      </p:to>
                                    </p:animClr>
                                    <p:animClr clrSpc="rgb" dir="cw">
                                      <p:cBhvr>
                                        <p:cTn id="155" dur="1500" fill="hold"/>
                                        <p:tgtEl>
                                          <p:spTgt spid="180"/>
                                        </p:tgtEl>
                                        <p:attrNameLst>
                                          <p:attrName>fillcolor</p:attrName>
                                        </p:attrNameLst>
                                      </p:cBhvr>
                                      <p:to>
                                        <a:srgbClr val="D83B01"/>
                                      </p:to>
                                    </p:animClr>
                                    <p:set>
                                      <p:cBhvr>
                                        <p:cTn id="156" dur="1500" fill="hold"/>
                                        <p:tgtEl>
                                          <p:spTgt spid="180"/>
                                        </p:tgtEl>
                                        <p:attrNameLst>
                                          <p:attrName>fill.type</p:attrName>
                                        </p:attrNameLst>
                                      </p:cBhvr>
                                      <p:to>
                                        <p:strVal val="solid"/>
                                      </p:to>
                                    </p:set>
                                    <p:set>
                                      <p:cBhvr>
                                        <p:cTn id="157" dur="1500" fill="hold"/>
                                        <p:tgtEl>
                                          <p:spTgt spid="180"/>
                                        </p:tgtEl>
                                        <p:attrNameLst>
                                          <p:attrName>fill.on</p:attrName>
                                        </p:attrNameLst>
                                      </p:cBhvr>
                                      <p:to>
                                        <p:strVal val="true"/>
                                      </p:to>
                                    </p:set>
                                  </p:childTnLst>
                                </p:cTn>
                              </p:par>
                              <p:par>
                                <p:cTn id="158" presetID="63" presetClass="path" presetSubtype="0" accel="50000" decel="50000" fill="hold" grpId="0" nodeType="withEffect">
                                  <p:stCondLst>
                                    <p:cond delay="1000"/>
                                  </p:stCondLst>
                                  <p:childTnLst>
                                    <p:animMotion origin="layout" path="M 5E-6 1.85185E-6 L 0.18985 0.18055 " pathEditMode="relative" rAng="0" ptsTypes="AA">
                                      <p:cBhvr>
                                        <p:cTn id="159" dur="2500" fill="hold"/>
                                        <p:tgtEl>
                                          <p:spTgt spid="187"/>
                                        </p:tgtEl>
                                        <p:attrNameLst>
                                          <p:attrName>ppt_x</p:attrName>
                                          <p:attrName>ppt_y</p:attrName>
                                        </p:attrNameLst>
                                      </p:cBhvr>
                                      <p:rCtr x="9492" y="9028"/>
                                    </p:animMotion>
                                  </p:childTnLst>
                                </p:cTn>
                              </p:par>
                              <p:par>
                                <p:cTn id="160" presetID="6" presetClass="emph" presetSubtype="0" accel="50000" decel="50000" fill="hold" grpId="1" nodeType="withEffect">
                                  <p:stCondLst>
                                    <p:cond delay="1000"/>
                                  </p:stCondLst>
                                  <p:childTnLst>
                                    <p:animScale>
                                      <p:cBhvr>
                                        <p:cTn id="161" dur="2500" fill="hold"/>
                                        <p:tgtEl>
                                          <p:spTgt spid="187"/>
                                        </p:tgtEl>
                                      </p:cBhvr>
                                      <p:by x="10000" y="10000"/>
                                    </p:animScale>
                                  </p:childTnLst>
                                </p:cTn>
                              </p:par>
                              <p:par>
                                <p:cTn id="162" presetID="19" presetClass="emph" presetSubtype="0" fill="hold" grpId="2" nodeType="withEffect">
                                  <p:stCondLst>
                                    <p:cond delay="1500"/>
                                  </p:stCondLst>
                                  <p:childTnLst>
                                    <p:animClr clrSpc="rgb" dir="cw">
                                      <p:cBhvr override="childStyle">
                                        <p:cTn id="163" dur="1500" fill="hold"/>
                                        <p:tgtEl>
                                          <p:spTgt spid="187"/>
                                        </p:tgtEl>
                                        <p:attrNameLst>
                                          <p:attrName>style.color</p:attrName>
                                        </p:attrNameLst>
                                      </p:cBhvr>
                                      <p:to>
                                        <a:srgbClr val="D83B01"/>
                                      </p:to>
                                    </p:animClr>
                                    <p:animClr clrSpc="rgb" dir="cw">
                                      <p:cBhvr>
                                        <p:cTn id="164" dur="1500" fill="hold"/>
                                        <p:tgtEl>
                                          <p:spTgt spid="187"/>
                                        </p:tgtEl>
                                        <p:attrNameLst>
                                          <p:attrName>fillcolor</p:attrName>
                                        </p:attrNameLst>
                                      </p:cBhvr>
                                      <p:to>
                                        <a:srgbClr val="D83B01"/>
                                      </p:to>
                                    </p:animClr>
                                    <p:set>
                                      <p:cBhvr>
                                        <p:cTn id="165" dur="1500" fill="hold"/>
                                        <p:tgtEl>
                                          <p:spTgt spid="187"/>
                                        </p:tgtEl>
                                        <p:attrNameLst>
                                          <p:attrName>fill.type</p:attrName>
                                        </p:attrNameLst>
                                      </p:cBhvr>
                                      <p:to>
                                        <p:strVal val="solid"/>
                                      </p:to>
                                    </p:set>
                                    <p:set>
                                      <p:cBhvr>
                                        <p:cTn id="166" dur="1500" fill="hold"/>
                                        <p:tgtEl>
                                          <p:spTgt spid="187"/>
                                        </p:tgtEl>
                                        <p:attrNameLst>
                                          <p:attrName>fill.on</p:attrName>
                                        </p:attrNameLst>
                                      </p:cBhvr>
                                      <p:to>
                                        <p:strVal val="true"/>
                                      </p:to>
                                    </p:set>
                                  </p:childTnLst>
                                </p:cTn>
                              </p:par>
                              <p:par>
                                <p:cTn id="167" presetID="63" presetClass="path" presetSubtype="0" accel="50000" decel="50000" fill="hold" grpId="0" nodeType="withEffect">
                                  <p:stCondLst>
                                    <p:cond delay="1000"/>
                                  </p:stCondLst>
                                  <p:childTnLst>
                                    <p:animMotion origin="layout" path="M 1.66667E-6 -4.81481E-6 L 0.09193 0.31482 " pathEditMode="relative" rAng="0" ptsTypes="AA">
                                      <p:cBhvr>
                                        <p:cTn id="168" dur="2500" fill="hold"/>
                                        <p:tgtEl>
                                          <p:spTgt spid="175"/>
                                        </p:tgtEl>
                                        <p:attrNameLst>
                                          <p:attrName>ppt_x</p:attrName>
                                          <p:attrName>ppt_y</p:attrName>
                                        </p:attrNameLst>
                                      </p:cBhvr>
                                      <p:rCtr x="4596" y="15741"/>
                                    </p:animMotion>
                                  </p:childTnLst>
                                </p:cTn>
                              </p:par>
                              <p:par>
                                <p:cTn id="169" presetID="6" presetClass="emph" presetSubtype="0" accel="50000" decel="50000" fill="hold" grpId="1" nodeType="withEffect">
                                  <p:stCondLst>
                                    <p:cond delay="1000"/>
                                  </p:stCondLst>
                                  <p:childTnLst>
                                    <p:animScale>
                                      <p:cBhvr>
                                        <p:cTn id="170" dur="2500" fill="hold"/>
                                        <p:tgtEl>
                                          <p:spTgt spid="175"/>
                                        </p:tgtEl>
                                      </p:cBhvr>
                                      <p:by x="10000" y="10000"/>
                                    </p:animScale>
                                  </p:childTnLst>
                                </p:cTn>
                              </p:par>
                              <p:par>
                                <p:cTn id="171" presetID="19" presetClass="emph" presetSubtype="0" fill="hold" grpId="2" nodeType="withEffect">
                                  <p:stCondLst>
                                    <p:cond delay="1500"/>
                                  </p:stCondLst>
                                  <p:childTnLst>
                                    <p:animClr clrSpc="rgb" dir="cw">
                                      <p:cBhvr override="childStyle">
                                        <p:cTn id="172" dur="1500" fill="hold"/>
                                        <p:tgtEl>
                                          <p:spTgt spid="175"/>
                                        </p:tgtEl>
                                        <p:attrNameLst>
                                          <p:attrName>style.color</p:attrName>
                                        </p:attrNameLst>
                                      </p:cBhvr>
                                      <p:to>
                                        <a:srgbClr val="D83B01"/>
                                      </p:to>
                                    </p:animClr>
                                    <p:animClr clrSpc="rgb" dir="cw">
                                      <p:cBhvr>
                                        <p:cTn id="173" dur="1500" fill="hold"/>
                                        <p:tgtEl>
                                          <p:spTgt spid="175"/>
                                        </p:tgtEl>
                                        <p:attrNameLst>
                                          <p:attrName>fillcolor</p:attrName>
                                        </p:attrNameLst>
                                      </p:cBhvr>
                                      <p:to>
                                        <a:srgbClr val="D83B01"/>
                                      </p:to>
                                    </p:animClr>
                                    <p:set>
                                      <p:cBhvr>
                                        <p:cTn id="174" dur="1500" fill="hold"/>
                                        <p:tgtEl>
                                          <p:spTgt spid="175"/>
                                        </p:tgtEl>
                                        <p:attrNameLst>
                                          <p:attrName>fill.type</p:attrName>
                                        </p:attrNameLst>
                                      </p:cBhvr>
                                      <p:to>
                                        <p:strVal val="solid"/>
                                      </p:to>
                                    </p:set>
                                    <p:set>
                                      <p:cBhvr>
                                        <p:cTn id="175" dur="1500" fill="hold"/>
                                        <p:tgtEl>
                                          <p:spTgt spid="175"/>
                                        </p:tgtEl>
                                        <p:attrNameLst>
                                          <p:attrName>fill.on</p:attrName>
                                        </p:attrNameLst>
                                      </p:cBhvr>
                                      <p:to>
                                        <p:strVal val="true"/>
                                      </p:to>
                                    </p:set>
                                  </p:childTnLst>
                                </p:cTn>
                              </p:par>
                              <p:par>
                                <p:cTn id="176" presetID="63" presetClass="path" presetSubtype="0" accel="50000" decel="50000" fill="hold" grpId="0" nodeType="withEffect">
                                  <p:stCondLst>
                                    <p:cond delay="1000"/>
                                  </p:stCondLst>
                                  <p:childTnLst>
                                    <p:animMotion origin="layout" path="M 3.33333E-6 -1.11111E-6 L -0.14245 0.22477 " pathEditMode="relative" rAng="0" ptsTypes="AA">
                                      <p:cBhvr>
                                        <p:cTn id="177" dur="2500" fill="hold"/>
                                        <p:tgtEl>
                                          <p:spTgt spid="176"/>
                                        </p:tgtEl>
                                        <p:attrNameLst>
                                          <p:attrName>ppt_x</p:attrName>
                                          <p:attrName>ppt_y</p:attrName>
                                        </p:attrNameLst>
                                      </p:cBhvr>
                                      <p:rCtr x="-7122" y="11227"/>
                                    </p:animMotion>
                                  </p:childTnLst>
                                </p:cTn>
                              </p:par>
                              <p:par>
                                <p:cTn id="178" presetID="6" presetClass="emph" presetSubtype="0" accel="50000" decel="50000" fill="hold" grpId="1" nodeType="withEffect">
                                  <p:stCondLst>
                                    <p:cond delay="1000"/>
                                  </p:stCondLst>
                                  <p:childTnLst>
                                    <p:animScale>
                                      <p:cBhvr>
                                        <p:cTn id="179" dur="2500" fill="hold"/>
                                        <p:tgtEl>
                                          <p:spTgt spid="176"/>
                                        </p:tgtEl>
                                      </p:cBhvr>
                                      <p:by x="10000" y="10000"/>
                                    </p:animScale>
                                  </p:childTnLst>
                                </p:cTn>
                              </p:par>
                              <p:par>
                                <p:cTn id="180" presetID="10" presetClass="exit" presetSubtype="0" fill="hold" grpId="2" nodeType="withEffect">
                                  <p:stCondLst>
                                    <p:cond delay="1300"/>
                                  </p:stCondLst>
                                  <p:childTnLst>
                                    <p:animEffect transition="out" filter="fade">
                                      <p:cBhvr>
                                        <p:cTn id="181" dur="1500"/>
                                        <p:tgtEl>
                                          <p:spTgt spid="176"/>
                                        </p:tgtEl>
                                      </p:cBhvr>
                                    </p:animEffect>
                                    <p:set>
                                      <p:cBhvr>
                                        <p:cTn id="182" dur="1" fill="hold">
                                          <p:stCondLst>
                                            <p:cond delay="1499"/>
                                          </p:stCondLst>
                                        </p:cTn>
                                        <p:tgtEl>
                                          <p:spTgt spid="176"/>
                                        </p:tgtEl>
                                        <p:attrNameLst>
                                          <p:attrName>style.visibility</p:attrName>
                                        </p:attrNameLst>
                                      </p:cBhvr>
                                      <p:to>
                                        <p:strVal val="hidden"/>
                                      </p:to>
                                    </p:set>
                                  </p:childTnLst>
                                </p:cTn>
                              </p:par>
                              <p:par>
                                <p:cTn id="183" presetID="19" presetClass="emph" presetSubtype="0" fill="hold" grpId="3" nodeType="withEffect">
                                  <p:stCondLst>
                                    <p:cond delay="1500"/>
                                  </p:stCondLst>
                                  <p:childTnLst>
                                    <p:animClr clrSpc="rgb" dir="cw">
                                      <p:cBhvr override="childStyle">
                                        <p:cTn id="184" dur="1500" fill="hold"/>
                                        <p:tgtEl>
                                          <p:spTgt spid="176"/>
                                        </p:tgtEl>
                                        <p:attrNameLst>
                                          <p:attrName>style.color</p:attrName>
                                        </p:attrNameLst>
                                      </p:cBhvr>
                                      <p:to>
                                        <a:srgbClr val="D83B01"/>
                                      </p:to>
                                    </p:animClr>
                                    <p:animClr clrSpc="rgb" dir="cw">
                                      <p:cBhvr>
                                        <p:cTn id="185" dur="1500" fill="hold"/>
                                        <p:tgtEl>
                                          <p:spTgt spid="176"/>
                                        </p:tgtEl>
                                        <p:attrNameLst>
                                          <p:attrName>fillcolor</p:attrName>
                                        </p:attrNameLst>
                                      </p:cBhvr>
                                      <p:to>
                                        <a:srgbClr val="D83B01"/>
                                      </p:to>
                                    </p:animClr>
                                    <p:set>
                                      <p:cBhvr>
                                        <p:cTn id="186" dur="1500" fill="hold"/>
                                        <p:tgtEl>
                                          <p:spTgt spid="176"/>
                                        </p:tgtEl>
                                        <p:attrNameLst>
                                          <p:attrName>fill.type</p:attrName>
                                        </p:attrNameLst>
                                      </p:cBhvr>
                                      <p:to>
                                        <p:strVal val="solid"/>
                                      </p:to>
                                    </p:set>
                                    <p:set>
                                      <p:cBhvr>
                                        <p:cTn id="187" dur="1500" fill="hold"/>
                                        <p:tgtEl>
                                          <p:spTgt spid="176"/>
                                        </p:tgtEl>
                                        <p:attrNameLst>
                                          <p:attrName>fill.on</p:attrName>
                                        </p:attrNameLst>
                                      </p:cBhvr>
                                      <p:to>
                                        <p:strVal val="true"/>
                                      </p:to>
                                    </p:set>
                                  </p:childTnLst>
                                </p:cTn>
                              </p:par>
                              <p:par>
                                <p:cTn id="188" presetID="63" presetClass="path" presetSubtype="0" accel="50000" decel="50000" fill="hold" grpId="0" nodeType="withEffect">
                                  <p:stCondLst>
                                    <p:cond delay="1000"/>
                                  </p:stCondLst>
                                  <p:childTnLst>
                                    <p:animMotion origin="layout" path="M 4.58333E-6 2.22222E-6 L 0.61458 0.06319 " pathEditMode="relative" rAng="0" ptsTypes="AA">
                                      <p:cBhvr>
                                        <p:cTn id="189" dur="2500" fill="hold"/>
                                        <p:tgtEl>
                                          <p:spTgt spid="179"/>
                                        </p:tgtEl>
                                        <p:attrNameLst>
                                          <p:attrName>ppt_x</p:attrName>
                                          <p:attrName>ppt_y</p:attrName>
                                        </p:attrNameLst>
                                      </p:cBhvr>
                                      <p:rCtr x="30729" y="3148"/>
                                    </p:animMotion>
                                  </p:childTnLst>
                                </p:cTn>
                              </p:par>
                              <p:par>
                                <p:cTn id="190" presetID="6" presetClass="emph" presetSubtype="0" accel="50000" decel="50000" fill="hold" grpId="1" nodeType="withEffect">
                                  <p:stCondLst>
                                    <p:cond delay="1000"/>
                                  </p:stCondLst>
                                  <p:childTnLst>
                                    <p:animScale>
                                      <p:cBhvr>
                                        <p:cTn id="191" dur="2500" fill="hold"/>
                                        <p:tgtEl>
                                          <p:spTgt spid="179"/>
                                        </p:tgtEl>
                                      </p:cBhvr>
                                      <p:by x="10000" y="10000"/>
                                    </p:animScale>
                                  </p:childTnLst>
                                </p:cTn>
                              </p:par>
                              <p:par>
                                <p:cTn id="192" presetID="10" presetClass="exit" presetSubtype="0" fill="hold" grpId="2" nodeType="withEffect">
                                  <p:stCondLst>
                                    <p:cond delay="1000"/>
                                  </p:stCondLst>
                                  <p:childTnLst>
                                    <p:animEffect transition="out" filter="fade">
                                      <p:cBhvr>
                                        <p:cTn id="193" dur="1100"/>
                                        <p:tgtEl>
                                          <p:spTgt spid="179"/>
                                        </p:tgtEl>
                                      </p:cBhvr>
                                    </p:animEffect>
                                    <p:set>
                                      <p:cBhvr>
                                        <p:cTn id="194" dur="1" fill="hold">
                                          <p:stCondLst>
                                            <p:cond delay="1099"/>
                                          </p:stCondLst>
                                        </p:cTn>
                                        <p:tgtEl>
                                          <p:spTgt spid="179"/>
                                        </p:tgtEl>
                                        <p:attrNameLst>
                                          <p:attrName>style.visibility</p:attrName>
                                        </p:attrNameLst>
                                      </p:cBhvr>
                                      <p:to>
                                        <p:strVal val="hidden"/>
                                      </p:to>
                                    </p:set>
                                  </p:childTnLst>
                                </p:cTn>
                              </p:par>
                              <p:par>
                                <p:cTn id="195" presetID="19" presetClass="emph" presetSubtype="0" fill="hold" grpId="3" nodeType="withEffect">
                                  <p:stCondLst>
                                    <p:cond delay="1500"/>
                                  </p:stCondLst>
                                  <p:childTnLst>
                                    <p:animClr clrSpc="rgb" dir="cw">
                                      <p:cBhvr override="childStyle">
                                        <p:cTn id="196" dur="1500" fill="hold"/>
                                        <p:tgtEl>
                                          <p:spTgt spid="179"/>
                                        </p:tgtEl>
                                        <p:attrNameLst>
                                          <p:attrName>style.color</p:attrName>
                                        </p:attrNameLst>
                                      </p:cBhvr>
                                      <p:to>
                                        <a:srgbClr val="D83B01"/>
                                      </p:to>
                                    </p:animClr>
                                    <p:animClr clrSpc="rgb" dir="cw">
                                      <p:cBhvr>
                                        <p:cTn id="197" dur="1500" fill="hold"/>
                                        <p:tgtEl>
                                          <p:spTgt spid="179"/>
                                        </p:tgtEl>
                                        <p:attrNameLst>
                                          <p:attrName>fillcolor</p:attrName>
                                        </p:attrNameLst>
                                      </p:cBhvr>
                                      <p:to>
                                        <a:srgbClr val="D83B01"/>
                                      </p:to>
                                    </p:animClr>
                                    <p:set>
                                      <p:cBhvr>
                                        <p:cTn id="198" dur="1500" fill="hold"/>
                                        <p:tgtEl>
                                          <p:spTgt spid="179"/>
                                        </p:tgtEl>
                                        <p:attrNameLst>
                                          <p:attrName>fill.type</p:attrName>
                                        </p:attrNameLst>
                                      </p:cBhvr>
                                      <p:to>
                                        <p:strVal val="solid"/>
                                      </p:to>
                                    </p:set>
                                    <p:set>
                                      <p:cBhvr>
                                        <p:cTn id="199" dur="1500" fill="hold"/>
                                        <p:tgtEl>
                                          <p:spTgt spid="179"/>
                                        </p:tgtEl>
                                        <p:attrNameLst>
                                          <p:attrName>fill.on</p:attrName>
                                        </p:attrNameLst>
                                      </p:cBhvr>
                                      <p:to>
                                        <p:strVal val="true"/>
                                      </p:to>
                                    </p:set>
                                  </p:childTnLst>
                                </p:cTn>
                              </p:par>
                              <p:par>
                                <p:cTn id="200" presetID="63" presetClass="path" presetSubtype="0" accel="50000" decel="50000" fill="hold" grpId="0" nodeType="withEffect">
                                  <p:stCondLst>
                                    <p:cond delay="1000"/>
                                  </p:stCondLst>
                                  <p:childTnLst>
                                    <p:animMotion origin="layout" path="M 4.79167E-6 1.48148E-6 L 0.53346 -0.20764 " pathEditMode="relative" rAng="0" ptsTypes="AA">
                                      <p:cBhvr>
                                        <p:cTn id="201" dur="2500" fill="hold"/>
                                        <p:tgtEl>
                                          <p:spTgt spid="181"/>
                                        </p:tgtEl>
                                        <p:attrNameLst>
                                          <p:attrName>ppt_x</p:attrName>
                                          <p:attrName>ppt_y</p:attrName>
                                        </p:attrNameLst>
                                      </p:cBhvr>
                                      <p:rCtr x="26667" y="-10394"/>
                                    </p:animMotion>
                                  </p:childTnLst>
                                </p:cTn>
                              </p:par>
                              <p:par>
                                <p:cTn id="202" presetID="6" presetClass="emph" presetSubtype="0" accel="50000" decel="50000" fill="hold" grpId="1" nodeType="withEffect">
                                  <p:stCondLst>
                                    <p:cond delay="1000"/>
                                  </p:stCondLst>
                                  <p:childTnLst>
                                    <p:animScale>
                                      <p:cBhvr>
                                        <p:cTn id="203" dur="2500" fill="hold"/>
                                        <p:tgtEl>
                                          <p:spTgt spid="181"/>
                                        </p:tgtEl>
                                      </p:cBhvr>
                                      <p:by x="10000" y="10000"/>
                                    </p:animScale>
                                  </p:childTnLst>
                                </p:cTn>
                              </p:par>
                              <p:par>
                                <p:cTn id="204" presetID="19" presetClass="emph" presetSubtype="0" fill="hold" grpId="2" nodeType="withEffect">
                                  <p:stCondLst>
                                    <p:cond delay="1500"/>
                                  </p:stCondLst>
                                  <p:childTnLst>
                                    <p:animClr clrSpc="rgb" dir="cw">
                                      <p:cBhvr override="childStyle">
                                        <p:cTn id="205" dur="1500" fill="hold"/>
                                        <p:tgtEl>
                                          <p:spTgt spid="181"/>
                                        </p:tgtEl>
                                        <p:attrNameLst>
                                          <p:attrName>style.color</p:attrName>
                                        </p:attrNameLst>
                                      </p:cBhvr>
                                      <p:to>
                                        <a:srgbClr val="D83B01"/>
                                      </p:to>
                                    </p:animClr>
                                    <p:animClr clrSpc="rgb" dir="cw">
                                      <p:cBhvr>
                                        <p:cTn id="206" dur="1500" fill="hold"/>
                                        <p:tgtEl>
                                          <p:spTgt spid="181"/>
                                        </p:tgtEl>
                                        <p:attrNameLst>
                                          <p:attrName>fillcolor</p:attrName>
                                        </p:attrNameLst>
                                      </p:cBhvr>
                                      <p:to>
                                        <a:srgbClr val="D83B01"/>
                                      </p:to>
                                    </p:animClr>
                                    <p:set>
                                      <p:cBhvr>
                                        <p:cTn id="207" dur="1500" fill="hold"/>
                                        <p:tgtEl>
                                          <p:spTgt spid="181"/>
                                        </p:tgtEl>
                                        <p:attrNameLst>
                                          <p:attrName>fill.type</p:attrName>
                                        </p:attrNameLst>
                                      </p:cBhvr>
                                      <p:to>
                                        <p:strVal val="solid"/>
                                      </p:to>
                                    </p:set>
                                    <p:set>
                                      <p:cBhvr>
                                        <p:cTn id="208" dur="1500" fill="hold"/>
                                        <p:tgtEl>
                                          <p:spTgt spid="181"/>
                                        </p:tgtEl>
                                        <p:attrNameLst>
                                          <p:attrName>fill.on</p:attrName>
                                        </p:attrNameLst>
                                      </p:cBhvr>
                                      <p:to>
                                        <p:strVal val="true"/>
                                      </p:to>
                                    </p:set>
                                  </p:childTnLst>
                                </p:cTn>
                              </p:par>
                              <p:par>
                                <p:cTn id="209" presetID="63" presetClass="path" presetSubtype="0" accel="50000" decel="50000" fill="hold" grpId="0" nodeType="withEffect">
                                  <p:stCondLst>
                                    <p:cond delay="1000"/>
                                  </p:stCondLst>
                                  <p:childTnLst>
                                    <p:animMotion origin="layout" path="M 1.45833E-6 2.22222E-6 L 0.45013 -0.39815 " pathEditMode="relative" rAng="0" ptsTypes="AA">
                                      <p:cBhvr>
                                        <p:cTn id="210" dur="2500" fill="hold"/>
                                        <p:tgtEl>
                                          <p:spTgt spid="182"/>
                                        </p:tgtEl>
                                        <p:attrNameLst>
                                          <p:attrName>ppt_x</p:attrName>
                                          <p:attrName>ppt_y</p:attrName>
                                        </p:attrNameLst>
                                      </p:cBhvr>
                                      <p:rCtr x="22500" y="-19907"/>
                                    </p:animMotion>
                                  </p:childTnLst>
                                </p:cTn>
                              </p:par>
                              <p:par>
                                <p:cTn id="211" presetID="6" presetClass="emph" presetSubtype="0" accel="50000" decel="50000" fill="hold" grpId="1" nodeType="withEffect">
                                  <p:stCondLst>
                                    <p:cond delay="1000"/>
                                  </p:stCondLst>
                                  <p:childTnLst>
                                    <p:animScale>
                                      <p:cBhvr>
                                        <p:cTn id="212" dur="2500" fill="hold"/>
                                        <p:tgtEl>
                                          <p:spTgt spid="182"/>
                                        </p:tgtEl>
                                      </p:cBhvr>
                                      <p:by x="10000" y="10000"/>
                                    </p:animScale>
                                  </p:childTnLst>
                                </p:cTn>
                              </p:par>
                              <p:par>
                                <p:cTn id="213" presetID="10" presetClass="exit" presetSubtype="0" fill="hold" grpId="2" nodeType="withEffect">
                                  <p:stCondLst>
                                    <p:cond delay="1500"/>
                                  </p:stCondLst>
                                  <p:childTnLst>
                                    <p:animEffect transition="out" filter="fade">
                                      <p:cBhvr>
                                        <p:cTn id="214" dur="1200"/>
                                        <p:tgtEl>
                                          <p:spTgt spid="182"/>
                                        </p:tgtEl>
                                      </p:cBhvr>
                                    </p:animEffect>
                                    <p:set>
                                      <p:cBhvr>
                                        <p:cTn id="215" dur="1" fill="hold">
                                          <p:stCondLst>
                                            <p:cond delay="1199"/>
                                          </p:stCondLst>
                                        </p:cTn>
                                        <p:tgtEl>
                                          <p:spTgt spid="182"/>
                                        </p:tgtEl>
                                        <p:attrNameLst>
                                          <p:attrName>style.visibility</p:attrName>
                                        </p:attrNameLst>
                                      </p:cBhvr>
                                      <p:to>
                                        <p:strVal val="hidden"/>
                                      </p:to>
                                    </p:set>
                                  </p:childTnLst>
                                </p:cTn>
                              </p:par>
                              <p:par>
                                <p:cTn id="216" presetID="19" presetClass="emph" presetSubtype="0" fill="hold" grpId="3" nodeType="withEffect">
                                  <p:stCondLst>
                                    <p:cond delay="1500"/>
                                  </p:stCondLst>
                                  <p:childTnLst>
                                    <p:animClr clrSpc="rgb" dir="cw">
                                      <p:cBhvr override="childStyle">
                                        <p:cTn id="217" dur="1500" fill="hold"/>
                                        <p:tgtEl>
                                          <p:spTgt spid="182"/>
                                        </p:tgtEl>
                                        <p:attrNameLst>
                                          <p:attrName>style.color</p:attrName>
                                        </p:attrNameLst>
                                      </p:cBhvr>
                                      <p:to>
                                        <a:srgbClr val="D83B01"/>
                                      </p:to>
                                    </p:animClr>
                                    <p:animClr clrSpc="rgb" dir="cw">
                                      <p:cBhvr>
                                        <p:cTn id="218" dur="1500" fill="hold"/>
                                        <p:tgtEl>
                                          <p:spTgt spid="182"/>
                                        </p:tgtEl>
                                        <p:attrNameLst>
                                          <p:attrName>fillcolor</p:attrName>
                                        </p:attrNameLst>
                                      </p:cBhvr>
                                      <p:to>
                                        <a:srgbClr val="D83B01"/>
                                      </p:to>
                                    </p:animClr>
                                    <p:set>
                                      <p:cBhvr>
                                        <p:cTn id="219" dur="1500" fill="hold"/>
                                        <p:tgtEl>
                                          <p:spTgt spid="182"/>
                                        </p:tgtEl>
                                        <p:attrNameLst>
                                          <p:attrName>fill.type</p:attrName>
                                        </p:attrNameLst>
                                      </p:cBhvr>
                                      <p:to>
                                        <p:strVal val="solid"/>
                                      </p:to>
                                    </p:set>
                                    <p:set>
                                      <p:cBhvr>
                                        <p:cTn id="220" dur="1500" fill="hold"/>
                                        <p:tgtEl>
                                          <p:spTgt spid="182"/>
                                        </p:tgtEl>
                                        <p:attrNameLst>
                                          <p:attrName>fill.on</p:attrName>
                                        </p:attrNameLst>
                                      </p:cBhvr>
                                      <p:to>
                                        <p:strVal val="true"/>
                                      </p:to>
                                    </p:set>
                                  </p:childTnLst>
                                </p:cTn>
                              </p:par>
                              <p:par>
                                <p:cTn id="221" presetID="63" presetClass="path" presetSubtype="0" accel="50000" decel="50000" fill="hold" grpId="0" nodeType="withEffect">
                                  <p:stCondLst>
                                    <p:cond delay="1000"/>
                                  </p:stCondLst>
                                  <p:childTnLst>
                                    <p:animMotion origin="layout" path="M 4.58333E-6 2.96296E-6 L 0.30989 -0.2051 " pathEditMode="relative" rAng="0" ptsTypes="AA">
                                      <p:cBhvr>
                                        <p:cTn id="222" dur="2500" fill="hold"/>
                                        <p:tgtEl>
                                          <p:spTgt spid="186"/>
                                        </p:tgtEl>
                                        <p:attrNameLst>
                                          <p:attrName>ppt_x</p:attrName>
                                          <p:attrName>ppt_y</p:attrName>
                                        </p:attrNameLst>
                                      </p:cBhvr>
                                      <p:rCtr x="15495" y="-10255"/>
                                    </p:animMotion>
                                  </p:childTnLst>
                                </p:cTn>
                              </p:par>
                              <p:par>
                                <p:cTn id="223" presetID="6" presetClass="emph" presetSubtype="0" accel="50000" decel="50000" fill="hold" grpId="1" nodeType="withEffect">
                                  <p:stCondLst>
                                    <p:cond delay="1000"/>
                                  </p:stCondLst>
                                  <p:childTnLst>
                                    <p:animScale>
                                      <p:cBhvr>
                                        <p:cTn id="224" dur="2500" fill="hold"/>
                                        <p:tgtEl>
                                          <p:spTgt spid="186"/>
                                        </p:tgtEl>
                                      </p:cBhvr>
                                      <p:by x="10000" y="10000"/>
                                    </p:animScale>
                                  </p:childTnLst>
                                </p:cTn>
                              </p:par>
                              <p:par>
                                <p:cTn id="225" presetID="10" presetClass="exit" presetSubtype="0" fill="hold" grpId="2" nodeType="withEffect">
                                  <p:stCondLst>
                                    <p:cond delay="1400"/>
                                  </p:stCondLst>
                                  <p:childTnLst>
                                    <p:animEffect transition="out" filter="fade">
                                      <p:cBhvr>
                                        <p:cTn id="226" dur="1500"/>
                                        <p:tgtEl>
                                          <p:spTgt spid="186"/>
                                        </p:tgtEl>
                                      </p:cBhvr>
                                    </p:animEffect>
                                    <p:set>
                                      <p:cBhvr>
                                        <p:cTn id="227" dur="1" fill="hold">
                                          <p:stCondLst>
                                            <p:cond delay="1499"/>
                                          </p:stCondLst>
                                        </p:cTn>
                                        <p:tgtEl>
                                          <p:spTgt spid="186"/>
                                        </p:tgtEl>
                                        <p:attrNameLst>
                                          <p:attrName>style.visibility</p:attrName>
                                        </p:attrNameLst>
                                      </p:cBhvr>
                                      <p:to>
                                        <p:strVal val="hidden"/>
                                      </p:to>
                                    </p:set>
                                  </p:childTnLst>
                                </p:cTn>
                              </p:par>
                              <p:par>
                                <p:cTn id="228" presetID="19" presetClass="emph" presetSubtype="0" fill="hold" grpId="3" nodeType="withEffect">
                                  <p:stCondLst>
                                    <p:cond delay="1500"/>
                                  </p:stCondLst>
                                  <p:childTnLst>
                                    <p:animClr clrSpc="rgb" dir="cw">
                                      <p:cBhvr override="childStyle">
                                        <p:cTn id="229" dur="1500" fill="hold"/>
                                        <p:tgtEl>
                                          <p:spTgt spid="186"/>
                                        </p:tgtEl>
                                        <p:attrNameLst>
                                          <p:attrName>style.color</p:attrName>
                                        </p:attrNameLst>
                                      </p:cBhvr>
                                      <p:to>
                                        <a:srgbClr val="D83B01"/>
                                      </p:to>
                                    </p:animClr>
                                    <p:animClr clrSpc="rgb" dir="cw">
                                      <p:cBhvr>
                                        <p:cTn id="230" dur="1500" fill="hold"/>
                                        <p:tgtEl>
                                          <p:spTgt spid="186"/>
                                        </p:tgtEl>
                                        <p:attrNameLst>
                                          <p:attrName>fillcolor</p:attrName>
                                        </p:attrNameLst>
                                      </p:cBhvr>
                                      <p:to>
                                        <a:srgbClr val="D83B01"/>
                                      </p:to>
                                    </p:animClr>
                                    <p:set>
                                      <p:cBhvr>
                                        <p:cTn id="231" dur="1500" fill="hold"/>
                                        <p:tgtEl>
                                          <p:spTgt spid="186"/>
                                        </p:tgtEl>
                                        <p:attrNameLst>
                                          <p:attrName>fill.type</p:attrName>
                                        </p:attrNameLst>
                                      </p:cBhvr>
                                      <p:to>
                                        <p:strVal val="solid"/>
                                      </p:to>
                                    </p:set>
                                    <p:set>
                                      <p:cBhvr>
                                        <p:cTn id="232" dur="1500" fill="hold"/>
                                        <p:tgtEl>
                                          <p:spTgt spid="186"/>
                                        </p:tgtEl>
                                        <p:attrNameLst>
                                          <p:attrName>fill.on</p:attrName>
                                        </p:attrNameLst>
                                      </p:cBhvr>
                                      <p:to>
                                        <p:strVal val="true"/>
                                      </p:to>
                                    </p:set>
                                  </p:childTnLst>
                                </p:cTn>
                              </p:par>
                              <p:par>
                                <p:cTn id="233" presetID="63" presetClass="path" presetSubtype="0" accel="50000" decel="50000" fill="hold" grpId="0" nodeType="withEffect">
                                  <p:stCondLst>
                                    <p:cond delay="1000"/>
                                  </p:stCondLst>
                                  <p:childTnLst>
                                    <p:animMotion origin="layout" path="M 8.33333E-7 4.07407E-6 L 0.16081 -0.35741 " pathEditMode="relative" rAng="0" ptsTypes="AA">
                                      <p:cBhvr>
                                        <p:cTn id="234" dur="2500" fill="hold"/>
                                        <p:tgtEl>
                                          <p:spTgt spid="174"/>
                                        </p:tgtEl>
                                        <p:attrNameLst>
                                          <p:attrName>ppt_x</p:attrName>
                                          <p:attrName>ppt_y</p:attrName>
                                        </p:attrNameLst>
                                      </p:cBhvr>
                                      <p:rCtr x="8034" y="-17870"/>
                                    </p:animMotion>
                                  </p:childTnLst>
                                </p:cTn>
                              </p:par>
                              <p:par>
                                <p:cTn id="235" presetID="6" presetClass="emph" presetSubtype="0" accel="50000" decel="50000" fill="hold" grpId="1" nodeType="withEffect">
                                  <p:stCondLst>
                                    <p:cond delay="1000"/>
                                  </p:stCondLst>
                                  <p:childTnLst>
                                    <p:animScale>
                                      <p:cBhvr>
                                        <p:cTn id="236" dur="2500" fill="hold"/>
                                        <p:tgtEl>
                                          <p:spTgt spid="174"/>
                                        </p:tgtEl>
                                      </p:cBhvr>
                                      <p:by x="10000" y="10000"/>
                                    </p:animScale>
                                  </p:childTnLst>
                                </p:cTn>
                              </p:par>
                              <p:par>
                                <p:cTn id="237" presetID="10" presetClass="exit" presetSubtype="0" fill="hold" grpId="2" nodeType="withEffect">
                                  <p:stCondLst>
                                    <p:cond delay="1700"/>
                                  </p:stCondLst>
                                  <p:childTnLst>
                                    <p:animEffect transition="out" filter="fade">
                                      <p:cBhvr>
                                        <p:cTn id="238" dur="1100"/>
                                        <p:tgtEl>
                                          <p:spTgt spid="174"/>
                                        </p:tgtEl>
                                      </p:cBhvr>
                                    </p:animEffect>
                                    <p:set>
                                      <p:cBhvr>
                                        <p:cTn id="239" dur="1" fill="hold">
                                          <p:stCondLst>
                                            <p:cond delay="1099"/>
                                          </p:stCondLst>
                                        </p:cTn>
                                        <p:tgtEl>
                                          <p:spTgt spid="174"/>
                                        </p:tgtEl>
                                        <p:attrNameLst>
                                          <p:attrName>style.visibility</p:attrName>
                                        </p:attrNameLst>
                                      </p:cBhvr>
                                      <p:to>
                                        <p:strVal val="hidden"/>
                                      </p:to>
                                    </p:set>
                                  </p:childTnLst>
                                </p:cTn>
                              </p:par>
                              <p:par>
                                <p:cTn id="240" presetID="10" presetClass="exit" presetSubtype="0" fill="hold" grpId="3" nodeType="withEffect">
                                  <p:stCondLst>
                                    <p:cond delay="1700"/>
                                  </p:stCondLst>
                                  <p:childTnLst>
                                    <p:animEffect transition="out" filter="fade">
                                      <p:cBhvr>
                                        <p:cTn id="241" dur="1100"/>
                                        <p:tgtEl>
                                          <p:spTgt spid="188"/>
                                        </p:tgtEl>
                                      </p:cBhvr>
                                    </p:animEffect>
                                    <p:set>
                                      <p:cBhvr>
                                        <p:cTn id="242" dur="1" fill="hold">
                                          <p:stCondLst>
                                            <p:cond delay="1099"/>
                                          </p:stCondLst>
                                        </p:cTn>
                                        <p:tgtEl>
                                          <p:spTgt spid="188"/>
                                        </p:tgtEl>
                                        <p:attrNameLst>
                                          <p:attrName>style.visibility</p:attrName>
                                        </p:attrNameLst>
                                      </p:cBhvr>
                                      <p:to>
                                        <p:strVal val="hidden"/>
                                      </p:to>
                                    </p:set>
                                  </p:childTnLst>
                                </p:cTn>
                              </p:par>
                              <p:par>
                                <p:cTn id="243" presetID="19" presetClass="emph" presetSubtype="0" fill="hold" grpId="3" nodeType="withEffect">
                                  <p:stCondLst>
                                    <p:cond delay="1500"/>
                                  </p:stCondLst>
                                  <p:childTnLst>
                                    <p:animClr clrSpc="rgb" dir="cw">
                                      <p:cBhvr override="childStyle">
                                        <p:cTn id="244" dur="1500" fill="hold"/>
                                        <p:tgtEl>
                                          <p:spTgt spid="174"/>
                                        </p:tgtEl>
                                        <p:attrNameLst>
                                          <p:attrName>style.color</p:attrName>
                                        </p:attrNameLst>
                                      </p:cBhvr>
                                      <p:to>
                                        <a:srgbClr val="D83B01"/>
                                      </p:to>
                                    </p:animClr>
                                    <p:animClr clrSpc="rgb" dir="cw">
                                      <p:cBhvr>
                                        <p:cTn id="245" dur="1500" fill="hold"/>
                                        <p:tgtEl>
                                          <p:spTgt spid="174"/>
                                        </p:tgtEl>
                                        <p:attrNameLst>
                                          <p:attrName>fillcolor</p:attrName>
                                        </p:attrNameLst>
                                      </p:cBhvr>
                                      <p:to>
                                        <a:srgbClr val="D83B01"/>
                                      </p:to>
                                    </p:animClr>
                                    <p:set>
                                      <p:cBhvr>
                                        <p:cTn id="246" dur="1500" fill="hold"/>
                                        <p:tgtEl>
                                          <p:spTgt spid="174"/>
                                        </p:tgtEl>
                                        <p:attrNameLst>
                                          <p:attrName>fill.type</p:attrName>
                                        </p:attrNameLst>
                                      </p:cBhvr>
                                      <p:to>
                                        <p:strVal val="solid"/>
                                      </p:to>
                                    </p:set>
                                    <p:set>
                                      <p:cBhvr>
                                        <p:cTn id="247" dur="1500" fill="hold"/>
                                        <p:tgtEl>
                                          <p:spTgt spid="174"/>
                                        </p:tgtEl>
                                        <p:attrNameLst>
                                          <p:attrName>fill.on</p:attrName>
                                        </p:attrNameLst>
                                      </p:cBhvr>
                                      <p:to>
                                        <p:strVal val="true"/>
                                      </p:to>
                                    </p:set>
                                  </p:childTnLst>
                                </p:cTn>
                              </p:par>
                              <p:par>
                                <p:cTn id="248" presetID="63" presetClass="path" presetSubtype="0" accel="50000" decel="50000" fill="hold" grpId="0" nodeType="withEffect">
                                  <p:stCondLst>
                                    <p:cond delay="1000"/>
                                  </p:stCondLst>
                                  <p:childTnLst>
                                    <p:animMotion origin="layout" path="M 2.91667E-6 -3.33333E-6 L 0.13541 -0.13449 " pathEditMode="relative" rAng="0" ptsTypes="AA">
                                      <p:cBhvr>
                                        <p:cTn id="249" dur="2500" fill="hold"/>
                                        <p:tgtEl>
                                          <p:spTgt spid="177"/>
                                        </p:tgtEl>
                                        <p:attrNameLst>
                                          <p:attrName>ppt_x</p:attrName>
                                          <p:attrName>ppt_y</p:attrName>
                                        </p:attrNameLst>
                                      </p:cBhvr>
                                      <p:rCtr x="6771" y="-6736"/>
                                    </p:animMotion>
                                  </p:childTnLst>
                                </p:cTn>
                              </p:par>
                              <p:par>
                                <p:cTn id="250" presetID="6" presetClass="emph" presetSubtype="0" accel="50000" decel="50000" fill="hold" grpId="1" nodeType="withEffect">
                                  <p:stCondLst>
                                    <p:cond delay="1000"/>
                                  </p:stCondLst>
                                  <p:childTnLst>
                                    <p:animScale>
                                      <p:cBhvr>
                                        <p:cTn id="251" dur="2500" fill="hold"/>
                                        <p:tgtEl>
                                          <p:spTgt spid="177"/>
                                        </p:tgtEl>
                                      </p:cBhvr>
                                      <p:by x="10000" y="10000"/>
                                    </p:animScale>
                                  </p:childTnLst>
                                </p:cTn>
                              </p:par>
                              <p:par>
                                <p:cTn id="252" presetID="19" presetClass="emph" presetSubtype="0" fill="hold" grpId="2" nodeType="withEffect">
                                  <p:stCondLst>
                                    <p:cond delay="1500"/>
                                  </p:stCondLst>
                                  <p:childTnLst>
                                    <p:animClr clrSpc="rgb" dir="cw">
                                      <p:cBhvr override="childStyle">
                                        <p:cTn id="253" dur="1500" fill="hold"/>
                                        <p:tgtEl>
                                          <p:spTgt spid="177"/>
                                        </p:tgtEl>
                                        <p:attrNameLst>
                                          <p:attrName>style.color</p:attrName>
                                        </p:attrNameLst>
                                      </p:cBhvr>
                                      <p:to>
                                        <a:srgbClr val="D83B01"/>
                                      </p:to>
                                    </p:animClr>
                                    <p:animClr clrSpc="rgb" dir="cw">
                                      <p:cBhvr>
                                        <p:cTn id="254" dur="1500" fill="hold"/>
                                        <p:tgtEl>
                                          <p:spTgt spid="177"/>
                                        </p:tgtEl>
                                        <p:attrNameLst>
                                          <p:attrName>fillcolor</p:attrName>
                                        </p:attrNameLst>
                                      </p:cBhvr>
                                      <p:to>
                                        <a:srgbClr val="D83B01"/>
                                      </p:to>
                                    </p:animClr>
                                    <p:set>
                                      <p:cBhvr>
                                        <p:cTn id="255" dur="1500" fill="hold"/>
                                        <p:tgtEl>
                                          <p:spTgt spid="177"/>
                                        </p:tgtEl>
                                        <p:attrNameLst>
                                          <p:attrName>fill.type</p:attrName>
                                        </p:attrNameLst>
                                      </p:cBhvr>
                                      <p:to>
                                        <p:strVal val="solid"/>
                                      </p:to>
                                    </p:set>
                                    <p:set>
                                      <p:cBhvr>
                                        <p:cTn id="256" dur="1500" fill="hold"/>
                                        <p:tgtEl>
                                          <p:spTgt spid="177"/>
                                        </p:tgtEl>
                                        <p:attrNameLst>
                                          <p:attrName>fill.on</p:attrName>
                                        </p:attrNameLst>
                                      </p:cBhvr>
                                      <p:to>
                                        <p:strVal val="true"/>
                                      </p:to>
                                    </p:set>
                                  </p:childTnLst>
                                </p:cTn>
                              </p:par>
                              <p:par>
                                <p:cTn id="257" presetID="63" presetClass="path" presetSubtype="0" accel="50000" decel="50000" fill="hold" grpId="0" nodeType="withEffect">
                                  <p:stCondLst>
                                    <p:cond delay="1000"/>
                                  </p:stCondLst>
                                  <p:childTnLst>
                                    <p:animMotion origin="layout" path="M -4.16667E-7 -3.7037E-6 L -0.02057 0.16343 " pathEditMode="relative" rAng="0" ptsTypes="AA">
                                      <p:cBhvr>
                                        <p:cTn id="258" dur="2500" fill="hold"/>
                                        <p:tgtEl>
                                          <p:spTgt spid="188"/>
                                        </p:tgtEl>
                                        <p:attrNameLst>
                                          <p:attrName>ppt_x</p:attrName>
                                          <p:attrName>ppt_y</p:attrName>
                                        </p:attrNameLst>
                                      </p:cBhvr>
                                      <p:rCtr x="-1029" y="8171"/>
                                    </p:animMotion>
                                  </p:childTnLst>
                                </p:cTn>
                              </p:par>
                              <p:par>
                                <p:cTn id="259" presetID="6" presetClass="emph" presetSubtype="0" accel="50000" decel="50000" fill="hold" grpId="1" nodeType="withEffect">
                                  <p:stCondLst>
                                    <p:cond delay="1000"/>
                                  </p:stCondLst>
                                  <p:childTnLst>
                                    <p:animScale>
                                      <p:cBhvr>
                                        <p:cTn id="260" dur="2500" fill="hold"/>
                                        <p:tgtEl>
                                          <p:spTgt spid="188"/>
                                        </p:tgtEl>
                                      </p:cBhvr>
                                      <p:by x="10000" y="10000"/>
                                    </p:animScale>
                                  </p:childTnLst>
                                </p:cTn>
                              </p:par>
                              <p:par>
                                <p:cTn id="261" presetID="19" presetClass="emph" presetSubtype="0" fill="hold" grpId="2" nodeType="withEffect">
                                  <p:stCondLst>
                                    <p:cond delay="1500"/>
                                  </p:stCondLst>
                                  <p:childTnLst>
                                    <p:animClr clrSpc="rgb" dir="cw">
                                      <p:cBhvr override="childStyle">
                                        <p:cTn id="262" dur="1500" fill="hold"/>
                                        <p:tgtEl>
                                          <p:spTgt spid="188"/>
                                        </p:tgtEl>
                                        <p:attrNameLst>
                                          <p:attrName>style.color</p:attrName>
                                        </p:attrNameLst>
                                      </p:cBhvr>
                                      <p:to>
                                        <a:srgbClr val="D83B01"/>
                                      </p:to>
                                    </p:animClr>
                                    <p:animClr clrSpc="rgb" dir="cw">
                                      <p:cBhvr>
                                        <p:cTn id="263" dur="1500" fill="hold"/>
                                        <p:tgtEl>
                                          <p:spTgt spid="188"/>
                                        </p:tgtEl>
                                        <p:attrNameLst>
                                          <p:attrName>fillcolor</p:attrName>
                                        </p:attrNameLst>
                                      </p:cBhvr>
                                      <p:to>
                                        <a:srgbClr val="D83B01"/>
                                      </p:to>
                                    </p:animClr>
                                    <p:set>
                                      <p:cBhvr>
                                        <p:cTn id="264" dur="1500" fill="hold"/>
                                        <p:tgtEl>
                                          <p:spTgt spid="188"/>
                                        </p:tgtEl>
                                        <p:attrNameLst>
                                          <p:attrName>fill.type</p:attrName>
                                        </p:attrNameLst>
                                      </p:cBhvr>
                                      <p:to>
                                        <p:strVal val="solid"/>
                                      </p:to>
                                    </p:set>
                                    <p:set>
                                      <p:cBhvr>
                                        <p:cTn id="265" dur="1500" fill="hold"/>
                                        <p:tgtEl>
                                          <p:spTgt spid="188"/>
                                        </p:tgtEl>
                                        <p:attrNameLst>
                                          <p:attrName>fill.on</p:attrName>
                                        </p:attrNameLst>
                                      </p:cBhvr>
                                      <p:to>
                                        <p:strVal val="true"/>
                                      </p:to>
                                    </p:set>
                                  </p:childTnLst>
                                </p:cTn>
                              </p:par>
                              <p:par>
                                <p:cTn id="266" presetID="63" presetClass="path" presetSubtype="0" accel="50000" decel="50000" fill="hold" grpId="0" nodeType="withEffect">
                                  <p:stCondLst>
                                    <p:cond delay="1000"/>
                                  </p:stCondLst>
                                  <p:childTnLst>
                                    <p:animMotion origin="layout" path="M 4.16667E-6 4.44444E-6 L -0.10756 -0.275 " pathEditMode="relative" rAng="0" ptsTypes="AA">
                                      <p:cBhvr>
                                        <p:cTn id="267" dur="2500" fill="hold"/>
                                        <p:tgtEl>
                                          <p:spTgt spid="183"/>
                                        </p:tgtEl>
                                        <p:attrNameLst>
                                          <p:attrName>ppt_x</p:attrName>
                                          <p:attrName>ppt_y</p:attrName>
                                        </p:attrNameLst>
                                      </p:cBhvr>
                                      <p:rCtr x="-5378" y="-13750"/>
                                    </p:animMotion>
                                  </p:childTnLst>
                                </p:cTn>
                              </p:par>
                              <p:par>
                                <p:cTn id="268" presetID="6" presetClass="emph" presetSubtype="0" accel="50000" decel="50000" fill="hold" grpId="1" nodeType="withEffect">
                                  <p:stCondLst>
                                    <p:cond delay="1000"/>
                                  </p:stCondLst>
                                  <p:childTnLst>
                                    <p:animScale>
                                      <p:cBhvr>
                                        <p:cTn id="269" dur="2500" fill="hold"/>
                                        <p:tgtEl>
                                          <p:spTgt spid="183"/>
                                        </p:tgtEl>
                                      </p:cBhvr>
                                      <p:by x="10000" y="10000"/>
                                    </p:animScale>
                                  </p:childTnLst>
                                </p:cTn>
                              </p:par>
                              <p:par>
                                <p:cTn id="270" presetID="10" presetClass="exit" presetSubtype="0" fill="hold" grpId="2" nodeType="withEffect">
                                  <p:stCondLst>
                                    <p:cond delay="1700"/>
                                  </p:stCondLst>
                                  <p:childTnLst>
                                    <p:animEffect transition="out" filter="fade">
                                      <p:cBhvr>
                                        <p:cTn id="271" dur="900"/>
                                        <p:tgtEl>
                                          <p:spTgt spid="183"/>
                                        </p:tgtEl>
                                      </p:cBhvr>
                                    </p:animEffect>
                                    <p:set>
                                      <p:cBhvr>
                                        <p:cTn id="272" dur="1" fill="hold">
                                          <p:stCondLst>
                                            <p:cond delay="899"/>
                                          </p:stCondLst>
                                        </p:cTn>
                                        <p:tgtEl>
                                          <p:spTgt spid="183"/>
                                        </p:tgtEl>
                                        <p:attrNameLst>
                                          <p:attrName>style.visibility</p:attrName>
                                        </p:attrNameLst>
                                      </p:cBhvr>
                                      <p:to>
                                        <p:strVal val="hidden"/>
                                      </p:to>
                                    </p:set>
                                  </p:childTnLst>
                                </p:cTn>
                              </p:par>
                              <p:par>
                                <p:cTn id="273" presetID="19" presetClass="emph" presetSubtype="0" fill="hold" grpId="3" nodeType="withEffect">
                                  <p:stCondLst>
                                    <p:cond delay="1500"/>
                                  </p:stCondLst>
                                  <p:childTnLst>
                                    <p:animClr clrSpc="rgb" dir="cw">
                                      <p:cBhvr override="childStyle">
                                        <p:cTn id="274" dur="1500" fill="hold"/>
                                        <p:tgtEl>
                                          <p:spTgt spid="183"/>
                                        </p:tgtEl>
                                        <p:attrNameLst>
                                          <p:attrName>style.color</p:attrName>
                                        </p:attrNameLst>
                                      </p:cBhvr>
                                      <p:to>
                                        <a:srgbClr val="D83B01"/>
                                      </p:to>
                                    </p:animClr>
                                    <p:animClr clrSpc="rgb" dir="cw">
                                      <p:cBhvr>
                                        <p:cTn id="275" dur="1500" fill="hold"/>
                                        <p:tgtEl>
                                          <p:spTgt spid="183"/>
                                        </p:tgtEl>
                                        <p:attrNameLst>
                                          <p:attrName>fillcolor</p:attrName>
                                        </p:attrNameLst>
                                      </p:cBhvr>
                                      <p:to>
                                        <a:srgbClr val="D83B01"/>
                                      </p:to>
                                    </p:animClr>
                                    <p:set>
                                      <p:cBhvr>
                                        <p:cTn id="276" dur="1500" fill="hold"/>
                                        <p:tgtEl>
                                          <p:spTgt spid="183"/>
                                        </p:tgtEl>
                                        <p:attrNameLst>
                                          <p:attrName>fill.type</p:attrName>
                                        </p:attrNameLst>
                                      </p:cBhvr>
                                      <p:to>
                                        <p:strVal val="solid"/>
                                      </p:to>
                                    </p:set>
                                    <p:set>
                                      <p:cBhvr>
                                        <p:cTn id="277" dur="1500" fill="hold"/>
                                        <p:tgtEl>
                                          <p:spTgt spid="183"/>
                                        </p:tgtEl>
                                        <p:attrNameLst>
                                          <p:attrName>fill.on</p:attrName>
                                        </p:attrNameLst>
                                      </p:cBhvr>
                                      <p:to>
                                        <p:strVal val="true"/>
                                      </p:to>
                                    </p:set>
                                  </p:childTnLst>
                                </p:cTn>
                              </p:par>
                              <p:par>
                                <p:cTn id="278" presetID="10" presetClass="entr" presetSubtype="0" fill="hold" nodeType="withEffect">
                                  <p:stCondLst>
                                    <p:cond delay="4200"/>
                                  </p:stCondLst>
                                  <p:childTnLst>
                                    <p:set>
                                      <p:cBhvr>
                                        <p:cTn id="279" dur="1" fill="hold">
                                          <p:stCondLst>
                                            <p:cond delay="0"/>
                                          </p:stCondLst>
                                        </p:cTn>
                                        <p:tgtEl>
                                          <p:spTgt spid="253"/>
                                        </p:tgtEl>
                                        <p:attrNameLst>
                                          <p:attrName>style.visibility</p:attrName>
                                        </p:attrNameLst>
                                      </p:cBhvr>
                                      <p:to>
                                        <p:strVal val="visible"/>
                                      </p:to>
                                    </p:set>
                                    <p:animEffect transition="in" filter="fade">
                                      <p:cBhvr>
                                        <p:cTn id="280" dur="2000"/>
                                        <p:tgtEl>
                                          <p:spTgt spid="253"/>
                                        </p:tgtEl>
                                      </p:cBhvr>
                                    </p:animEffect>
                                  </p:childTnLst>
                                </p:cTn>
                              </p:par>
                              <p:par>
                                <p:cTn id="281" presetID="8" presetClass="emph" presetSubtype="0" decel="100000" fill="hold" nodeType="withEffect">
                                  <p:stCondLst>
                                    <p:cond delay="6200"/>
                                  </p:stCondLst>
                                  <p:childTnLst>
                                    <p:animRot by="4800000">
                                      <p:cBhvr>
                                        <p:cTn id="282" dur="30900" fill="hold"/>
                                        <p:tgtEl>
                                          <p:spTgt spid="253"/>
                                        </p:tgtEl>
                                        <p:attrNameLst>
                                          <p:attrName>r</p:attrName>
                                        </p:attrNameLst>
                                      </p:cBhvr>
                                    </p:animRot>
                                  </p:childTnLst>
                                </p:cTn>
                              </p:par>
                              <p:par>
                                <p:cTn id="283" presetID="10" presetClass="entr" presetSubtype="0" fill="hold" nodeType="withEffect">
                                  <p:stCondLst>
                                    <p:cond delay="5200"/>
                                  </p:stCondLst>
                                  <p:childTnLst>
                                    <p:set>
                                      <p:cBhvr>
                                        <p:cTn id="284" dur="1" fill="hold">
                                          <p:stCondLst>
                                            <p:cond delay="0"/>
                                          </p:stCondLst>
                                        </p:cTn>
                                        <p:tgtEl>
                                          <p:spTgt spid="254"/>
                                        </p:tgtEl>
                                        <p:attrNameLst>
                                          <p:attrName>style.visibility</p:attrName>
                                        </p:attrNameLst>
                                      </p:cBhvr>
                                      <p:to>
                                        <p:strVal val="visible"/>
                                      </p:to>
                                    </p:set>
                                    <p:animEffect transition="in" filter="fade">
                                      <p:cBhvr>
                                        <p:cTn id="285" dur="2000"/>
                                        <p:tgtEl>
                                          <p:spTgt spid="254"/>
                                        </p:tgtEl>
                                      </p:cBhvr>
                                    </p:animEffect>
                                  </p:childTnLst>
                                </p:cTn>
                              </p:par>
                              <p:par>
                                <p:cTn id="286" presetID="8" presetClass="emph" presetSubtype="0" decel="100000" fill="hold" nodeType="withEffect">
                                  <p:stCondLst>
                                    <p:cond delay="6200"/>
                                  </p:stCondLst>
                                  <p:childTnLst>
                                    <p:animRot by="-4800000">
                                      <p:cBhvr>
                                        <p:cTn id="287" dur="31000" fill="hold"/>
                                        <p:tgtEl>
                                          <p:spTgt spid="254"/>
                                        </p:tgtEl>
                                        <p:attrNameLst>
                                          <p:attrName>r</p:attrName>
                                        </p:attrNameLst>
                                      </p:cBhvr>
                                    </p:animRot>
                                  </p:childTnLst>
                                </p:cTn>
                              </p:par>
                              <p:par>
                                <p:cTn id="288" presetID="10" presetClass="entr" presetSubtype="0" fill="hold" nodeType="withEffect">
                                  <p:stCondLst>
                                    <p:cond delay="2000"/>
                                  </p:stCondLst>
                                  <p:childTnLst>
                                    <p:set>
                                      <p:cBhvr>
                                        <p:cTn id="289" dur="1" fill="hold">
                                          <p:stCondLst>
                                            <p:cond delay="0"/>
                                          </p:stCondLst>
                                        </p:cTn>
                                        <p:tgtEl>
                                          <p:spTgt spid="133"/>
                                        </p:tgtEl>
                                        <p:attrNameLst>
                                          <p:attrName>style.visibility</p:attrName>
                                        </p:attrNameLst>
                                      </p:cBhvr>
                                      <p:to>
                                        <p:strVal val="visible"/>
                                      </p:to>
                                    </p:set>
                                    <p:animEffect transition="in" filter="fade">
                                      <p:cBhvr>
                                        <p:cTn id="290" dur="2000"/>
                                        <p:tgtEl>
                                          <p:spTgt spid="133"/>
                                        </p:tgtEl>
                                      </p:cBhvr>
                                    </p:animEffect>
                                  </p:childTnLst>
                                </p:cTn>
                              </p:par>
                              <p:par>
                                <p:cTn id="291" presetID="6" presetClass="emph" presetSubtype="0" decel="100000" fill="hold" nodeType="withEffect">
                                  <p:stCondLst>
                                    <p:cond delay="2000"/>
                                  </p:stCondLst>
                                  <p:childTnLst>
                                    <p:animScale>
                                      <p:cBhvr>
                                        <p:cTn id="292" dur="2000" fill="hold"/>
                                        <p:tgtEl>
                                          <p:spTgt spid="133"/>
                                        </p:tgtEl>
                                      </p:cBhvr>
                                      <p:by x="15000" y="15000"/>
                                    </p:animScale>
                                  </p:childTnLst>
                                </p:cTn>
                              </p:par>
                              <p:par>
                                <p:cTn id="293" presetID="8" presetClass="emph" presetSubtype="0" decel="100000" fill="hold" nodeType="withEffect">
                                  <p:stCondLst>
                                    <p:cond delay="17500"/>
                                  </p:stCondLst>
                                  <p:childTnLst>
                                    <p:animRot by="-3000000">
                                      <p:cBhvr>
                                        <p:cTn id="294" dur="19700" fill="hold"/>
                                        <p:tgtEl>
                                          <p:spTgt spid="133"/>
                                        </p:tgtEl>
                                        <p:attrNameLst>
                                          <p:attrName>r</p:attrName>
                                        </p:attrNameLst>
                                      </p:cBhvr>
                                    </p:animRot>
                                  </p:childTnLst>
                                </p:cTn>
                              </p:par>
                              <p:par>
                                <p:cTn id="295" presetID="10" presetClass="entr" presetSubtype="0" fill="hold" nodeType="withEffect">
                                  <p:stCondLst>
                                    <p:cond delay="2700"/>
                                  </p:stCondLst>
                                  <p:childTnLst>
                                    <p:set>
                                      <p:cBhvr>
                                        <p:cTn id="296" dur="1" fill="hold">
                                          <p:stCondLst>
                                            <p:cond delay="0"/>
                                          </p:stCondLst>
                                        </p:cTn>
                                        <p:tgtEl>
                                          <p:spTgt spid="134"/>
                                        </p:tgtEl>
                                        <p:attrNameLst>
                                          <p:attrName>style.visibility</p:attrName>
                                        </p:attrNameLst>
                                      </p:cBhvr>
                                      <p:to>
                                        <p:strVal val="visible"/>
                                      </p:to>
                                    </p:set>
                                    <p:animEffect transition="in" filter="fade">
                                      <p:cBhvr>
                                        <p:cTn id="297" dur="2000"/>
                                        <p:tgtEl>
                                          <p:spTgt spid="134"/>
                                        </p:tgtEl>
                                      </p:cBhvr>
                                    </p:animEffect>
                                  </p:childTnLst>
                                </p:cTn>
                              </p:par>
                              <p:par>
                                <p:cTn id="298" presetID="6" presetClass="emph" presetSubtype="0" decel="100000" fill="hold" nodeType="withEffect">
                                  <p:stCondLst>
                                    <p:cond delay="2700"/>
                                  </p:stCondLst>
                                  <p:childTnLst>
                                    <p:animScale>
                                      <p:cBhvr>
                                        <p:cTn id="299" dur="2000" fill="hold"/>
                                        <p:tgtEl>
                                          <p:spTgt spid="134"/>
                                        </p:tgtEl>
                                      </p:cBhvr>
                                      <p:by x="15000" y="15000"/>
                                    </p:animScale>
                                  </p:childTnLst>
                                </p:cTn>
                              </p:par>
                              <p:par>
                                <p:cTn id="300" presetID="8" presetClass="emph" presetSubtype="0" decel="100000" fill="hold" nodeType="withEffect">
                                  <p:stCondLst>
                                    <p:cond delay="2700"/>
                                  </p:stCondLst>
                                  <p:childTnLst>
                                    <p:animRot by="3000000">
                                      <p:cBhvr>
                                        <p:cTn id="301" dur="32100" fill="hold"/>
                                        <p:tgtEl>
                                          <p:spTgt spid="134"/>
                                        </p:tgtEl>
                                        <p:attrNameLst>
                                          <p:attrName>r</p:attrName>
                                        </p:attrNameLst>
                                      </p:cBhvr>
                                    </p:animRot>
                                  </p:childTnLst>
                                </p:cTn>
                              </p:par>
                              <p:par>
                                <p:cTn id="302" presetID="2" presetClass="entr" presetSubtype="4" fill="hold" grpId="0" nodeType="withEffect">
                                  <p:stCondLst>
                                    <p:cond delay="2700"/>
                                  </p:stCondLst>
                                  <p:childTnLst>
                                    <p:set>
                                      <p:cBhvr>
                                        <p:cTn id="303" dur="1" fill="hold">
                                          <p:stCondLst>
                                            <p:cond delay="0"/>
                                          </p:stCondLst>
                                        </p:cTn>
                                        <p:tgtEl>
                                          <p:spTgt spid="135"/>
                                        </p:tgtEl>
                                        <p:attrNameLst>
                                          <p:attrName>style.visibility</p:attrName>
                                        </p:attrNameLst>
                                      </p:cBhvr>
                                      <p:to>
                                        <p:strVal val="visible"/>
                                      </p:to>
                                    </p:set>
                                    <p:anim calcmode="lin" valueType="num">
                                      <p:cBhvr additive="base">
                                        <p:cTn id="304" dur="500" fill="hold"/>
                                        <p:tgtEl>
                                          <p:spTgt spid="135"/>
                                        </p:tgtEl>
                                        <p:attrNameLst>
                                          <p:attrName>ppt_x</p:attrName>
                                        </p:attrNameLst>
                                      </p:cBhvr>
                                      <p:tavLst>
                                        <p:tav tm="0">
                                          <p:val>
                                            <p:strVal val="#ppt_x"/>
                                          </p:val>
                                        </p:tav>
                                        <p:tav tm="100000">
                                          <p:val>
                                            <p:strVal val="#ppt_x"/>
                                          </p:val>
                                        </p:tav>
                                      </p:tavLst>
                                    </p:anim>
                                    <p:anim calcmode="lin" valueType="num">
                                      <p:cBhvr additive="base">
                                        <p:cTn id="305" dur="500" fill="hold"/>
                                        <p:tgtEl>
                                          <p:spTgt spid="135"/>
                                        </p:tgtEl>
                                        <p:attrNameLst>
                                          <p:attrName>ppt_y</p:attrName>
                                        </p:attrNameLst>
                                      </p:cBhvr>
                                      <p:tavLst>
                                        <p:tav tm="0">
                                          <p:val>
                                            <p:strVal val="1+#ppt_h/2"/>
                                          </p:val>
                                        </p:tav>
                                        <p:tav tm="100000">
                                          <p:val>
                                            <p:strVal val="#ppt_y"/>
                                          </p:val>
                                        </p:tav>
                                      </p:tavLst>
                                    </p:anim>
                                  </p:childTnLst>
                                </p:cTn>
                              </p:par>
                              <p:par>
                                <p:cTn id="306" presetID="2" presetClass="entr" presetSubtype="4" fill="hold" nodeType="withEffect">
                                  <p:stCondLst>
                                    <p:cond delay="2700"/>
                                  </p:stCondLst>
                                  <p:childTnLst>
                                    <p:set>
                                      <p:cBhvr>
                                        <p:cTn id="307" dur="1" fill="hold">
                                          <p:stCondLst>
                                            <p:cond delay="0"/>
                                          </p:stCondLst>
                                        </p:cTn>
                                        <p:tgtEl>
                                          <p:spTgt spid="6"/>
                                        </p:tgtEl>
                                        <p:attrNameLst>
                                          <p:attrName>style.visibility</p:attrName>
                                        </p:attrNameLst>
                                      </p:cBhvr>
                                      <p:to>
                                        <p:strVal val="visible"/>
                                      </p:to>
                                    </p:set>
                                    <p:anim calcmode="lin" valueType="num">
                                      <p:cBhvr additive="base">
                                        <p:cTn id="308" dur="500" fill="hold"/>
                                        <p:tgtEl>
                                          <p:spTgt spid="6"/>
                                        </p:tgtEl>
                                        <p:attrNameLst>
                                          <p:attrName>ppt_x</p:attrName>
                                        </p:attrNameLst>
                                      </p:cBhvr>
                                      <p:tavLst>
                                        <p:tav tm="0">
                                          <p:val>
                                            <p:strVal val="#ppt_x"/>
                                          </p:val>
                                        </p:tav>
                                        <p:tav tm="100000">
                                          <p:val>
                                            <p:strVal val="#ppt_x"/>
                                          </p:val>
                                        </p:tav>
                                      </p:tavLst>
                                    </p:anim>
                                    <p:anim calcmode="lin" valueType="num">
                                      <p:cBhvr additive="base">
                                        <p:cTn id="309" dur="500" fill="hold"/>
                                        <p:tgtEl>
                                          <p:spTgt spid="6"/>
                                        </p:tgtEl>
                                        <p:attrNameLst>
                                          <p:attrName>ppt_y</p:attrName>
                                        </p:attrNameLst>
                                      </p:cBhvr>
                                      <p:tavLst>
                                        <p:tav tm="0">
                                          <p:val>
                                            <p:strVal val="1+#ppt_h/2"/>
                                          </p:val>
                                        </p:tav>
                                        <p:tav tm="100000">
                                          <p:val>
                                            <p:strVal val="#ppt_y"/>
                                          </p:val>
                                        </p:tav>
                                      </p:tavLst>
                                    </p:anim>
                                  </p:childTnLst>
                                </p:cTn>
                              </p:par>
                              <p:par>
                                <p:cTn id="310" presetID="2" presetClass="entr" presetSubtype="4" fill="hold" grpId="0" nodeType="withEffect">
                                  <p:stCondLst>
                                    <p:cond delay="2700"/>
                                  </p:stCondLst>
                                  <p:childTnLst>
                                    <p:set>
                                      <p:cBhvr>
                                        <p:cTn id="311" dur="1" fill="hold">
                                          <p:stCondLst>
                                            <p:cond delay="0"/>
                                          </p:stCondLst>
                                        </p:cTn>
                                        <p:tgtEl>
                                          <p:spTgt spid="2"/>
                                        </p:tgtEl>
                                        <p:attrNameLst>
                                          <p:attrName>style.visibility</p:attrName>
                                        </p:attrNameLst>
                                      </p:cBhvr>
                                      <p:to>
                                        <p:strVal val="visible"/>
                                      </p:to>
                                    </p:set>
                                    <p:anim calcmode="lin" valueType="num">
                                      <p:cBhvr additive="base">
                                        <p:cTn id="312" dur="500" fill="hold"/>
                                        <p:tgtEl>
                                          <p:spTgt spid="2"/>
                                        </p:tgtEl>
                                        <p:attrNameLst>
                                          <p:attrName>ppt_x</p:attrName>
                                        </p:attrNameLst>
                                      </p:cBhvr>
                                      <p:tavLst>
                                        <p:tav tm="0">
                                          <p:val>
                                            <p:strVal val="#ppt_x"/>
                                          </p:val>
                                        </p:tav>
                                        <p:tav tm="100000">
                                          <p:val>
                                            <p:strVal val="#ppt_x"/>
                                          </p:val>
                                        </p:tav>
                                      </p:tavLst>
                                    </p:anim>
                                    <p:anim calcmode="lin" valueType="num">
                                      <p:cBhvr additive="base">
                                        <p:cTn id="313" dur="500" fill="hold"/>
                                        <p:tgtEl>
                                          <p:spTgt spid="2"/>
                                        </p:tgtEl>
                                        <p:attrNameLst>
                                          <p:attrName>ppt_y</p:attrName>
                                        </p:attrNameLst>
                                      </p:cBhvr>
                                      <p:tavLst>
                                        <p:tav tm="0">
                                          <p:val>
                                            <p:strVal val="1+#ppt_h/2"/>
                                          </p:val>
                                        </p:tav>
                                        <p:tav tm="100000">
                                          <p:val>
                                            <p:strVal val="#ppt_y"/>
                                          </p:val>
                                        </p:tav>
                                      </p:tavLst>
                                    </p:anim>
                                  </p:childTnLst>
                                </p:cTn>
                              </p:par>
                              <p:par>
                                <p:cTn id="314" presetID="2" presetClass="entr" presetSubtype="4" fill="hold" nodeType="withEffect">
                                  <p:stCondLst>
                                    <p:cond delay="2700"/>
                                  </p:stCondLst>
                                  <p:childTnLst>
                                    <p:set>
                                      <p:cBhvr>
                                        <p:cTn id="315" dur="1" fill="hold">
                                          <p:stCondLst>
                                            <p:cond delay="0"/>
                                          </p:stCondLst>
                                        </p:cTn>
                                        <p:tgtEl>
                                          <p:spTgt spid="8"/>
                                        </p:tgtEl>
                                        <p:attrNameLst>
                                          <p:attrName>style.visibility</p:attrName>
                                        </p:attrNameLst>
                                      </p:cBhvr>
                                      <p:to>
                                        <p:strVal val="visible"/>
                                      </p:to>
                                    </p:set>
                                    <p:anim calcmode="lin" valueType="num">
                                      <p:cBhvr additive="base">
                                        <p:cTn id="316" dur="500" fill="hold"/>
                                        <p:tgtEl>
                                          <p:spTgt spid="8"/>
                                        </p:tgtEl>
                                        <p:attrNameLst>
                                          <p:attrName>ppt_x</p:attrName>
                                        </p:attrNameLst>
                                      </p:cBhvr>
                                      <p:tavLst>
                                        <p:tav tm="0">
                                          <p:val>
                                            <p:strVal val="#ppt_x"/>
                                          </p:val>
                                        </p:tav>
                                        <p:tav tm="100000">
                                          <p:val>
                                            <p:strVal val="#ppt_x"/>
                                          </p:val>
                                        </p:tav>
                                      </p:tavLst>
                                    </p:anim>
                                    <p:anim calcmode="lin" valueType="num">
                                      <p:cBhvr additive="base">
                                        <p:cTn id="317" dur="500" fill="hold"/>
                                        <p:tgtEl>
                                          <p:spTgt spid="8"/>
                                        </p:tgtEl>
                                        <p:attrNameLst>
                                          <p:attrName>ppt_y</p:attrName>
                                        </p:attrNameLst>
                                      </p:cBhvr>
                                      <p:tavLst>
                                        <p:tav tm="0">
                                          <p:val>
                                            <p:strVal val="1+#ppt_h/2"/>
                                          </p:val>
                                        </p:tav>
                                        <p:tav tm="100000">
                                          <p:val>
                                            <p:strVal val="#ppt_y"/>
                                          </p:val>
                                        </p:tav>
                                      </p:tavLst>
                                    </p:anim>
                                  </p:childTnLst>
                                </p:cTn>
                              </p:par>
                              <p:par>
                                <p:cTn id="318" presetID="2" presetClass="entr" presetSubtype="8" fill="hold" nodeType="withEffect">
                                  <p:stCondLst>
                                    <p:cond delay="2700"/>
                                  </p:stCondLst>
                                  <p:childTnLst>
                                    <p:set>
                                      <p:cBhvr>
                                        <p:cTn id="319" dur="1" fill="hold">
                                          <p:stCondLst>
                                            <p:cond delay="0"/>
                                          </p:stCondLst>
                                        </p:cTn>
                                        <p:tgtEl>
                                          <p:spTgt spid="255"/>
                                        </p:tgtEl>
                                        <p:attrNameLst>
                                          <p:attrName>style.visibility</p:attrName>
                                        </p:attrNameLst>
                                      </p:cBhvr>
                                      <p:to>
                                        <p:strVal val="visible"/>
                                      </p:to>
                                    </p:set>
                                    <p:anim calcmode="lin" valueType="num">
                                      <p:cBhvr additive="base">
                                        <p:cTn id="320" dur="500" fill="hold"/>
                                        <p:tgtEl>
                                          <p:spTgt spid="255"/>
                                        </p:tgtEl>
                                        <p:attrNameLst>
                                          <p:attrName>ppt_x</p:attrName>
                                        </p:attrNameLst>
                                      </p:cBhvr>
                                      <p:tavLst>
                                        <p:tav tm="0">
                                          <p:val>
                                            <p:strVal val="0-#ppt_w/2"/>
                                          </p:val>
                                        </p:tav>
                                        <p:tav tm="100000">
                                          <p:val>
                                            <p:strVal val="#ppt_x"/>
                                          </p:val>
                                        </p:tav>
                                      </p:tavLst>
                                    </p:anim>
                                    <p:anim calcmode="lin" valueType="num">
                                      <p:cBhvr additive="base">
                                        <p:cTn id="321" dur="500" fill="hold"/>
                                        <p:tgtEl>
                                          <p:spTgt spid="255"/>
                                        </p:tgtEl>
                                        <p:attrNameLst>
                                          <p:attrName>ppt_y</p:attrName>
                                        </p:attrNameLst>
                                      </p:cBhvr>
                                      <p:tavLst>
                                        <p:tav tm="0">
                                          <p:val>
                                            <p:strVal val="#ppt_y"/>
                                          </p:val>
                                        </p:tav>
                                        <p:tav tm="100000">
                                          <p:val>
                                            <p:strVal val="#ppt_y"/>
                                          </p:val>
                                        </p:tav>
                                      </p:tavLst>
                                    </p:anim>
                                  </p:childTnLst>
                                </p:cTn>
                              </p:par>
                              <p:par>
                                <p:cTn id="322" presetID="10" presetClass="entr" presetSubtype="0" fill="hold" nodeType="withEffect">
                                  <p:stCondLst>
                                    <p:cond delay="0"/>
                                  </p:stCondLst>
                                  <p:childTnLst>
                                    <p:set>
                                      <p:cBhvr>
                                        <p:cTn id="323" dur="1" fill="hold">
                                          <p:stCondLst>
                                            <p:cond delay="0"/>
                                          </p:stCondLst>
                                        </p:cTn>
                                        <p:tgtEl>
                                          <p:spTgt spid="125"/>
                                        </p:tgtEl>
                                        <p:attrNameLst>
                                          <p:attrName>style.visibility</p:attrName>
                                        </p:attrNameLst>
                                      </p:cBhvr>
                                      <p:to>
                                        <p:strVal val="visible"/>
                                      </p:to>
                                    </p:set>
                                    <p:animEffect transition="in" filter="fade">
                                      <p:cBhvr>
                                        <p:cTn id="324" dur="500"/>
                                        <p:tgtEl>
                                          <p:spTgt spid="125"/>
                                        </p:tgtEl>
                                      </p:cBhvr>
                                    </p:animEffect>
                                  </p:childTnLst>
                                </p:cTn>
                              </p:par>
                              <p:par>
                                <p:cTn id="325" presetID="10" presetClass="entr" presetSubtype="0" fill="hold" nodeType="withEffect">
                                  <p:stCondLst>
                                    <p:cond delay="0"/>
                                  </p:stCondLst>
                                  <p:childTnLst>
                                    <p:set>
                                      <p:cBhvr>
                                        <p:cTn id="326" dur="1" fill="hold">
                                          <p:stCondLst>
                                            <p:cond delay="0"/>
                                          </p:stCondLst>
                                        </p:cTn>
                                        <p:tgtEl>
                                          <p:spTgt spid="126"/>
                                        </p:tgtEl>
                                        <p:attrNameLst>
                                          <p:attrName>style.visibility</p:attrName>
                                        </p:attrNameLst>
                                      </p:cBhvr>
                                      <p:to>
                                        <p:strVal val="visible"/>
                                      </p:to>
                                    </p:set>
                                    <p:animEffect transition="in" filter="fade">
                                      <p:cBhvr>
                                        <p:cTn id="327"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p:bldP spid="149" grpId="0" animBg="1"/>
      <p:bldP spid="154" grpId="0" animBg="1"/>
      <p:bldP spid="157" grpId="0" animBg="1"/>
      <p:bldP spid="159" grpId="0" animBg="1"/>
      <p:bldP spid="163" grpId="0" animBg="1"/>
      <p:bldP spid="166" grpId="0" animBg="1"/>
      <p:bldP spid="168" grpId="0" animBg="1"/>
      <p:bldP spid="170" grpId="0" animBg="1"/>
      <p:bldP spid="172" grpId="0" animBg="1"/>
      <p:bldP spid="174" grpId="0" animBg="1"/>
      <p:bldP spid="174" grpId="1" animBg="1"/>
      <p:bldP spid="174" grpId="2" animBg="1"/>
      <p:bldP spid="174" grpId="3" animBg="1"/>
      <p:bldP spid="175" grpId="0" animBg="1"/>
      <p:bldP spid="175" grpId="1" animBg="1"/>
      <p:bldP spid="175" grpId="2" animBg="1"/>
      <p:bldP spid="176" grpId="0" animBg="1"/>
      <p:bldP spid="176" grpId="1" animBg="1"/>
      <p:bldP spid="176" grpId="2" animBg="1"/>
      <p:bldP spid="176" grpId="3" animBg="1"/>
      <p:bldP spid="177" grpId="0" animBg="1"/>
      <p:bldP spid="177" grpId="1" animBg="1"/>
      <p:bldP spid="177" grpId="2" animBg="1"/>
      <p:bldP spid="179" grpId="0" animBg="1"/>
      <p:bldP spid="179" grpId="1" animBg="1"/>
      <p:bldP spid="179" grpId="2" animBg="1"/>
      <p:bldP spid="179" grpId="3" animBg="1"/>
      <p:bldP spid="180" grpId="0" animBg="1"/>
      <p:bldP spid="180" grpId="1" animBg="1"/>
      <p:bldP spid="180" grpId="2" animBg="1"/>
      <p:bldP spid="180" grpId="3" animBg="1"/>
      <p:bldP spid="181" grpId="0" animBg="1"/>
      <p:bldP spid="181" grpId="1" animBg="1"/>
      <p:bldP spid="181" grpId="2" animBg="1"/>
      <p:bldP spid="182" grpId="0" animBg="1"/>
      <p:bldP spid="182" grpId="1" animBg="1"/>
      <p:bldP spid="182" grpId="2" animBg="1"/>
      <p:bldP spid="182" grpId="3" animBg="1"/>
      <p:bldP spid="183" grpId="0" animBg="1"/>
      <p:bldP spid="183" grpId="1" animBg="1"/>
      <p:bldP spid="183" grpId="2" animBg="1"/>
      <p:bldP spid="183" grpId="3" animBg="1"/>
      <p:bldP spid="185" grpId="0" animBg="1"/>
      <p:bldP spid="185" grpId="1" animBg="1"/>
      <p:bldP spid="185" grpId="2" animBg="1"/>
      <p:bldP spid="186" grpId="0" animBg="1"/>
      <p:bldP spid="186" grpId="1" animBg="1"/>
      <p:bldP spid="186" grpId="2" animBg="1"/>
      <p:bldP spid="186" grpId="3" animBg="1"/>
      <p:bldP spid="187" grpId="0" animBg="1"/>
      <p:bldP spid="187" grpId="1" animBg="1"/>
      <p:bldP spid="187" grpId="2" animBg="1"/>
      <p:bldP spid="188" grpId="0" animBg="1"/>
      <p:bldP spid="188" grpId="1" animBg="1"/>
      <p:bldP spid="188" grpId="2" animBg="1"/>
      <p:bldP spid="188" grpId="3" animBg="1"/>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987403" y="5378803"/>
            <a:ext cx="1644668" cy="689991"/>
          </a:xfrm>
          <a:prstGeom prst="rect">
            <a:avLst/>
          </a:prstGeom>
        </p:spPr>
        <p:txBody>
          <a:bodyPr vert="horz" wrap="square" lIns="0" tIns="89642" rIns="0" bIns="89642"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568" b="0" i="0" u="none" strike="noStrike" kern="1200" cap="none" spc="0" normalizeH="0" baseline="0" noProof="0" dirty="0">
              <a:ln>
                <a:noFill/>
              </a:ln>
              <a:solidFill>
                <a:srgbClr val="2C292A"/>
              </a:solidFill>
              <a:effectLst/>
              <a:uLnTx/>
              <a:uFillTx/>
              <a:latin typeface="Segoe UI" pitchFamily="34" charset="0"/>
              <a:ea typeface="Segoe UI" pitchFamily="34" charset="0"/>
              <a:cs typeface="Segoe UI" pitchFamily="34" charset="0"/>
            </a:endParaRPr>
          </a:p>
        </p:txBody>
      </p:sp>
      <p:sp>
        <p:nvSpPr>
          <p:cNvPr id="7" name="Title 1"/>
          <p:cNvSpPr txBox="1">
            <a:spLocks/>
          </p:cNvSpPr>
          <p:nvPr/>
        </p:nvSpPr>
        <p:spPr>
          <a:xfrm>
            <a:off x="1527274" y="3020215"/>
            <a:ext cx="8515723" cy="2010457"/>
          </a:xfrm>
          <a:prstGeom prst="rect">
            <a:avLst/>
          </a:prstGeom>
        </p:spPr>
        <p:txBody>
          <a:bodyPr lIns="0"/>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kumimoji="1" lang="en-US" altLang="ja-JP" sz="4400" dirty="0">
                <a:solidFill>
                  <a:schemeClr val="bg1"/>
                </a:solidFill>
                <a:latin typeface="ADAM.CG PRO" pitchFamily="50" charset="0"/>
              </a:rPr>
              <a:t>ETUDE DE L’EXISTANT</a:t>
            </a:r>
            <a:endParaRPr kumimoji="1" lang="ja-JP" altLang="en-US" sz="4400" dirty="0">
              <a:solidFill>
                <a:schemeClr val="bg1"/>
              </a:solidFill>
              <a:latin typeface="ADAM.CG PRO" pitchFamily="50" charset="0"/>
            </a:endParaRPr>
          </a:p>
        </p:txBody>
      </p:sp>
      <p:grpSp>
        <p:nvGrpSpPr>
          <p:cNvPr id="2" name="Group 1"/>
          <p:cNvGrpSpPr/>
          <p:nvPr/>
        </p:nvGrpSpPr>
        <p:grpSpPr>
          <a:xfrm>
            <a:off x="8678026" y="2472814"/>
            <a:ext cx="1912373" cy="1912373"/>
            <a:chOff x="8852038" y="2554556"/>
            <a:chExt cx="1950720" cy="1950720"/>
          </a:xfrm>
        </p:grpSpPr>
        <p:sp>
          <p:nvSpPr>
            <p:cNvPr id="8" name="Oval 7"/>
            <p:cNvSpPr/>
            <p:nvPr/>
          </p:nvSpPr>
          <p:spPr bwMode="auto">
            <a:xfrm>
              <a:off x="8852038" y="2554556"/>
              <a:ext cx="1950720" cy="195072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0416" y="3112934"/>
              <a:ext cx="833964" cy="833964"/>
            </a:xfrm>
            <a:prstGeom prst="rect">
              <a:avLst/>
            </a:prstGeom>
          </p:spPr>
        </p:pic>
      </p:grpSp>
    </p:spTree>
    <p:extLst>
      <p:ext uri="{BB962C8B-B14F-4D97-AF65-F5344CB8AC3E}">
        <p14:creationId xmlns:p14="http://schemas.microsoft.com/office/powerpoint/2010/main" val="53448885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 name="Rectangle 13"/>
          <p:cNvSpPr/>
          <p:nvPr/>
        </p:nvSpPr>
        <p:spPr>
          <a:xfrm>
            <a:off x="0" y="6463621"/>
            <a:ext cx="12192000" cy="394379"/>
          </a:xfrm>
          <a:prstGeom prst="rect">
            <a:avLst/>
          </a:prstGeom>
          <a:solidFill>
            <a:srgbClr val="5C0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ETUDE DE L’EXISTANT</a:t>
            </a:r>
            <a:endParaRPr kumimoji="1" lang="ja-JP" altLang="en-US" dirty="0">
              <a:solidFill>
                <a:schemeClr val="bg1"/>
              </a:solidFill>
            </a:endParaRPr>
          </a:p>
        </p:txBody>
      </p:sp>
      <p:sp>
        <p:nvSpPr>
          <p:cNvPr id="12" name="テキスト プレースホルダー 11"/>
          <p:cNvSpPr>
            <a:spLocks noGrp="1"/>
          </p:cNvSpPr>
          <p:nvPr>
            <p:ph type="body" sz="quarter" idx="14"/>
          </p:nvPr>
        </p:nvSpPr>
        <p:spPr>
          <a:xfrm>
            <a:off x="1" y="0"/>
            <a:ext cx="5195821" cy="737714"/>
          </a:xfrm>
          <a:solidFill>
            <a:schemeClr val="tx2">
              <a:lumMod val="20000"/>
              <a:lumOff val="80000"/>
            </a:schemeClr>
          </a:solidFill>
        </p:spPr>
        <p:txBody>
          <a:bodyPr/>
          <a:lstStyle/>
          <a:p>
            <a:pPr marL="0" indent="0">
              <a:buNone/>
            </a:pPr>
            <a:r>
              <a:rPr kumimoji="1" lang="en-US" altLang="ja-JP" sz="3200" dirty="0">
                <a:latin typeface="Segoe UI Semibold" panose="020B0702040204020203" pitchFamily="34" charset="0"/>
                <a:cs typeface="Segoe UI Semibold" panose="020B0702040204020203" pitchFamily="34" charset="0"/>
              </a:rPr>
              <a:t>ETUDE DE L’EXISTANT</a:t>
            </a:r>
            <a:endParaRPr kumimoji="1" lang="ja-JP" altLang="en-US" sz="3200" dirty="0">
              <a:latin typeface="Segoe UI Semibold" panose="020B0702040204020203" pitchFamily="34" charset="0"/>
              <a:cs typeface="Segoe UI Semibold" panose="020B0702040204020203" pitchFamily="34" charset="0"/>
            </a:endParaRPr>
          </a:p>
        </p:txBody>
      </p:sp>
      <p:sp>
        <p:nvSpPr>
          <p:cNvPr id="4" name="スライド番号プレースホルダー 3"/>
          <p:cNvSpPr>
            <a:spLocks noGrp="1"/>
          </p:cNvSpPr>
          <p:nvPr>
            <p:ph type="sldNum" sz="quarter" idx="11"/>
          </p:nvPr>
        </p:nvSpPr>
        <p:spPr>
          <a:xfrm>
            <a:off x="9448800" y="6463621"/>
            <a:ext cx="2743200" cy="365125"/>
          </a:xfrm>
        </p:spPr>
        <p:txBody>
          <a:bodyPr/>
          <a:lstStyle/>
          <a:p>
            <a:fld id="{387164BF-D67A-46C0-81D2-5BAF67C00C80}" type="slidenum">
              <a:rPr lang="en-US" sz="2400" b="1" smtClean="0">
                <a:solidFill>
                  <a:schemeClr val="bg1"/>
                </a:solidFill>
              </a:rPr>
              <a:pPr/>
              <a:t>12</a:t>
            </a:fld>
            <a:endParaRPr lang="en-US" b="1" dirty="0">
              <a:solidFill>
                <a:schemeClr val="bg1"/>
              </a:solidFill>
            </a:endParaRPr>
          </a:p>
        </p:txBody>
      </p:sp>
      <p:sp>
        <p:nvSpPr>
          <p:cNvPr id="15" name="テキスト プレースホルダー 14"/>
          <p:cNvSpPr>
            <a:spLocks noGrp="1"/>
          </p:cNvSpPr>
          <p:nvPr>
            <p:ph type="body" sz="quarter" idx="26"/>
          </p:nvPr>
        </p:nvSpPr>
        <p:spPr>
          <a:xfrm>
            <a:off x="6478884" y="591766"/>
            <a:ext cx="5318238" cy="1025522"/>
          </a:xfrm>
        </p:spPr>
        <p:txBody>
          <a:bodyPr/>
          <a:lstStyle/>
          <a:p>
            <a:pPr marL="0" indent="0">
              <a:buNone/>
            </a:pPr>
            <a:r>
              <a:rPr lang="fr-FR" b="1" dirty="0">
                <a:solidFill>
                  <a:schemeClr val="tx1"/>
                </a:solidFill>
                <a:latin typeface="Aller Light" panose="02000503000000020004" pitchFamily="2" charset="0"/>
              </a:rPr>
              <a:t>Applications et outils pour la gestion centralisée des utilisateurs</a:t>
            </a:r>
          </a:p>
          <a:p>
            <a:pPr marL="0" lvl="0" indent="0">
              <a:buNone/>
            </a:pPr>
            <a:endParaRPr lang="fr-FR" b="1" dirty="0">
              <a:solidFill>
                <a:schemeClr val="tx1"/>
              </a:solidFill>
              <a:latin typeface="Aller Light" panose="02000503000000020004" pitchFamily="2" charset="0"/>
            </a:endParaRPr>
          </a:p>
        </p:txBody>
      </p:sp>
      <p:sp>
        <p:nvSpPr>
          <p:cNvPr id="13" name="テキスト プレースホルダー 12"/>
          <p:cNvSpPr>
            <a:spLocks noGrp="1"/>
          </p:cNvSpPr>
          <p:nvPr>
            <p:ph type="body" sz="quarter" idx="15"/>
          </p:nvPr>
        </p:nvSpPr>
        <p:spPr>
          <a:xfrm>
            <a:off x="101017" y="2849399"/>
            <a:ext cx="4062545" cy="3109417"/>
          </a:xfrm>
        </p:spPr>
        <p:txBody>
          <a:bodyPr/>
          <a:lstStyle/>
          <a:p>
            <a:pPr marL="0" indent="0">
              <a:buNone/>
            </a:pPr>
            <a:r>
              <a:rPr lang="fr-FR" sz="1800" b="1" dirty="0">
                <a:latin typeface="Aller Light" panose="02000503000000020004" pitchFamily="2" charset="0"/>
              </a:rPr>
              <a:t>Aujourd’hui les applications utilisent des protocoles standards, accompagnés par une infrastructure d’annuaire centralisée, qui est basée spécialement sur les protocoles LDAP et Radius. Grace a cette centralisation, chaque application peut accéder à l’information dont elle a besoin pour ses contrôles d’accès.</a:t>
            </a:r>
          </a:p>
        </p:txBody>
      </p:sp>
      <p:sp>
        <p:nvSpPr>
          <p:cNvPr id="17" name="テキスト プレースホルダー 16"/>
          <p:cNvSpPr>
            <a:spLocks noGrp="1"/>
          </p:cNvSpPr>
          <p:nvPr>
            <p:ph type="body" sz="quarter" idx="29"/>
          </p:nvPr>
        </p:nvSpPr>
        <p:spPr>
          <a:xfrm>
            <a:off x="7268640" y="1617288"/>
            <a:ext cx="4528482" cy="827116"/>
          </a:xfrm>
        </p:spPr>
        <p:txBody>
          <a:bodyPr/>
          <a:lstStyle/>
          <a:p>
            <a:pPr marL="457200" lvl="1" indent="0">
              <a:buNone/>
            </a:pPr>
            <a:r>
              <a:rPr lang="fr-FR" b="1" dirty="0">
                <a:latin typeface="Aller Light" panose="02000503000000020004" pitchFamily="2" charset="0"/>
              </a:rPr>
              <a:t>L’annuaire centralisée </a:t>
            </a:r>
          </a:p>
          <a:p>
            <a:pPr marL="457200" lvl="1" indent="0">
              <a:buNone/>
            </a:pPr>
            <a:endParaRPr lang="fr-FR" b="1" dirty="0">
              <a:latin typeface="Aller Light" panose="02000503000000020004" pitchFamily="2" charset="0"/>
            </a:endParaRPr>
          </a:p>
        </p:txBody>
      </p:sp>
      <p:sp>
        <p:nvSpPr>
          <p:cNvPr id="19" name="テキスト プレースホルダー 18"/>
          <p:cNvSpPr>
            <a:spLocks noGrp="1"/>
          </p:cNvSpPr>
          <p:nvPr>
            <p:ph type="body" sz="quarter" idx="31"/>
          </p:nvPr>
        </p:nvSpPr>
        <p:spPr>
          <a:xfrm>
            <a:off x="7003459" y="2735138"/>
            <a:ext cx="4080807" cy="1340215"/>
          </a:xfrm>
        </p:spPr>
        <p:txBody>
          <a:bodyPr/>
          <a:lstStyle/>
          <a:p>
            <a:pPr marL="457200" lvl="1" indent="0">
              <a:buNone/>
            </a:pPr>
            <a:r>
              <a:rPr lang="en-US" b="1" dirty="0">
                <a:latin typeface="Aller Light" panose="02000503000000020004" pitchFamily="2" charset="0"/>
              </a:rPr>
              <a:t>Lightweight Directory Access Protocol (LDAP)</a:t>
            </a:r>
            <a:endParaRPr lang="fr-FR" b="1" dirty="0">
              <a:latin typeface="Aller Light" panose="02000503000000020004" pitchFamily="2" charset="0"/>
            </a:endParaRPr>
          </a:p>
          <a:p>
            <a:pPr marL="457200" lvl="1" indent="0">
              <a:buNone/>
            </a:pPr>
            <a:endParaRPr lang="fr-FR" b="1" dirty="0">
              <a:latin typeface="Aller Light" panose="02000503000000020004" pitchFamily="2" charset="0"/>
            </a:endParaRPr>
          </a:p>
        </p:txBody>
      </p:sp>
      <p:sp>
        <p:nvSpPr>
          <p:cNvPr id="21" name="テキスト プレースホルダー 20"/>
          <p:cNvSpPr>
            <a:spLocks noGrp="1"/>
          </p:cNvSpPr>
          <p:nvPr>
            <p:ph type="body" sz="quarter" idx="33"/>
          </p:nvPr>
        </p:nvSpPr>
        <p:spPr>
          <a:xfrm>
            <a:off x="7721477" y="4404108"/>
            <a:ext cx="5069583" cy="1110124"/>
          </a:xfrm>
        </p:spPr>
        <p:txBody>
          <a:bodyPr/>
          <a:lstStyle/>
          <a:p>
            <a:pPr marL="0" indent="0">
              <a:buNone/>
            </a:pPr>
            <a:r>
              <a:rPr lang="fr-FR" b="1" dirty="0">
                <a:solidFill>
                  <a:schemeClr val="tx1"/>
                </a:solidFill>
                <a:latin typeface="Aller Light" panose="02000503000000020004" pitchFamily="2" charset="0"/>
              </a:rPr>
              <a:t>La solution existante chez le service d’administration linux </a:t>
            </a:r>
          </a:p>
          <a:p>
            <a:pPr marL="0" lvl="0" indent="0">
              <a:buNone/>
            </a:pPr>
            <a:endParaRPr lang="fr-FR" b="1" dirty="0">
              <a:solidFill>
                <a:schemeClr val="tx1"/>
              </a:solidFill>
              <a:latin typeface="Aller Light" panose="02000503000000020004" pitchFamily="2" charset="0"/>
            </a:endParaRPr>
          </a:p>
        </p:txBody>
      </p:sp>
      <p:pic>
        <p:nvPicPr>
          <p:cNvPr id="11" name="図プレースホルダー 10"/>
          <p:cNvPicPr>
            <a:picLocks noGrp="1" noChangeAspect="1"/>
          </p:cNvPicPr>
          <p:nvPr>
            <p:ph type="pic" sz="quarter" idx="16"/>
          </p:nvPr>
        </p:nvPicPr>
        <p:blipFill>
          <a:blip r:embed="rId2">
            <a:extLst>
              <a:ext uri="{28A0092B-C50C-407E-A947-70E740481C1C}">
                <a14:useLocalDpi xmlns:a14="http://schemas.microsoft.com/office/drawing/2010/main" val="0"/>
              </a:ext>
            </a:extLst>
          </a:blip>
          <a:stretch>
            <a:fillRect/>
          </a:stretch>
        </p:blipFill>
        <p:spPr>
          <a:xfrm>
            <a:off x="4692907" y="1147296"/>
            <a:ext cx="475276" cy="475276"/>
          </a:xfrm>
        </p:spPr>
      </p:pic>
      <p:pic>
        <p:nvPicPr>
          <p:cNvPr id="10" name="図プレースホルダー 9"/>
          <p:cNvPicPr>
            <a:picLocks noGrp="1" noChangeAspect="1"/>
          </p:cNvPicPr>
          <p:nvPr>
            <p:ph type="pic" sz="quarter" idx="35"/>
          </p:nvPr>
        </p:nvPicPr>
        <p:blipFill>
          <a:blip r:embed="rId3" cstate="print">
            <a:extLst>
              <a:ext uri="{28A0092B-C50C-407E-A947-70E740481C1C}">
                <a14:useLocalDpi xmlns:a14="http://schemas.microsoft.com/office/drawing/2010/main" val="0"/>
              </a:ext>
            </a:extLst>
          </a:blip>
          <a:stretch>
            <a:fillRect/>
          </a:stretch>
        </p:blipFill>
        <p:spPr>
          <a:xfrm>
            <a:off x="6060016" y="1985656"/>
            <a:ext cx="555363" cy="555363"/>
          </a:xfrm>
        </p:spPr>
      </p:pic>
      <p:pic>
        <p:nvPicPr>
          <p:cNvPr id="9" name="図プレースホルダー 8"/>
          <p:cNvPicPr>
            <a:picLocks noGrp="1" noChangeAspect="1"/>
          </p:cNvPicPr>
          <p:nvPr>
            <p:ph type="pic" sz="quarter" idx="36"/>
          </p:nvPr>
        </p:nvPicPr>
        <p:blipFill>
          <a:blip r:embed="rId4" cstate="print">
            <a:extLst>
              <a:ext uri="{28A0092B-C50C-407E-A947-70E740481C1C}">
                <a14:useLocalDpi xmlns:a14="http://schemas.microsoft.com/office/drawing/2010/main" val="0"/>
              </a:ext>
            </a:extLst>
          </a:blip>
          <a:stretch>
            <a:fillRect/>
          </a:stretch>
        </p:blipFill>
        <p:spPr>
          <a:xfrm>
            <a:off x="4522600" y="3325871"/>
            <a:ext cx="673193" cy="673193"/>
          </a:xfrm>
        </p:spPr>
      </p:pic>
      <p:pic>
        <p:nvPicPr>
          <p:cNvPr id="8" name="図プレースホルダー 7"/>
          <p:cNvPicPr>
            <a:picLocks noGrp="1" noChangeAspect="1"/>
          </p:cNvPicPr>
          <p:nvPr>
            <p:ph type="pic" sz="quarter" idx="37"/>
          </p:nvPr>
        </p:nvPicPr>
        <p:blipFill>
          <a:blip r:embed="rId5" cstate="print">
            <a:extLst>
              <a:ext uri="{28A0092B-C50C-407E-A947-70E740481C1C}">
                <a14:useLocalDpi xmlns:a14="http://schemas.microsoft.com/office/drawing/2010/main" val="0"/>
              </a:ext>
            </a:extLst>
          </a:blip>
          <a:stretch>
            <a:fillRect/>
          </a:stretch>
        </p:blipFill>
        <p:spPr>
          <a:xfrm>
            <a:off x="5945141" y="4686229"/>
            <a:ext cx="1254747" cy="1252243"/>
          </a:xfrm>
        </p:spPr>
      </p:pic>
      <p:pic>
        <p:nvPicPr>
          <p:cNvPr id="16" name="Imag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84441" y="-114297"/>
            <a:ext cx="995925" cy="663950"/>
          </a:xfrm>
          <a:prstGeom prst="rect">
            <a:avLst/>
          </a:prstGeom>
        </p:spPr>
      </p:pic>
      <p:pic>
        <p:nvPicPr>
          <p:cNvPr id="18" name="Imag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00625" y="69729"/>
            <a:ext cx="732300" cy="322838"/>
          </a:xfrm>
          <a:prstGeom prst="rect">
            <a:avLst/>
          </a:prstGeom>
        </p:spPr>
      </p:pic>
    </p:spTree>
    <p:extLst>
      <p:ext uri="{BB962C8B-B14F-4D97-AF65-F5344CB8AC3E}">
        <p14:creationId xmlns:p14="http://schemas.microsoft.com/office/powerpoint/2010/main" val="23269144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p:cNvSpPr/>
          <p:nvPr/>
        </p:nvSpPr>
        <p:spPr>
          <a:xfrm>
            <a:off x="0" y="6463621"/>
            <a:ext cx="12192000" cy="394379"/>
          </a:xfrm>
          <a:prstGeom prst="rect">
            <a:avLst/>
          </a:prstGeom>
          <a:solidFill>
            <a:srgbClr val="5C0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ETUDE DE L’EXISTANT</a:t>
            </a:r>
            <a:endParaRPr kumimoji="1" lang="ja-JP" altLang="en-US" dirty="0">
              <a:solidFill>
                <a:schemeClr val="bg1"/>
              </a:solidFill>
            </a:endParaRPr>
          </a:p>
        </p:txBody>
      </p:sp>
      <p:sp>
        <p:nvSpPr>
          <p:cNvPr id="18" name="タイトル 17"/>
          <p:cNvSpPr>
            <a:spLocks noGrp="1"/>
          </p:cNvSpPr>
          <p:nvPr>
            <p:ph type="title"/>
          </p:nvPr>
        </p:nvSpPr>
        <p:spPr>
          <a:xfrm>
            <a:off x="0" y="0"/>
            <a:ext cx="5463540" cy="909109"/>
          </a:xfrm>
          <a:solidFill>
            <a:schemeClr val="tx2">
              <a:lumMod val="20000"/>
              <a:lumOff val="80000"/>
            </a:schemeClr>
          </a:solidFill>
        </p:spPr>
        <p:txBody>
          <a:bodyPr>
            <a:normAutofit fontScale="90000"/>
          </a:bodyPr>
          <a:lstStyle/>
          <a:p>
            <a:br>
              <a:rPr lang="fr-FR" b="1" dirty="0">
                <a:latin typeface="Segoe UI Semibold" panose="020B0702040204020203" pitchFamily="34" charset="0"/>
                <a:cs typeface="Segoe UI Semibold" panose="020B0702040204020203" pitchFamily="34" charset="0"/>
              </a:rPr>
            </a:br>
            <a:r>
              <a:rPr lang="fr-FR" b="1" dirty="0">
                <a:latin typeface="Segoe UI Semibold" panose="020B0702040204020203" pitchFamily="34" charset="0"/>
                <a:cs typeface="Segoe UI Semibold" panose="020B0702040204020203" pitchFamily="34" charset="0"/>
              </a:rPr>
              <a:t>L’annuaire centralisée </a:t>
            </a:r>
            <a:br>
              <a:rPr lang="fr-FR" b="1" dirty="0">
                <a:latin typeface="Segoe UI Semibold" panose="020B0702040204020203" pitchFamily="34" charset="0"/>
                <a:cs typeface="Segoe UI Semibold" panose="020B0702040204020203" pitchFamily="34" charset="0"/>
              </a:rPr>
            </a:br>
            <a:endParaRPr kumimoji="1" lang="ja-JP" altLang="en-US" dirty="0">
              <a:latin typeface="Segoe UI Semibold" panose="020B0702040204020203" pitchFamily="34" charset="0"/>
              <a:cs typeface="Segoe UI Semibold" panose="020B0702040204020203" pitchFamily="34" charset="0"/>
            </a:endParaRPr>
          </a:p>
        </p:txBody>
      </p:sp>
      <p:sp>
        <p:nvSpPr>
          <p:cNvPr id="4" name="スライド番号プレースホルダー 3"/>
          <p:cNvSpPr>
            <a:spLocks noGrp="1"/>
          </p:cNvSpPr>
          <p:nvPr>
            <p:ph type="sldNum" sz="quarter" idx="11"/>
          </p:nvPr>
        </p:nvSpPr>
        <p:spPr>
          <a:xfrm>
            <a:off x="9203266" y="6504553"/>
            <a:ext cx="2743200" cy="365125"/>
          </a:xfrm>
        </p:spPr>
        <p:txBody>
          <a:bodyPr/>
          <a:lstStyle/>
          <a:p>
            <a:fld id="{387164BF-D67A-46C0-81D2-5BAF67C00C80}" type="slidenum">
              <a:rPr lang="en-US" sz="2000" b="1" smtClean="0">
                <a:solidFill>
                  <a:schemeClr val="bg1"/>
                </a:solidFill>
              </a:rPr>
              <a:pPr/>
              <a:t>13</a:t>
            </a:fld>
            <a:endParaRPr lang="en-US" sz="2000" b="1" dirty="0">
              <a:solidFill>
                <a:schemeClr val="bg1"/>
              </a:solidFill>
            </a:endParaRPr>
          </a:p>
        </p:txBody>
      </p:sp>
      <p:sp>
        <p:nvSpPr>
          <p:cNvPr id="20" name="テキスト プレースホルダー 19"/>
          <p:cNvSpPr>
            <a:spLocks noGrp="1"/>
          </p:cNvSpPr>
          <p:nvPr>
            <p:ph type="body" sz="quarter" idx="13"/>
          </p:nvPr>
        </p:nvSpPr>
        <p:spPr>
          <a:xfrm>
            <a:off x="6095471" y="1268942"/>
            <a:ext cx="6096529" cy="3945084"/>
          </a:xfrm>
        </p:spPr>
        <p:txBody>
          <a:bodyPr/>
          <a:lstStyle/>
          <a:p>
            <a:pPr marL="0" indent="0">
              <a:buNone/>
            </a:pPr>
            <a:endParaRPr kumimoji="1" lang="ja-JP" altLang="en-US" dirty="0"/>
          </a:p>
        </p:txBody>
      </p:sp>
      <p:sp>
        <p:nvSpPr>
          <p:cNvPr id="24" name="テキスト プレースホルダー 23"/>
          <p:cNvSpPr>
            <a:spLocks noGrp="1"/>
          </p:cNvSpPr>
          <p:nvPr>
            <p:ph type="body" sz="quarter" idx="19"/>
          </p:nvPr>
        </p:nvSpPr>
        <p:spPr>
          <a:xfrm>
            <a:off x="6095471" y="1268760"/>
            <a:ext cx="119591" cy="3945266"/>
          </a:xfrm>
        </p:spPr>
        <p:txBody>
          <a:bodyPr/>
          <a:lstStyle/>
          <a:p>
            <a:pPr marL="0" indent="0">
              <a:buNone/>
            </a:pPr>
            <a:endParaRPr kumimoji="1" lang="ja-JP" altLang="en-US" dirty="0"/>
          </a:p>
        </p:txBody>
      </p:sp>
      <p:sp>
        <p:nvSpPr>
          <p:cNvPr id="25" name="テキスト プレースホルダー 24"/>
          <p:cNvSpPr>
            <a:spLocks noGrp="1"/>
          </p:cNvSpPr>
          <p:nvPr>
            <p:ph type="body" sz="quarter" idx="20"/>
          </p:nvPr>
        </p:nvSpPr>
        <p:spPr>
          <a:xfrm>
            <a:off x="6286500" y="1356580"/>
            <a:ext cx="5833533" cy="3721257"/>
          </a:xfrm>
        </p:spPr>
        <p:txBody>
          <a:bodyPr/>
          <a:lstStyle/>
          <a:p>
            <a:pPr marL="0" indent="0">
              <a:buNone/>
            </a:pPr>
            <a:r>
              <a:rPr lang="fr-FR" sz="2000" dirty="0">
                <a:latin typeface="Aller Light" panose="02000503000000020004" pitchFamily="2" charset="0"/>
              </a:rPr>
              <a:t>Un annuaire est un recueil de données dont le but est de pouvoir retrouver facilement des ressources (généralement des utilisateurs ou des organisations) à l'aide d'un nombre limité de critères. Les annuaires électroniques sont donc un type de base de données spécialisées permettant de stocker des informations de manière hiérarchique et offrant des mécanismes simples pour rechercher l'information, la trier, l'organiser selon un nombre limité de critères.</a:t>
            </a:r>
          </a:p>
        </p:txBody>
      </p:sp>
      <p:pic>
        <p:nvPicPr>
          <p:cNvPr id="6" name="Espace réservé pour une image  5"/>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t="-6146" b="-8750"/>
          <a:stretch/>
        </p:blipFill>
        <p:spPr>
          <a:xfrm>
            <a:off x="486987" y="1268760"/>
            <a:ext cx="4619956" cy="4412870"/>
          </a:xfrm>
        </p:spPr>
      </p:pic>
      <p:pic>
        <p:nvPicPr>
          <p:cNvPr id="10" name="Imag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84441" y="-114297"/>
            <a:ext cx="995925" cy="663950"/>
          </a:xfrm>
          <a:prstGeom prst="rect">
            <a:avLst/>
          </a:prstGeom>
        </p:spPr>
      </p:pic>
      <p:pic>
        <p:nvPicPr>
          <p:cNvPr id="11" name="Imag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00625" y="69729"/>
            <a:ext cx="732300" cy="322838"/>
          </a:xfrm>
          <a:prstGeom prst="rect">
            <a:avLst/>
          </a:prstGeom>
        </p:spPr>
      </p:pic>
    </p:spTree>
    <p:extLst>
      <p:ext uri="{BB962C8B-B14F-4D97-AF65-F5344CB8AC3E}">
        <p14:creationId xmlns:p14="http://schemas.microsoft.com/office/powerpoint/2010/main" val="37249909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p:cNvSpPr/>
          <p:nvPr/>
        </p:nvSpPr>
        <p:spPr>
          <a:xfrm>
            <a:off x="0" y="6463621"/>
            <a:ext cx="12192000" cy="394379"/>
          </a:xfrm>
          <a:prstGeom prst="rect">
            <a:avLst/>
          </a:prstGeom>
          <a:solidFill>
            <a:srgbClr val="5C0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ETUDE DE L’EXISTANT</a:t>
            </a:r>
            <a:endParaRPr kumimoji="1" lang="ja-JP" altLang="en-US" dirty="0">
              <a:solidFill>
                <a:schemeClr val="bg1"/>
              </a:solidFill>
            </a:endParaRPr>
          </a:p>
        </p:txBody>
      </p:sp>
      <p:sp>
        <p:nvSpPr>
          <p:cNvPr id="14" name="タイトル 13"/>
          <p:cNvSpPr>
            <a:spLocks noGrp="1"/>
          </p:cNvSpPr>
          <p:nvPr>
            <p:ph type="title"/>
          </p:nvPr>
        </p:nvSpPr>
        <p:spPr>
          <a:xfrm>
            <a:off x="1" y="-18840"/>
            <a:ext cx="7658100" cy="750083"/>
          </a:xfrm>
          <a:solidFill>
            <a:schemeClr val="tx2">
              <a:lumMod val="20000"/>
              <a:lumOff val="80000"/>
            </a:schemeClr>
          </a:solidFill>
        </p:spPr>
        <p:txBody>
          <a:bodyPr>
            <a:normAutofit/>
          </a:bodyPr>
          <a:lstStyle/>
          <a:p>
            <a:pPr lvl="1"/>
            <a:r>
              <a:rPr lang="en-US" sz="2800" b="1" dirty="0">
                <a:latin typeface="Segoe UI Semibold" panose="020B0702040204020203" pitchFamily="34" charset="0"/>
                <a:cs typeface="Segoe UI Semibold" panose="020B0702040204020203" pitchFamily="34" charset="0"/>
              </a:rPr>
              <a:t>Lightweight Directory Access Protocol (LDAP)</a:t>
            </a:r>
            <a:endParaRPr lang="fr-FR" sz="2800" b="1" dirty="0">
              <a:latin typeface="Segoe UI Semibold" panose="020B0702040204020203" pitchFamily="34" charset="0"/>
              <a:cs typeface="Segoe UI Semibold" panose="020B0702040204020203" pitchFamily="34" charset="0"/>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z="2400" b="1" smtClean="0">
                <a:solidFill>
                  <a:schemeClr val="bg1"/>
                </a:solidFill>
              </a:rPr>
              <a:pPr/>
              <a:t>14</a:t>
            </a:fld>
            <a:endParaRPr lang="en-US" sz="2400" b="1" dirty="0">
              <a:solidFill>
                <a:schemeClr val="bg1"/>
              </a:solidFill>
            </a:endParaRPr>
          </a:p>
        </p:txBody>
      </p:sp>
      <p:sp>
        <p:nvSpPr>
          <p:cNvPr id="15" name="テキスト プレースホルダー 14"/>
          <p:cNvSpPr>
            <a:spLocks noGrp="1"/>
          </p:cNvSpPr>
          <p:nvPr>
            <p:ph type="body" sz="quarter" idx="14"/>
          </p:nvPr>
        </p:nvSpPr>
        <p:spPr>
          <a:xfrm>
            <a:off x="1700213" y="1800225"/>
            <a:ext cx="2685896" cy="467738"/>
          </a:xfrm>
          <a:solidFill>
            <a:schemeClr val="tx2">
              <a:lumMod val="20000"/>
              <a:lumOff val="80000"/>
            </a:schemeClr>
          </a:solidFill>
        </p:spPr>
        <p:txBody>
          <a:bodyPr/>
          <a:lstStyle/>
          <a:p>
            <a:r>
              <a:rPr kumimoji="1" lang="en-US" altLang="ja-JP" b="1" dirty="0">
                <a:latin typeface="Segoe UI Semibold" panose="020B0702040204020203" pitchFamily="34" charset="0"/>
                <a:cs typeface="Segoe UI Semibold" panose="020B0702040204020203" pitchFamily="34" charset="0"/>
              </a:rPr>
              <a:t>PRINCIPE</a:t>
            </a:r>
            <a:endParaRPr kumimoji="1" lang="ja-JP" altLang="en-US" b="1" dirty="0">
              <a:latin typeface="Segoe UI Semibold" panose="020B0702040204020203" pitchFamily="34" charset="0"/>
              <a:cs typeface="Segoe UI Semibold" panose="020B0702040204020203" pitchFamily="34" charset="0"/>
            </a:endParaRPr>
          </a:p>
        </p:txBody>
      </p:sp>
      <p:sp>
        <p:nvSpPr>
          <p:cNvPr id="16" name="テキスト プレースホルダー 15"/>
          <p:cNvSpPr>
            <a:spLocks noGrp="1"/>
          </p:cNvSpPr>
          <p:nvPr>
            <p:ph type="body" sz="quarter" idx="15"/>
          </p:nvPr>
        </p:nvSpPr>
        <p:spPr>
          <a:xfrm>
            <a:off x="484191" y="2498640"/>
            <a:ext cx="5402259" cy="3895605"/>
          </a:xfrm>
        </p:spPr>
        <p:txBody>
          <a:bodyPr/>
          <a:lstStyle/>
          <a:p>
            <a:r>
              <a:rPr lang="fr-FR" sz="1800" dirty="0">
                <a:solidFill>
                  <a:schemeClr val="tx1"/>
                </a:solidFill>
              </a:rPr>
              <a:t>Le protocole LDAP désigne un protocole qui permet d'accéder à des bases d'informations sur les utilisateurs d'un réseau, via l'interrogation d'annuaires. Il utilise pour cela un autre protocole, TCP/IP. </a:t>
            </a:r>
          </a:p>
          <a:p>
            <a:r>
              <a:rPr lang="fr-FR" sz="1800" dirty="0">
                <a:solidFill>
                  <a:schemeClr val="tx1"/>
                </a:solidFill>
              </a:rPr>
              <a:t>Développé au début des années 1990, le protocole LDAP était destiné à remplacer le protocole DAP, utilisé pour accéder aux services d'annuaires X.500 de l'Open System Interconnexion. Il s'est depuis transformé en annuaire natif pour pouvoir accéder à d'autres types d'annuaires.</a:t>
            </a:r>
          </a:p>
        </p:txBody>
      </p:sp>
      <p:sp>
        <p:nvSpPr>
          <p:cNvPr id="17" name="テキスト プレースホルダー 16"/>
          <p:cNvSpPr>
            <a:spLocks noGrp="1"/>
          </p:cNvSpPr>
          <p:nvPr>
            <p:ph type="body" sz="quarter" idx="16"/>
          </p:nvPr>
        </p:nvSpPr>
        <p:spPr>
          <a:xfrm>
            <a:off x="7461028" y="1800225"/>
            <a:ext cx="2950563" cy="505935"/>
          </a:xfrm>
          <a:solidFill>
            <a:schemeClr val="tx2">
              <a:lumMod val="20000"/>
              <a:lumOff val="80000"/>
            </a:schemeClr>
          </a:solidFill>
        </p:spPr>
        <p:txBody>
          <a:bodyPr/>
          <a:lstStyle/>
          <a:p>
            <a:r>
              <a:rPr kumimoji="1" lang="fr-FR" altLang="ja-JP" dirty="0">
                <a:latin typeface="Segoe UI Semibold" panose="020B0702040204020203" pitchFamily="34" charset="0"/>
                <a:cs typeface="Segoe UI Semibold" panose="020B0702040204020203" pitchFamily="34" charset="0"/>
              </a:rPr>
              <a:t>UTILISATIONS</a:t>
            </a:r>
            <a:endParaRPr kumimoji="1" lang="ja-JP" altLang="en-US" dirty="0">
              <a:latin typeface="Segoe UI Semibold" panose="020B0702040204020203" pitchFamily="34" charset="0"/>
              <a:cs typeface="Segoe UI Semibold" panose="020B0702040204020203" pitchFamily="34" charset="0"/>
            </a:endParaRPr>
          </a:p>
        </p:txBody>
      </p:sp>
      <p:sp>
        <p:nvSpPr>
          <p:cNvPr id="18" name="テキスト プレースホルダー 17"/>
          <p:cNvSpPr>
            <a:spLocks noGrp="1"/>
          </p:cNvSpPr>
          <p:nvPr>
            <p:ph type="body" sz="quarter" idx="17"/>
          </p:nvPr>
        </p:nvSpPr>
        <p:spPr>
          <a:xfrm>
            <a:off x="6276035" y="2498640"/>
            <a:ext cx="5306257" cy="3510647"/>
          </a:xfrm>
        </p:spPr>
        <p:txBody>
          <a:bodyPr/>
          <a:lstStyle/>
          <a:p>
            <a:pPr marL="0" indent="0">
              <a:buNone/>
            </a:pPr>
            <a:r>
              <a:rPr lang="fr-FR" sz="1800" dirty="0">
                <a:solidFill>
                  <a:schemeClr val="tx1"/>
                </a:solidFill>
              </a:rPr>
              <a:t>Le protocole LDAP livre aux utilisateurs des méthodes qui leur permettent, entre autres, de :</a:t>
            </a:r>
          </a:p>
          <a:p>
            <a:pPr lvl="0"/>
            <a:r>
              <a:rPr lang="fr-FR" sz="1800" dirty="0">
                <a:solidFill>
                  <a:schemeClr val="tx1"/>
                </a:solidFill>
              </a:rPr>
              <a:t>se connecter</a:t>
            </a:r>
          </a:p>
          <a:p>
            <a:pPr lvl="0"/>
            <a:r>
              <a:rPr lang="fr-FR" sz="1800" dirty="0">
                <a:solidFill>
                  <a:schemeClr val="tx1"/>
                </a:solidFill>
              </a:rPr>
              <a:t>se déconnecter</a:t>
            </a:r>
          </a:p>
          <a:p>
            <a:pPr lvl="0"/>
            <a:r>
              <a:rPr lang="fr-FR" sz="1800" dirty="0">
                <a:solidFill>
                  <a:schemeClr val="tx1"/>
                </a:solidFill>
              </a:rPr>
              <a:t>rechercher des informations</a:t>
            </a:r>
          </a:p>
          <a:p>
            <a:pPr lvl="0"/>
            <a:r>
              <a:rPr lang="fr-FR" sz="1800" dirty="0">
                <a:solidFill>
                  <a:schemeClr val="tx1"/>
                </a:solidFill>
              </a:rPr>
              <a:t>comparer des informations</a:t>
            </a:r>
          </a:p>
          <a:p>
            <a:pPr lvl="0"/>
            <a:r>
              <a:rPr lang="fr-FR" sz="1800" dirty="0">
                <a:solidFill>
                  <a:schemeClr val="tx1"/>
                </a:solidFill>
              </a:rPr>
              <a:t>insérer des entrées</a:t>
            </a:r>
          </a:p>
          <a:p>
            <a:pPr lvl="0"/>
            <a:r>
              <a:rPr lang="fr-FR" sz="1800" dirty="0">
                <a:solidFill>
                  <a:schemeClr val="tx1"/>
                </a:solidFill>
              </a:rPr>
              <a:t>modifier des entrées</a:t>
            </a:r>
          </a:p>
          <a:p>
            <a:pPr lvl="0"/>
            <a:r>
              <a:rPr lang="fr-FR" sz="1800" dirty="0">
                <a:solidFill>
                  <a:schemeClr val="tx1"/>
                </a:solidFill>
              </a:rPr>
              <a:t>supprimer des entrées</a:t>
            </a:r>
          </a:p>
        </p:txBody>
      </p:sp>
      <p:pic>
        <p:nvPicPr>
          <p:cNvPr id="9" name="Imag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4441" y="-114297"/>
            <a:ext cx="995925" cy="663950"/>
          </a:xfrm>
          <a:prstGeom prst="rect">
            <a:avLst/>
          </a:prstGeom>
        </p:spPr>
      </p:pic>
      <p:pic>
        <p:nvPicPr>
          <p:cNvPr id="11" name="Imag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0625" y="69729"/>
            <a:ext cx="732300" cy="322838"/>
          </a:xfrm>
          <a:prstGeom prst="rect">
            <a:avLst/>
          </a:prstGeom>
        </p:spPr>
      </p:pic>
    </p:spTree>
    <p:extLst>
      <p:ext uri="{BB962C8B-B14F-4D97-AF65-F5344CB8AC3E}">
        <p14:creationId xmlns:p14="http://schemas.microsoft.com/office/powerpoint/2010/main" val="14745064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p:cNvSpPr/>
          <p:nvPr/>
        </p:nvSpPr>
        <p:spPr>
          <a:xfrm>
            <a:off x="0" y="6463621"/>
            <a:ext cx="12192000" cy="394379"/>
          </a:xfrm>
          <a:prstGeom prst="rect">
            <a:avLst/>
          </a:prstGeom>
          <a:solidFill>
            <a:srgbClr val="5C0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ETUDE DE L’EXISTANT</a:t>
            </a:r>
            <a:endParaRPr kumimoji="1" lang="ja-JP" altLang="en-US" dirty="0">
              <a:solidFill>
                <a:schemeClr val="bg1"/>
              </a:solidFill>
            </a:endParaRPr>
          </a:p>
        </p:txBody>
      </p:sp>
      <p:sp>
        <p:nvSpPr>
          <p:cNvPr id="4" name="スライド番号プレースホルダー 3"/>
          <p:cNvSpPr>
            <a:spLocks noGrp="1"/>
          </p:cNvSpPr>
          <p:nvPr>
            <p:ph type="sldNum" sz="quarter" idx="11"/>
          </p:nvPr>
        </p:nvSpPr>
        <p:spPr>
          <a:xfrm>
            <a:off x="11653837" y="6381654"/>
            <a:ext cx="538162" cy="558311"/>
          </a:xfrm>
        </p:spPr>
        <p:txBody>
          <a:bodyPr/>
          <a:lstStyle/>
          <a:p>
            <a:fld id="{387164BF-D67A-46C0-81D2-5BAF67C00C80}" type="slidenum">
              <a:rPr lang="en-US" sz="2000" b="1" smtClean="0">
                <a:solidFill>
                  <a:schemeClr val="bg1"/>
                </a:solidFill>
              </a:rPr>
              <a:pPr/>
              <a:t>15</a:t>
            </a:fld>
            <a:endParaRPr lang="en-US" sz="2000" b="1" dirty="0">
              <a:solidFill>
                <a:schemeClr val="bg1"/>
              </a:solidFill>
            </a:endParaRPr>
          </a:p>
        </p:txBody>
      </p:sp>
      <p:sp>
        <p:nvSpPr>
          <p:cNvPr id="22" name="テキスト プレースホルダー 21"/>
          <p:cNvSpPr>
            <a:spLocks noGrp="1"/>
          </p:cNvSpPr>
          <p:nvPr>
            <p:ph type="body" sz="quarter" idx="15"/>
          </p:nvPr>
        </p:nvSpPr>
        <p:spPr>
          <a:xfrm>
            <a:off x="6723632" y="564444"/>
            <a:ext cx="5226916" cy="910226"/>
          </a:xfrm>
          <a:solidFill>
            <a:schemeClr val="tx2">
              <a:lumMod val="20000"/>
              <a:lumOff val="80000"/>
            </a:schemeClr>
          </a:solidFill>
        </p:spPr>
        <p:txBody>
          <a:bodyPr/>
          <a:lstStyle/>
          <a:p>
            <a:pPr marL="457200" lvl="1" indent="0" algn="ctr">
              <a:buNone/>
            </a:pPr>
            <a:r>
              <a:rPr lang="fr-FR" sz="2800" b="1" dirty="0">
                <a:latin typeface="Segoe UI Semibold" panose="020B0702040204020203" pitchFamily="34" charset="0"/>
                <a:cs typeface="Segoe UI Semibold" panose="020B0702040204020203" pitchFamily="34" charset="0"/>
              </a:rPr>
              <a:t>L'arborescence </a:t>
            </a:r>
          </a:p>
          <a:p>
            <a:pPr marL="457200" lvl="1" indent="0" algn="ctr">
              <a:buNone/>
            </a:pPr>
            <a:r>
              <a:rPr lang="fr-FR" sz="2800" b="1" dirty="0">
                <a:latin typeface="Segoe UI Semibold" panose="020B0702040204020203" pitchFamily="34" charset="0"/>
                <a:cs typeface="Segoe UI Semibold" panose="020B0702040204020203" pitchFamily="34" charset="0"/>
              </a:rPr>
              <a:t>d'informations (DIT)</a:t>
            </a:r>
          </a:p>
        </p:txBody>
      </p:sp>
      <p:sp>
        <p:nvSpPr>
          <p:cNvPr id="23" name="テキスト プレースホルダー 22"/>
          <p:cNvSpPr>
            <a:spLocks noGrp="1"/>
          </p:cNvSpPr>
          <p:nvPr>
            <p:ph type="body" sz="quarter" idx="20"/>
          </p:nvPr>
        </p:nvSpPr>
        <p:spPr>
          <a:xfrm>
            <a:off x="6602906" y="1942122"/>
            <a:ext cx="5468367" cy="4458679"/>
          </a:xfrm>
        </p:spPr>
        <p:txBody>
          <a:bodyPr/>
          <a:lstStyle/>
          <a:p>
            <a:pPr marL="0" indent="0">
              <a:buNone/>
            </a:pPr>
            <a:r>
              <a:rPr lang="fr-FR" sz="2000" dirty="0"/>
              <a:t>LDAP présente les informations sous forme d'une arborescence d'informations hiérarchique appelée DIT (Directory Information </a:t>
            </a:r>
            <a:r>
              <a:rPr lang="fr-FR" sz="2000" dirty="0" err="1"/>
              <a:t>Tree</a:t>
            </a:r>
            <a:r>
              <a:rPr lang="fr-FR" sz="2000" dirty="0"/>
              <a:t>), dans laquelle les informations, appelées entrées (ou encore DSE, Directory Service Entry), sont représentées sous forme de branches. </a:t>
            </a:r>
          </a:p>
          <a:p>
            <a:pPr marL="0" indent="0">
              <a:buNone/>
            </a:pPr>
            <a:r>
              <a:rPr lang="fr-FR" sz="2000" dirty="0"/>
              <a:t>Chaque entrée de l'annuaire LDAP correspond à un objet abstrait ou réel (par exemple une personne, un objet matériel, des paramètres, ...). </a:t>
            </a:r>
          </a:p>
          <a:p>
            <a:pPr marL="0" indent="0">
              <a:buNone/>
            </a:pPr>
            <a:r>
              <a:rPr lang="fr-FR" sz="2000" dirty="0"/>
              <a:t>Chaque entrée est constituée d'un ensemble de paires clés/valeurs appelées attributs.</a:t>
            </a:r>
          </a:p>
        </p:txBody>
      </p:sp>
      <p:pic>
        <p:nvPicPr>
          <p:cNvPr id="7" name="Espace réservé pour une image  6"/>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l="12" t="209" r="32" b="-209"/>
          <a:stretch/>
        </p:blipFill>
        <p:spPr>
          <a:xfrm>
            <a:off x="0" y="-1"/>
            <a:ext cx="6482180" cy="6463621"/>
          </a:xfrm>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84441" y="-114297"/>
            <a:ext cx="995925" cy="663950"/>
          </a:xfrm>
          <a:prstGeom prst="rect">
            <a:avLst/>
          </a:prstGeom>
        </p:spPr>
      </p:pic>
      <p:pic>
        <p:nvPicPr>
          <p:cNvPr id="9" name="Imag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00625" y="69729"/>
            <a:ext cx="732300" cy="322838"/>
          </a:xfrm>
          <a:prstGeom prst="rect">
            <a:avLst/>
          </a:prstGeom>
        </p:spPr>
      </p:pic>
    </p:spTree>
    <p:extLst>
      <p:ext uri="{BB962C8B-B14F-4D97-AF65-F5344CB8AC3E}">
        <p14:creationId xmlns:p14="http://schemas.microsoft.com/office/powerpoint/2010/main" val="400017297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6" name="Rectangle 15"/>
          <p:cNvSpPr/>
          <p:nvPr/>
        </p:nvSpPr>
        <p:spPr>
          <a:xfrm>
            <a:off x="0" y="6463621"/>
            <a:ext cx="12192000" cy="394379"/>
          </a:xfrm>
          <a:prstGeom prst="rect">
            <a:avLst/>
          </a:prstGeom>
          <a:solidFill>
            <a:srgbClr val="5C0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ETUDE DE L’EXISTANT</a:t>
            </a:r>
            <a:endParaRPr kumimoji="1" lang="ja-JP" altLang="en-US" dirty="0">
              <a:solidFill>
                <a:schemeClr val="bg1"/>
              </a:solidFill>
            </a:endParaRPr>
          </a:p>
        </p:txBody>
      </p:sp>
      <p:sp>
        <p:nvSpPr>
          <p:cNvPr id="5" name="テキスト プレースホルダー 4"/>
          <p:cNvSpPr>
            <a:spLocks noGrp="1"/>
          </p:cNvSpPr>
          <p:nvPr>
            <p:ph type="body" sz="quarter" idx="15"/>
          </p:nvPr>
        </p:nvSpPr>
        <p:spPr>
          <a:xfrm>
            <a:off x="629962" y="-247338"/>
            <a:ext cx="11083224" cy="2144744"/>
          </a:xfrm>
        </p:spPr>
        <p:txBody>
          <a:bodyPr/>
          <a:lstStyle/>
          <a:p>
            <a:pPr marL="0" indent="0">
              <a:buNone/>
            </a:pPr>
            <a:r>
              <a:rPr kumimoji="1" lang="fr-FR" altLang="ja-JP" sz="5400" dirty="0">
                <a:latin typeface="Segoe UI Semibold" panose="020B0702040204020203" pitchFamily="34" charset="0"/>
                <a:cs typeface="Segoe UI Semibold" panose="020B0702040204020203" pitchFamily="34" charset="0"/>
              </a:rPr>
              <a:t>Problèmes rencontrés dans la solution existante</a:t>
            </a:r>
            <a:endParaRPr kumimoji="1" lang="ja-JP" altLang="en-US" sz="5400" dirty="0">
              <a:latin typeface="Segoe UI Semibold" panose="020B0702040204020203" pitchFamily="34" charset="0"/>
              <a:cs typeface="Segoe UI Semibold" panose="020B0702040204020203" pitchFamily="34" charset="0"/>
            </a:endParaRPr>
          </a:p>
        </p:txBody>
      </p:sp>
      <p:sp>
        <p:nvSpPr>
          <p:cNvPr id="6" name="テキスト プレースホルダー 5"/>
          <p:cNvSpPr>
            <a:spLocks noGrp="1"/>
          </p:cNvSpPr>
          <p:nvPr>
            <p:ph type="body" sz="quarter" idx="16"/>
          </p:nvPr>
        </p:nvSpPr>
        <p:spPr>
          <a:xfrm>
            <a:off x="452389" y="3688310"/>
            <a:ext cx="3903799" cy="2247800"/>
          </a:xfrm>
        </p:spPr>
        <p:txBody>
          <a:bodyPr/>
          <a:lstStyle/>
          <a:p>
            <a:pPr marL="0" indent="0">
              <a:buNone/>
            </a:pPr>
            <a:r>
              <a:rPr lang="fr-FR" sz="1600" dirty="0"/>
              <a:t>Après avoir soulevé le problème de gestion des utilisateurs, rencontré par le service, ils ont fait appel à un sous-traitant qui leurs a proposé d’implémenter le protocole (LDAP). Ce dernier a commençait d’implémenter la solution LDAP sur les serveurs or le travail a été abandonner quelques temps après. </a:t>
            </a:r>
          </a:p>
        </p:txBody>
      </p:sp>
      <p:sp>
        <p:nvSpPr>
          <p:cNvPr id="7" name="テキスト プレースホルダー 6"/>
          <p:cNvSpPr>
            <a:spLocks noGrp="1"/>
          </p:cNvSpPr>
          <p:nvPr>
            <p:ph type="body" sz="quarter" idx="17"/>
          </p:nvPr>
        </p:nvSpPr>
        <p:spPr>
          <a:xfrm>
            <a:off x="794045" y="2934078"/>
            <a:ext cx="3150623" cy="515469"/>
          </a:xfrm>
          <a:solidFill>
            <a:schemeClr val="tx2">
              <a:lumMod val="20000"/>
              <a:lumOff val="80000"/>
            </a:schemeClr>
          </a:solidFill>
        </p:spPr>
        <p:txBody>
          <a:bodyPr/>
          <a:lstStyle/>
          <a:p>
            <a:pPr marL="0" indent="0">
              <a:buNone/>
            </a:pPr>
            <a:r>
              <a:rPr kumimoji="1" lang="en-US" altLang="ja-JP" dirty="0"/>
              <a:t>Solution </a:t>
            </a:r>
            <a:r>
              <a:rPr kumimoji="1" lang="en-US" altLang="ja-JP" dirty="0" err="1"/>
              <a:t>abondonnée</a:t>
            </a:r>
            <a:endParaRPr kumimoji="1" lang="ja-JP" altLang="en-US" dirty="0"/>
          </a:p>
        </p:txBody>
      </p:sp>
      <p:sp>
        <p:nvSpPr>
          <p:cNvPr id="11" name="テキスト プレースホルダー 10"/>
          <p:cNvSpPr>
            <a:spLocks noGrp="1"/>
          </p:cNvSpPr>
          <p:nvPr>
            <p:ph type="body" sz="quarter" idx="24"/>
          </p:nvPr>
        </p:nvSpPr>
        <p:spPr>
          <a:xfrm>
            <a:off x="4539635" y="3662292"/>
            <a:ext cx="3663541" cy="2363692"/>
          </a:xfrm>
        </p:spPr>
        <p:txBody>
          <a:bodyPr/>
          <a:lstStyle/>
          <a:p>
            <a:pPr marL="0" indent="0">
              <a:buNone/>
            </a:pPr>
            <a:r>
              <a:rPr lang="fr-FR" sz="1600" dirty="0"/>
              <a:t>La majeure cause qui a induit le service à ne pas appliquer le protocole LDAP est l’obligation de migrer toute la base de données des utilisateurs se trouvant initialement sur les serveurs linux internes à l’entreprise, vers le serveur LDAP qui est représenté par un annuaire centralisée externe. </a:t>
            </a:r>
          </a:p>
        </p:txBody>
      </p:sp>
      <p:sp>
        <p:nvSpPr>
          <p:cNvPr id="12" name="テキスト プレースホルダー 11"/>
          <p:cNvSpPr>
            <a:spLocks noGrp="1"/>
          </p:cNvSpPr>
          <p:nvPr>
            <p:ph type="body" sz="quarter" idx="25"/>
          </p:nvPr>
        </p:nvSpPr>
        <p:spPr>
          <a:xfrm>
            <a:off x="4712666" y="2931190"/>
            <a:ext cx="3385011" cy="515469"/>
          </a:xfrm>
          <a:solidFill>
            <a:schemeClr val="tx2">
              <a:lumMod val="20000"/>
              <a:lumOff val="80000"/>
            </a:schemeClr>
          </a:solidFill>
        </p:spPr>
        <p:txBody>
          <a:bodyPr/>
          <a:lstStyle/>
          <a:p>
            <a:pPr marL="0" indent="0">
              <a:buNone/>
            </a:pPr>
            <a:r>
              <a:rPr kumimoji="1" lang="en-US" altLang="ja-JP" dirty="0"/>
              <a:t>Migration des </a:t>
            </a:r>
            <a:r>
              <a:rPr kumimoji="1" lang="en-US" altLang="ja-JP" dirty="0" err="1"/>
              <a:t>données</a:t>
            </a:r>
            <a:endParaRPr kumimoji="1" lang="ja-JP" altLang="en-US" dirty="0"/>
          </a:p>
        </p:txBody>
      </p:sp>
      <p:sp>
        <p:nvSpPr>
          <p:cNvPr id="14" name="テキスト プレースホルダー 13"/>
          <p:cNvSpPr>
            <a:spLocks noGrp="1"/>
          </p:cNvSpPr>
          <p:nvPr>
            <p:ph type="body" sz="quarter" idx="27"/>
          </p:nvPr>
        </p:nvSpPr>
        <p:spPr>
          <a:xfrm>
            <a:off x="8289533" y="3819784"/>
            <a:ext cx="3741173" cy="1925256"/>
          </a:xfrm>
        </p:spPr>
        <p:txBody>
          <a:bodyPr/>
          <a:lstStyle/>
          <a:p>
            <a:pPr marL="0" indent="0">
              <a:buNone/>
            </a:pPr>
            <a:r>
              <a:rPr lang="fr-FR" sz="1600" dirty="0"/>
              <a:t>L’utilisation du protocole LDAP nécessite une migration obligatoire des données or cette opération demande beaucoup de temps de réponse. Elle représente aussi lors du transfert, une menace pour la sécurité de données confidentielles.   </a:t>
            </a:r>
          </a:p>
        </p:txBody>
      </p:sp>
      <p:sp>
        <p:nvSpPr>
          <p:cNvPr id="15" name="テキスト プレースホルダー 14"/>
          <p:cNvSpPr>
            <a:spLocks noGrp="1"/>
          </p:cNvSpPr>
          <p:nvPr>
            <p:ph type="body" sz="quarter" idx="28"/>
          </p:nvPr>
        </p:nvSpPr>
        <p:spPr>
          <a:xfrm>
            <a:off x="8545313" y="2930998"/>
            <a:ext cx="3573949" cy="515469"/>
          </a:xfrm>
          <a:solidFill>
            <a:schemeClr val="tx2">
              <a:lumMod val="20000"/>
              <a:lumOff val="80000"/>
            </a:schemeClr>
          </a:solidFill>
        </p:spPr>
        <p:txBody>
          <a:bodyPr/>
          <a:lstStyle/>
          <a:p>
            <a:pPr marL="0" indent="0">
              <a:buNone/>
            </a:pPr>
            <a:r>
              <a:rPr kumimoji="1" lang="fr-FR" altLang="ja-JP" dirty="0"/>
              <a:t>Menace sécuritaire</a:t>
            </a:r>
            <a:endParaRPr kumimoji="1" lang="ja-JP" altLang="en-US" dirty="0"/>
          </a:p>
        </p:txBody>
      </p:sp>
      <p:sp>
        <p:nvSpPr>
          <p:cNvPr id="22" name="スライド番号プレースホルダー 21"/>
          <p:cNvSpPr>
            <a:spLocks noGrp="1"/>
          </p:cNvSpPr>
          <p:nvPr>
            <p:ph type="sldNum" sz="quarter" idx="11"/>
          </p:nvPr>
        </p:nvSpPr>
        <p:spPr>
          <a:xfrm>
            <a:off x="9387236" y="6434434"/>
            <a:ext cx="2743200" cy="365125"/>
          </a:xfrm>
        </p:spPr>
        <p:txBody>
          <a:bodyPr/>
          <a:lstStyle/>
          <a:p>
            <a:fld id="{387164BF-D67A-46C0-81D2-5BAF67C00C80}" type="slidenum">
              <a:rPr lang="en-US" sz="2000" b="1" smtClean="0">
                <a:solidFill>
                  <a:schemeClr val="bg1"/>
                </a:solidFill>
              </a:rPr>
              <a:pPr/>
              <a:t>16</a:t>
            </a:fld>
            <a:endParaRPr lang="en-US" b="1" dirty="0">
              <a:solidFill>
                <a:schemeClr val="bg1"/>
              </a:solidFill>
            </a:endParaRPr>
          </a:p>
        </p:txBody>
      </p:sp>
      <p:pic>
        <p:nvPicPr>
          <p:cNvPr id="8" name="図プレースホルダー 7"/>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tretch>
            <a:fillRect/>
          </a:stretch>
        </p:blipFill>
        <p:spPr>
          <a:xfrm>
            <a:off x="1991278" y="2003047"/>
            <a:ext cx="1020202" cy="1018166"/>
          </a:xfrm>
        </p:spPr>
      </p:pic>
      <p:pic>
        <p:nvPicPr>
          <p:cNvPr id="10" name="図プレースホルダー 9"/>
          <p:cNvPicPr>
            <a:picLocks noGrp="1" noChangeAspect="1"/>
          </p:cNvPicPr>
          <p:nvPr>
            <p:ph type="pic" sz="quarter" idx="23"/>
          </p:nvPr>
        </p:nvPicPr>
        <p:blipFill>
          <a:blip r:embed="rId3" cstate="print">
            <a:extLst>
              <a:ext uri="{28A0092B-C50C-407E-A947-70E740481C1C}">
                <a14:useLocalDpi xmlns:a14="http://schemas.microsoft.com/office/drawing/2010/main" val="0"/>
              </a:ext>
            </a:extLst>
          </a:blip>
          <a:stretch>
            <a:fillRect/>
          </a:stretch>
        </p:blipFill>
        <p:spPr>
          <a:xfrm>
            <a:off x="5909820" y="2057352"/>
            <a:ext cx="857931" cy="857931"/>
          </a:xfrm>
        </p:spPr>
      </p:pic>
      <p:pic>
        <p:nvPicPr>
          <p:cNvPr id="13" name="図プレースホルダー 12"/>
          <p:cNvPicPr>
            <a:picLocks noGrp="1" noChangeAspect="1"/>
          </p:cNvPicPr>
          <p:nvPr>
            <p:ph type="pic" sz="quarter" idx="26"/>
          </p:nvPr>
        </p:nvPicPr>
        <p:blipFill rotWithShape="1">
          <a:blip r:embed="rId4" cstate="print">
            <a:extLst>
              <a:ext uri="{28A0092B-C50C-407E-A947-70E740481C1C}">
                <a14:useLocalDpi xmlns:a14="http://schemas.microsoft.com/office/drawing/2010/main" val="0"/>
              </a:ext>
            </a:extLst>
          </a:blip>
          <a:srcRect r="-392" b="71583"/>
          <a:stretch/>
        </p:blipFill>
        <p:spPr>
          <a:xfrm>
            <a:off x="9135278" y="2141782"/>
            <a:ext cx="2255458" cy="831797"/>
          </a:xfrm>
        </p:spPr>
      </p:pic>
      <p:cxnSp>
        <p:nvCxnSpPr>
          <p:cNvPr id="18" name="Straight Connector 14"/>
          <p:cNvCxnSpPr/>
          <p:nvPr/>
        </p:nvCxnSpPr>
        <p:spPr>
          <a:xfrm flipH="1">
            <a:off x="4453278" y="2770033"/>
            <a:ext cx="14707" cy="3679300"/>
          </a:xfrm>
          <a:prstGeom prst="line">
            <a:avLst/>
          </a:prstGeom>
          <a:noFill/>
          <a:ln w="38100" cap="flat" cmpd="sng" algn="ctr">
            <a:solidFill>
              <a:srgbClr val="2C292A">
                <a:lumMod val="50000"/>
                <a:lumOff val="50000"/>
              </a:srgbClr>
            </a:solidFill>
            <a:prstDash val="solid"/>
            <a:headEnd type="none"/>
            <a:tailEnd type="none"/>
          </a:ln>
          <a:effectLst/>
        </p:spPr>
      </p:cxnSp>
      <p:cxnSp>
        <p:nvCxnSpPr>
          <p:cNvPr id="23" name="Straight Connector 14"/>
          <p:cNvCxnSpPr/>
          <p:nvPr/>
        </p:nvCxnSpPr>
        <p:spPr>
          <a:xfrm flipH="1">
            <a:off x="8291857" y="2765265"/>
            <a:ext cx="14707" cy="3679300"/>
          </a:xfrm>
          <a:prstGeom prst="line">
            <a:avLst/>
          </a:prstGeom>
          <a:noFill/>
          <a:ln w="38100" cap="flat" cmpd="sng" algn="ctr">
            <a:solidFill>
              <a:srgbClr val="2C292A">
                <a:lumMod val="50000"/>
                <a:lumOff val="50000"/>
              </a:srgbClr>
            </a:solidFill>
            <a:prstDash val="solid"/>
            <a:headEnd type="none"/>
            <a:tailEnd type="none"/>
          </a:ln>
          <a:effectLst/>
        </p:spPr>
      </p:cxnSp>
      <p:pic>
        <p:nvPicPr>
          <p:cNvPr id="17" name="Imag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84441" y="-114297"/>
            <a:ext cx="995925" cy="663950"/>
          </a:xfrm>
          <a:prstGeom prst="rect">
            <a:avLst/>
          </a:prstGeom>
        </p:spPr>
      </p:pic>
      <p:pic>
        <p:nvPicPr>
          <p:cNvPr id="19" name="Imag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00625" y="69729"/>
            <a:ext cx="732300" cy="322838"/>
          </a:xfrm>
          <a:prstGeom prst="rect">
            <a:avLst/>
          </a:prstGeom>
        </p:spPr>
      </p:pic>
    </p:spTree>
    <p:extLst>
      <p:ext uri="{BB962C8B-B14F-4D97-AF65-F5344CB8AC3E}">
        <p14:creationId xmlns:p14="http://schemas.microsoft.com/office/powerpoint/2010/main" val="28941784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bg/>
                                          </p:spTgt>
                                        </p:tgtEl>
                                        <p:attrNameLst>
                                          <p:attrName>style.visibility</p:attrName>
                                        </p:attrNameLst>
                                      </p:cBhvr>
                                      <p:to>
                                        <p:strVal val="visible"/>
                                      </p:to>
                                    </p:set>
                                    <p:anim calcmode="lin" valueType="num">
                                      <p:cBhvr additive="base">
                                        <p:cTn id="11"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2" dur="500" fill="hold"/>
                                        <p:tgtEl>
                                          <p:spTgt spid="7">
                                            <p:bg/>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2">
                                            <p:bg/>
                                          </p:spTgt>
                                        </p:tgtEl>
                                        <p:attrNameLst>
                                          <p:attrName>style.visibility</p:attrName>
                                        </p:attrNameLst>
                                      </p:cBhvr>
                                      <p:to>
                                        <p:strVal val="visible"/>
                                      </p:to>
                                    </p:set>
                                    <p:anim calcmode="lin" valueType="num">
                                      <p:cBhvr additive="base">
                                        <p:cTn id="29" dur="500" fill="hold"/>
                                        <p:tgtEl>
                                          <p:spTgt spid="12">
                                            <p:bg/>
                                          </p:spTgt>
                                        </p:tgtEl>
                                        <p:attrNameLst>
                                          <p:attrName>ppt_x</p:attrName>
                                        </p:attrNameLst>
                                      </p:cBhvr>
                                      <p:tavLst>
                                        <p:tav tm="0">
                                          <p:val>
                                            <p:strVal val="#ppt_x"/>
                                          </p:val>
                                        </p:tav>
                                        <p:tav tm="100000">
                                          <p:val>
                                            <p:strVal val="#ppt_x"/>
                                          </p:val>
                                        </p:tav>
                                      </p:tavLst>
                                    </p:anim>
                                    <p:anim calcmode="lin" valueType="num">
                                      <p:cBhvr additive="base">
                                        <p:cTn id="30" dur="500" fill="hold"/>
                                        <p:tgtEl>
                                          <p:spTgt spid="12">
                                            <p:bg/>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xEl>
                                              <p:pRg st="0" end="0"/>
                                            </p:txEl>
                                          </p:spTgt>
                                        </p:tgtEl>
                                        <p:attrNameLst>
                                          <p:attrName>style.visibility</p:attrName>
                                        </p:attrNameLst>
                                      </p:cBhvr>
                                      <p:to>
                                        <p:strVal val="visible"/>
                                      </p:to>
                                    </p:set>
                                    <p:anim calcmode="lin" valueType="num">
                                      <p:cBhvr additive="base">
                                        <p:cTn id="33"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
                                            <p:txEl>
                                              <p:pRg st="0" end="0"/>
                                            </p:txEl>
                                          </p:spTgt>
                                        </p:tgtEl>
                                        <p:attrNameLst>
                                          <p:attrName>style.visibility</p:attrName>
                                        </p:attrNameLst>
                                      </p:cBhvr>
                                      <p:to>
                                        <p:strVal val="visible"/>
                                      </p:to>
                                    </p:set>
                                    <p:anim calcmode="lin" valueType="num">
                                      <p:cBhvr additive="base">
                                        <p:cTn id="3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5">
                                            <p:bg/>
                                          </p:spTgt>
                                        </p:tgtEl>
                                        <p:attrNameLst>
                                          <p:attrName>style.visibility</p:attrName>
                                        </p:attrNameLst>
                                      </p:cBhvr>
                                      <p:to>
                                        <p:strVal val="visible"/>
                                      </p:to>
                                    </p:set>
                                    <p:anim calcmode="lin" valueType="num">
                                      <p:cBhvr additive="base">
                                        <p:cTn id="47" dur="500" fill="hold"/>
                                        <p:tgtEl>
                                          <p:spTgt spid="15">
                                            <p:bg/>
                                          </p:spTgt>
                                        </p:tgtEl>
                                        <p:attrNameLst>
                                          <p:attrName>ppt_x</p:attrName>
                                        </p:attrNameLst>
                                      </p:cBhvr>
                                      <p:tavLst>
                                        <p:tav tm="0">
                                          <p:val>
                                            <p:strVal val="#ppt_x"/>
                                          </p:val>
                                        </p:tav>
                                        <p:tav tm="100000">
                                          <p:val>
                                            <p:strVal val="#ppt_x"/>
                                          </p:val>
                                        </p:tav>
                                      </p:tavLst>
                                    </p:anim>
                                    <p:anim calcmode="lin" valueType="num">
                                      <p:cBhvr additive="base">
                                        <p:cTn id="48" dur="500" fill="hold"/>
                                        <p:tgtEl>
                                          <p:spTgt spid="15">
                                            <p:bg/>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5">
                                            <p:txEl>
                                              <p:pRg st="0" end="0"/>
                                            </p:txEl>
                                          </p:spTgt>
                                        </p:tgtEl>
                                        <p:attrNameLst>
                                          <p:attrName>style.visibility</p:attrName>
                                        </p:attrNameLst>
                                      </p:cBhvr>
                                      <p:to>
                                        <p:strVal val="visible"/>
                                      </p:to>
                                    </p:set>
                                    <p:anim calcmode="lin" valueType="num">
                                      <p:cBhvr additive="base">
                                        <p:cTn id="5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4">
                                            <p:txEl>
                                              <p:pRg st="0" end="0"/>
                                            </p:txEl>
                                          </p:spTgt>
                                        </p:tgtEl>
                                        <p:attrNameLst>
                                          <p:attrName>style.visibility</p:attrName>
                                        </p:attrNameLst>
                                      </p:cBhvr>
                                      <p:to>
                                        <p:strVal val="visible"/>
                                      </p:to>
                                    </p:set>
                                    <p:anim calcmode="lin" valueType="num">
                                      <p:cBhvr additive="base">
                                        <p:cTn id="5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57" presetID="10" presetClass="entr" presetSubtype="0" fill="hold"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par>
                                <p:cTn id="60" presetID="10" presetClass="entr" presetSubtype="0" fill="hold"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uiExpand="1" build="p" animBg="1"/>
      <p:bldP spid="11" grpId="0" build="p"/>
      <p:bldP spid="12" grpId="0" build="p" animBg="1"/>
      <p:bldP spid="14" grpId="0" build="p"/>
      <p:bldP spid="15"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987403" y="5378803"/>
            <a:ext cx="1644668" cy="689991"/>
          </a:xfrm>
          <a:prstGeom prst="rect">
            <a:avLst/>
          </a:prstGeom>
        </p:spPr>
        <p:txBody>
          <a:bodyPr vert="horz" wrap="square" lIns="0" tIns="89642" rIns="0" bIns="89642"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568" b="0" i="0" u="none" strike="noStrike" kern="1200" cap="none" spc="0" normalizeH="0" baseline="0" noProof="0" dirty="0">
              <a:ln>
                <a:noFill/>
              </a:ln>
              <a:solidFill>
                <a:srgbClr val="2C292A"/>
              </a:solidFill>
              <a:effectLst/>
              <a:uLnTx/>
              <a:uFillTx/>
              <a:latin typeface="Segoe UI" pitchFamily="34" charset="0"/>
              <a:ea typeface="Segoe UI" pitchFamily="34" charset="0"/>
              <a:cs typeface="Segoe UI" pitchFamily="34" charset="0"/>
            </a:endParaRPr>
          </a:p>
        </p:txBody>
      </p:sp>
      <p:sp>
        <p:nvSpPr>
          <p:cNvPr id="7" name="Title 1"/>
          <p:cNvSpPr txBox="1">
            <a:spLocks/>
          </p:cNvSpPr>
          <p:nvPr/>
        </p:nvSpPr>
        <p:spPr>
          <a:xfrm>
            <a:off x="585578" y="2832556"/>
            <a:ext cx="8515723" cy="2010457"/>
          </a:xfrm>
          <a:prstGeom prst="rect">
            <a:avLst/>
          </a:prstGeom>
        </p:spPr>
        <p:txBody>
          <a:bodyPr lIns="0"/>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kumimoji="1" lang="en-US" altLang="ja-JP" sz="4400" dirty="0">
                <a:solidFill>
                  <a:schemeClr val="bg1"/>
                </a:solidFill>
                <a:latin typeface="ADAM.CG PRO" pitchFamily="50" charset="0"/>
              </a:rPr>
              <a:t>Demonstration de la solution </a:t>
            </a:r>
            <a:r>
              <a:rPr kumimoji="1" lang="en-US" altLang="ja-JP" sz="4400" dirty="0" err="1">
                <a:solidFill>
                  <a:schemeClr val="bg1"/>
                </a:solidFill>
                <a:latin typeface="ADAM.CG PRO" pitchFamily="50" charset="0"/>
              </a:rPr>
              <a:t>proposée</a:t>
            </a:r>
            <a:endParaRPr kumimoji="1" lang="en-US" altLang="ja-JP" sz="4400" dirty="0">
              <a:solidFill>
                <a:schemeClr val="bg1"/>
              </a:solidFill>
              <a:latin typeface="ADAM.CG PRO" pitchFamily="50" charset="0"/>
            </a:endParaRPr>
          </a:p>
        </p:txBody>
      </p:sp>
      <p:grpSp>
        <p:nvGrpSpPr>
          <p:cNvPr id="2" name="Group 1"/>
          <p:cNvGrpSpPr/>
          <p:nvPr/>
        </p:nvGrpSpPr>
        <p:grpSpPr>
          <a:xfrm>
            <a:off x="8678026" y="2472814"/>
            <a:ext cx="1912373" cy="1912373"/>
            <a:chOff x="8852038" y="2554556"/>
            <a:chExt cx="1950720" cy="1950720"/>
          </a:xfrm>
        </p:grpSpPr>
        <p:sp>
          <p:nvSpPr>
            <p:cNvPr id="8" name="Oval 7"/>
            <p:cNvSpPr/>
            <p:nvPr/>
          </p:nvSpPr>
          <p:spPr bwMode="auto">
            <a:xfrm>
              <a:off x="8852038" y="2554556"/>
              <a:ext cx="1950720" cy="195072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0416" y="3112934"/>
              <a:ext cx="833964" cy="833964"/>
            </a:xfrm>
            <a:prstGeom prst="rect">
              <a:avLst/>
            </a:prstGeom>
          </p:spPr>
        </p:pic>
      </p:grpSp>
    </p:spTree>
    <p:extLst>
      <p:ext uri="{BB962C8B-B14F-4D97-AF65-F5344CB8AC3E}">
        <p14:creationId xmlns:p14="http://schemas.microsoft.com/office/powerpoint/2010/main" val="245529970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Espace réservé pour une image  9"/>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1904" t="12106" b="25544"/>
          <a:stretch/>
        </p:blipFill>
        <p:spPr>
          <a:xfrm>
            <a:off x="-232012" y="-641446"/>
            <a:ext cx="12424012" cy="7601803"/>
          </a:xfrm>
        </p:spPr>
      </p:pic>
      <p:sp>
        <p:nvSpPr>
          <p:cNvPr id="6" name="テキスト プレースホルダー 5"/>
          <p:cNvSpPr>
            <a:spLocks noGrp="1"/>
          </p:cNvSpPr>
          <p:nvPr>
            <p:ph type="body" sz="quarter" idx="11"/>
          </p:nvPr>
        </p:nvSpPr>
        <p:spPr>
          <a:xfrm>
            <a:off x="0" y="0"/>
            <a:ext cx="12192000" cy="660400"/>
          </a:xfrm>
          <a:solidFill>
            <a:schemeClr val="tx2">
              <a:lumMod val="40000"/>
              <a:lumOff val="60000"/>
            </a:schemeClr>
          </a:solidFill>
        </p:spPr>
        <p:txBody>
          <a:bodyPr/>
          <a:lstStyle/>
          <a:p>
            <a:pPr marL="0" indent="0">
              <a:buNone/>
            </a:pPr>
            <a:r>
              <a:rPr kumimoji="1" lang="fr-FR" altLang="ja-JP" dirty="0">
                <a:latin typeface="ADAM.CG PRO" pitchFamily="50" charset="0"/>
              </a:rPr>
              <a:t>Solution Choisit</a:t>
            </a:r>
            <a:endParaRPr kumimoji="1" lang="ja-JP" altLang="en-US" dirty="0"/>
          </a:p>
        </p:txBody>
      </p:sp>
      <p:sp>
        <p:nvSpPr>
          <p:cNvPr id="7" name="テキスト プレースホルダー 6"/>
          <p:cNvSpPr>
            <a:spLocks noGrp="1"/>
          </p:cNvSpPr>
          <p:nvPr>
            <p:ph type="body" sz="quarter" idx="12"/>
          </p:nvPr>
        </p:nvSpPr>
        <p:spPr>
          <a:xfrm>
            <a:off x="-529" y="3429000"/>
            <a:ext cx="12192000" cy="3429000"/>
          </a:xfrm>
          <a:solidFill>
            <a:schemeClr val="tx2"/>
          </a:solidFill>
        </p:spPr>
        <p:txBody>
          <a:bodyPr/>
          <a:lstStyle/>
          <a:p>
            <a:pPr marL="0" indent="0">
              <a:buNone/>
            </a:pPr>
            <a:endParaRPr lang="fr-FR" sz="2800" b="1" dirty="0">
              <a:latin typeface="Aller Light" panose="02000503000000020004" pitchFamily="2" charset="0"/>
              <a:cs typeface="Segoe UI Semilight" panose="020B0402040204020203" pitchFamily="34" charset="0"/>
            </a:endParaRPr>
          </a:p>
          <a:p>
            <a:pPr marL="0" indent="0">
              <a:buNone/>
            </a:pPr>
            <a:r>
              <a:rPr lang="fr-FR" sz="2800" b="1" dirty="0">
                <a:latin typeface="Aller Light" panose="02000503000000020004" pitchFamily="2" charset="0"/>
                <a:cs typeface="Segoe UI Semilight" panose="020B0402040204020203" pitchFamily="34" charset="0"/>
              </a:rPr>
              <a:t>Après avoir étudié la solution exposée précédemment, on en est venu à la conclusion de programmer une application avec des scripts shells afin de répondre aux besoins et à la problématique rencontrée.</a:t>
            </a:r>
            <a:endParaRPr kumimoji="1" lang="ja-JP" altLang="en-US" sz="2800" b="1" dirty="0">
              <a:latin typeface="Aller Light" panose="02000503000000020004" pitchFamily="2" charset="0"/>
              <a:cs typeface="Segoe UI Semilight" panose="020B0402040204020203" pitchFamily="34" charset="0"/>
            </a:endParaRPr>
          </a:p>
        </p:txBody>
      </p:sp>
      <p:sp>
        <p:nvSpPr>
          <p:cNvPr id="8" name="Rectangle 7"/>
          <p:cNvSpPr/>
          <p:nvPr/>
        </p:nvSpPr>
        <p:spPr>
          <a:xfrm>
            <a:off x="0" y="6463621"/>
            <a:ext cx="12192000" cy="394379"/>
          </a:xfrm>
          <a:prstGeom prst="rect">
            <a:avLst/>
          </a:prstGeom>
          <a:solidFill>
            <a:srgbClr val="5C0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LA SOLUTION PROPOSÉE</a:t>
            </a:r>
            <a:endParaRPr kumimoji="1" lang="ja-JP" altLang="en-US" dirty="0"/>
          </a:p>
        </p:txBody>
      </p:sp>
      <p:pic>
        <p:nvPicPr>
          <p:cNvPr id="11" name="Imag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84441" y="-114297"/>
            <a:ext cx="995925" cy="663950"/>
          </a:xfrm>
          <a:prstGeom prst="rect">
            <a:avLst/>
          </a:prstGeom>
        </p:spPr>
      </p:pic>
      <p:pic>
        <p:nvPicPr>
          <p:cNvPr id="12" name="Imag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00625" y="69729"/>
            <a:ext cx="732300" cy="322838"/>
          </a:xfrm>
          <a:prstGeom prst="rect">
            <a:avLst/>
          </a:prstGeom>
        </p:spPr>
      </p:pic>
    </p:spTree>
    <p:extLst>
      <p:ext uri="{BB962C8B-B14F-4D97-AF65-F5344CB8AC3E}">
        <p14:creationId xmlns:p14="http://schemas.microsoft.com/office/powerpoint/2010/main" val="71766542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7" name="Text Placeholder 26"/>
          <p:cNvSpPr>
            <a:spLocks noGrp="1"/>
          </p:cNvSpPr>
          <p:nvPr>
            <p:ph type="body" sz="quarter" idx="15"/>
          </p:nvPr>
        </p:nvSpPr>
        <p:spPr/>
        <p:txBody>
          <a:bodyPr/>
          <a:lstStyle/>
          <a:p>
            <a:r>
              <a:rPr kumimoji="1" lang="en-US" altLang="ja-JP" dirty="0">
                <a:solidFill>
                  <a:schemeClr val="bg1"/>
                </a:solidFill>
              </a:rPr>
              <a:t>01</a:t>
            </a:r>
            <a:endParaRPr kumimoji="1" lang="ja-JP" altLang="en-US" dirty="0">
              <a:solidFill>
                <a:schemeClr val="bg1"/>
              </a:solidFill>
            </a:endParaRPr>
          </a:p>
        </p:txBody>
      </p:sp>
      <p:sp>
        <p:nvSpPr>
          <p:cNvPr id="28" name="Text Placeholder 27"/>
          <p:cNvSpPr>
            <a:spLocks noGrp="1"/>
          </p:cNvSpPr>
          <p:nvPr>
            <p:ph type="body" sz="quarter" idx="17"/>
          </p:nvPr>
        </p:nvSpPr>
        <p:spPr/>
        <p:txBody>
          <a:bodyPr/>
          <a:lstStyle/>
          <a:p>
            <a:r>
              <a:rPr kumimoji="1" lang="en-US" altLang="ja-JP" dirty="0">
                <a:solidFill>
                  <a:schemeClr val="bg1"/>
                </a:solidFill>
              </a:rPr>
              <a:t>03</a:t>
            </a:r>
            <a:endParaRPr kumimoji="1" lang="ja-JP" altLang="en-US" dirty="0">
              <a:solidFill>
                <a:schemeClr val="bg1"/>
              </a:solidFill>
            </a:endParaRPr>
          </a:p>
        </p:txBody>
      </p:sp>
      <p:sp>
        <p:nvSpPr>
          <p:cNvPr id="29" name="Text Placeholder 28"/>
          <p:cNvSpPr>
            <a:spLocks noGrp="1"/>
          </p:cNvSpPr>
          <p:nvPr>
            <p:ph type="body" sz="quarter" idx="19"/>
          </p:nvPr>
        </p:nvSpPr>
        <p:spPr/>
        <p:txBody>
          <a:bodyPr/>
          <a:lstStyle/>
          <a:p>
            <a:r>
              <a:rPr kumimoji="1" lang="en-US" altLang="ja-JP" dirty="0">
                <a:solidFill>
                  <a:schemeClr val="bg1"/>
                </a:solidFill>
              </a:rPr>
              <a:t>02</a:t>
            </a:r>
            <a:endParaRPr kumimoji="1" lang="ja-JP" altLang="en-US" dirty="0">
              <a:solidFill>
                <a:schemeClr val="bg1"/>
              </a:solidFill>
            </a:endParaRPr>
          </a:p>
        </p:txBody>
      </p:sp>
      <p:sp>
        <p:nvSpPr>
          <p:cNvPr id="25" name="Text Placeholder 24"/>
          <p:cNvSpPr>
            <a:spLocks noGrp="1"/>
          </p:cNvSpPr>
          <p:nvPr>
            <p:ph type="body" sz="quarter" idx="12"/>
          </p:nvPr>
        </p:nvSpPr>
        <p:spPr/>
        <p:txBody>
          <a:bodyPr>
            <a:normAutofit/>
          </a:bodyPr>
          <a:lstStyle/>
          <a:p>
            <a:pPr marL="190510" indent="-190510">
              <a:buFont typeface="Arial" panose="020B0604020202020204" pitchFamily="34" charset="0"/>
              <a:buChar char="•"/>
            </a:pPr>
            <a:r>
              <a:rPr lang="fr-FR" sz="2400" dirty="0"/>
              <a:t>VIM editor </a:t>
            </a:r>
          </a:p>
          <a:p>
            <a:pPr marL="190510" indent="-190510">
              <a:buFont typeface="Arial" panose="020B0604020202020204" pitchFamily="34" charset="0"/>
              <a:buChar char="•"/>
            </a:pPr>
            <a:r>
              <a:rPr lang="fr-FR" sz="2400" dirty="0"/>
              <a:t>GEDIT editor </a:t>
            </a:r>
          </a:p>
          <a:p>
            <a:pPr marL="190510" indent="-190510">
              <a:buFont typeface="Wingdings" panose="05000000000000000000" pitchFamily="2" charset="2"/>
              <a:buChar char="§"/>
            </a:pPr>
            <a:endParaRPr kumimoji="1" lang="ja-JP" altLang="en-US" dirty="0"/>
          </a:p>
        </p:txBody>
      </p:sp>
      <p:sp>
        <p:nvSpPr>
          <p:cNvPr id="26" name="Text Placeholder 25"/>
          <p:cNvSpPr>
            <a:spLocks noGrp="1"/>
          </p:cNvSpPr>
          <p:nvPr>
            <p:ph type="body" sz="quarter" idx="14"/>
          </p:nvPr>
        </p:nvSpPr>
        <p:spPr>
          <a:xfrm>
            <a:off x="7440083" y="791570"/>
            <a:ext cx="1553793" cy="531853"/>
          </a:xfrm>
          <a:solidFill>
            <a:schemeClr val="tx2">
              <a:lumMod val="20000"/>
              <a:lumOff val="80000"/>
            </a:schemeClr>
          </a:solidFill>
        </p:spPr>
        <p:txBody>
          <a:bodyPr>
            <a:noAutofit/>
          </a:bodyPr>
          <a:lstStyle/>
          <a:p>
            <a:r>
              <a:rPr kumimoji="1" lang="en-US" altLang="ja-JP" sz="2800" dirty="0" err="1"/>
              <a:t>Outils</a:t>
            </a:r>
            <a:endParaRPr kumimoji="1" lang="ja-JP" altLang="en-US" sz="2800" dirty="0"/>
          </a:p>
        </p:txBody>
      </p:sp>
      <p:sp>
        <p:nvSpPr>
          <p:cNvPr id="30" name="Text Placeholder 29"/>
          <p:cNvSpPr>
            <a:spLocks noGrp="1"/>
          </p:cNvSpPr>
          <p:nvPr>
            <p:ph type="body" sz="quarter" idx="21"/>
          </p:nvPr>
        </p:nvSpPr>
        <p:spPr>
          <a:xfrm>
            <a:off x="7440082" y="2936967"/>
            <a:ext cx="3456517" cy="1101394"/>
          </a:xfrm>
        </p:spPr>
        <p:txBody>
          <a:bodyPr>
            <a:noAutofit/>
          </a:bodyPr>
          <a:lstStyle/>
          <a:p>
            <a:pPr marL="190510" indent="-190510">
              <a:buFont typeface="Arial" panose="020B0604020202020204" pitchFamily="34" charset="0"/>
              <a:buChar char="•"/>
            </a:pPr>
            <a:r>
              <a:rPr lang="fr-FR" sz="2400" dirty="0"/>
              <a:t>VMware </a:t>
            </a:r>
          </a:p>
          <a:p>
            <a:pPr marL="190510" indent="-190510">
              <a:buFont typeface="Arial" panose="020B0604020202020204" pitchFamily="34" charset="0"/>
              <a:buChar char="•"/>
            </a:pPr>
            <a:r>
              <a:rPr lang="fr-FR" sz="2400" dirty="0"/>
              <a:t>Machine virtuel Ubuntu client </a:t>
            </a:r>
          </a:p>
          <a:p>
            <a:pPr marL="190510" indent="-190510">
              <a:buFont typeface="Arial" panose="020B0604020202020204" pitchFamily="34" charset="0"/>
              <a:buChar char="•"/>
            </a:pPr>
            <a:r>
              <a:rPr lang="fr-FR" sz="2400" dirty="0"/>
              <a:t>Machine Ubuntu server </a:t>
            </a:r>
          </a:p>
        </p:txBody>
      </p:sp>
      <p:sp>
        <p:nvSpPr>
          <p:cNvPr id="31" name="Text Placeholder 30"/>
          <p:cNvSpPr>
            <a:spLocks noGrp="1"/>
          </p:cNvSpPr>
          <p:nvPr>
            <p:ph type="body" sz="quarter" idx="22"/>
          </p:nvPr>
        </p:nvSpPr>
        <p:spPr>
          <a:xfrm>
            <a:off x="7440083" y="2430350"/>
            <a:ext cx="1553792" cy="524099"/>
          </a:xfrm>
          <a:solidFill>
            <a:schemeClr val="tx2">
              <a:lumMod val="20000"/>
              <a:lumOff val="80000"/>
            </a:schemeClr>
          </a:solidFill>
        </p:spPr>
        <p:txBody>
          <a:bodyPr>
            <a:noAutofit/>
          </a:bodyPr>
          <a:lstStyle/>
          <a:p>
            <a:r>
              <a:rPr lang="en-US" altLang="ja-JP" sz="2800" dirty="0" err="1"/>
              <a:t>Logiciels</a:t>
            </a:r>
            <a:endParaRPr lang="ja-JP" altLang="en-US" sz="2800" dirty="0"/>
          </a:p>
        </p:txBody>
      </p:sp>
      <p:sp>
        <p:nvSpPr>
          <p:cNvPr id="32" name="Text Placeholder 31"/>
          <p:cNvSpPr>
            <a:spLocks noGrp="1"/>
          </p:cNvSpPr>
          <p:nvPr>
            <p:ph type="body" sz="quarter" idx="23"/>
          </p:nvPr>
        </p:nvSpPr>
        <p:spPr>
          <a:xfrm>
            <a:off x="7440082" y="5045985"/>
            <a:ext cx="3456517" cy="1101394"/>
          </a:xfrm>
        </p:spPr>
        <p:txBody>
          <a:bodyPr>
            <a:normAutofit/>
          </a:bodyPr>
          <a:lstStyle/>
          <a:p>
            <a:pPr marL="190510" indent="-190510">
              <a:buFont typeface="Arial" panose="020B0604020202020204" pitchFamily="34" charset="0"/>
              <a:buChar char="•"/>
            </a:pPr>
            <a:r>
              <a:rPr lang="fr-FR" sz="2400" dirty="0"/>
              <a:t>Langage C </a:t>
            </a:r>
          </a:p>
          <a:p>
            <a:pPr marL="190510" indent="-190510">
              <a:buFont typeface="Arial" panose="020B0604020202020204" pitchFamily="34" charset="0"/>
              <a:buChar char="•"/>
            </a:pPr>
            <a:r>
              <a:rPr lang="fr-FR" sz="2400" dirty="0"/>
              <a:t>Script Shell </a:t>
            </a:r>
          </a:p>
        </p:txBody>
      </p:sp>
      <p:sp>
        <p:nvSpPr>
          <p:cNvPr id="33" name="Text Placeholder 32"/>
          <p:cNvSpPr>
            <a:spLocks noGrp="1"/>
          </p:cNvSpPr>
          <p:nvPr>
            <p:ph type="body" sz="quarter" idx="24"/>
          </p:nvPr>
        </p:nvSpPr>
        <p:spPr>
          <a:xfrm>
            <a:off x="7440083" y="4501840"/>
            <a:ext cx="1553793" cy="525478"/>
          </a:xfrm>
          <a:solidFill>
            <a:schemeClr val="tx2">
              <a:lumMod val="20000"/>
              <a:lumOff val="80000"/>
            </a:schemeClr>
          </a:solidFill>
        </p:spPr>
        <p:txBody>
          <a:bodyPr>
            <a:noAutofit/>
          </a:bodyPr>
          <a:lstStyle/>
          <a:p>
            <a:r>
              <a:rPr lang="en-US" altLang="ja-JP" sz="2800" dirty="0" err="1"/>
              <a:t>langages</a:t>
            </a:r>
            <a:endParaRPr lang="ja-JP" altLang="en-US" sz="2800" dirty="0"/>
          </a:p>
        </p:txBody>
      </p:sp>
      <p:sp>
        <p:nvSpPr>
          <p:cNvPr id="24" name="Title 23"/>
          <p:cNvSpPr>
            <a:spLocks noGrp="1"/>
          </p:cNvSpPr>
          <p:nvPr>
            <p:ph type="title"/>
          </p:nvPr>
        </p:nvSpPr>
        <p:spPr>
          <a:xfrm>
            <a:off x="103785" y="2437841"/>
            <a:ext cx="4517408" cy="2012539"/>
          </a:xfrm>
          <a:solidFill>
            <a:schemeClr val="tx2">
              <a:lumMod val="40000"/>
              <a:lumOff val="60000"/>
            </a:schemeClr>
          </a:solidFill>
        </p:spPr>
        <p:txBody>
          <a:bodyPr>
            <a:normAutofit/>
          </a:bodyPr>
          <a:lstStyle/>
          <a:p>
            <a:pPr algn="l"/>
            <a:r>
              <a:rPr kumimoji="1" lang="fr-FR" altLang="ja-JP" sz="3200" b="1" dirty="0">
                <a:latin typeface="ADAM.CG PRO" pitchFamily="50" charset="0"/>
              </a:rPr>
              <a:t>Outils Logiciels et langages utilisés </a:t>
            </a:r>
          </a:p>
        </p:txBody>
      </p:sp>
      <p:sp>
        <p:nvSpPr>
          <p:cNvPr id="13" name="Rectangle 12"/>
          <p:cNvSpPr/>
          <p:nvPr/>
        </p:nvSpPr>
        <p:spPr>
          <a:xfrm>
            <a:off x="0" y="6463621"/>
            <a:ext cx="12192000" cy="394379"/>
          </a:xfrm>
          <a:prstGeom prst="rect">
            <a:avLst/>
          </a:prstGeom>
          <a:solidFill>
            <a:srgbClr val="5C0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LA SOLUTION PROPOSÉE</a:t>
            </a:r>
            <a:endParaRPr kumimoji="1" lang="ja-JP" altLang="en-US" dirty="0"/>
          </a:p>
        </p:txBody>
      </p:sp>
      <p:pic>
        <p:nvPicPr>
          <p:cNvPr id="14" name="Imag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84441" y="-114297"/>
            <a:ext cx="995925" cy="663950"/>
          </a:xfrm>
          <a:prstGeom prst="rect">
            <a:avLst/>
          </a:prstGeom>
        </p:spPr>
      </p:pic>
      <p:pic>
        <p:nvPicPr>
          <p:cNvPr id="15" name="Imag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00625" y="69729"/>
            <a:ext cx="732300" cy="322838"/>
          </a:xfrm>
          <a:prstGeom prst="rect">
            <a:avLst/>
          </a:prstGeom>
        </p:spPr>
      </p:pic>
      <p:sp>
        <p:nvSpPr>
          <p:cNvPr id="3" name="Slide Number Placeholder 2"/>
          <p:cNvSpPr>
            <a:spLocks noGrp="1"/>
          </p:cNvSpPr>
          <p:nvPr>
            <p:ph type="sldNum" sz="quarter" idx="11"/>
          </p:nvPr>
        </p:nvSpPr>
        <p:spPr>
          <a:xfrm>
            <a:off x="10272733" y="6323138"/>
            <a:ext cx="1807633" cy="675343"/>
          </a:xfrm>
        </p:spPr>
        <p:txBody>
          <a:bodyPr/>
          <a:lstStyle/>
          <a:p>
            <a:fld id="{B54AD89C-DF1E-4948-B597-5DD47B34A9CA}" type="slidenum">
              <a:rPr kumimoji="1" lang="ja-JP" altLang="en-US" sz="1800" b="1" smtClean="0">
                <a:solidFill>
                  <a:schemeClr val="bg1"/>
                </a:solidFill>
              </a:rPr>
              <a:pPr/>
              <a:t>19</a:t>
            </a:fld>
            <a:endParaRPr kumimoji="1" lang="ja-JP" altLang="en-US" sz="1800" b="1" dirty="0">
              <a:solidFill>
                <a:schemeClr val="bg1"/>
              </a:solidFill>
            </a:endParaRPr>
          </a:p>
        </p:txBody>
      </p:sp>
    </p:spTree>
    <p:extLst>
      <p:ext uri="{BB962C8B-B14F-4D97-AF65-F5344CB8AC3E}">
        <p14:creationId xmlns:p14="http://schemas.microsoft.com/office/powerpoint/2010/main" val="3185559672"/>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3" name="Rectangle 22"/>
          <p:cNvSpPr/>
          <p:nvPr/>
        </p:nvSpPr>
        <p:spPr>
          <a:xfrm>
            <a:off x="0" y="6463621"/>
            <a:ext cx="12192000" cy="394379"/>
          </a:xfrm>
          <a:prstGeom prst="rect">
            <a:avLst/>
          </a:prstGeom>
          <a:solidFill>
            <a:srgbClr val="5C005C"/>
          </a:solidFill>
          <a:ln>
            <a:solidFill>
              <a:srgbClr val="5C00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bg1"/>
                </a:solidFill>
                <a:cs typeface="Segoe UI Semibold" panose="020B0702040204020203" pitchFamily="34" charset="0"/>
              </a:rPr>
              <a:t>sommaire</a:t>
            </a:r>
            <a:endParaRPr lang="en-US" sz="2000" dirty="0">
              <a:solidFill>
                <a:schemeClr val="bg1"/>
              </a:solidFill>
              <a:cs typeface="Segoe UI Semibold" panose="020B0702040204020203" pitchFamily="34" charset="0"/>
            </a:endParaRPr>
          </a:p>
        </p:txBody>
      </p:sp>
      <p:sp>
        <p:nvSpPr>
          <p:cNvPr id="4" name="Slide Number Placeholder 3"/>
          <p:cNvSpPr>
            <a:spLocks noGrp="1"/>
          </p:cNvSpPr>
          <p:nvPr>
            <p:ph type="sldNum" sz="quarter" idx="11"/>
          </p:nvPr>
        </p:nvSpPr>
        <p:spPr>
          <a:xfrm>
            <a:off x="9429378" y="6478247"/>
            <a:ext cx="2743200" cy="365125"/>
          </a:xfrm>
        </p:spPr>
        <p:txBody>
          <a:bodyPr/>
          <a:lstStyle/>
          <a:p>
            <a:fld id="{B54AD89C-DF1E-4948-B597-5DD47B34A9CA}" type="slidenum">
              <a:rPr kumimoji="1" lang="ja-JP" altLang="en-US" sz="2000" b="1" smtClean="0">
                <a:solidFill>
                  <a:schemeClr val="bg1"/>
                </a:solidFill>
              </a:rPr>
              <a:pPr/>
              <a:t>2</a:t>
            </a:fld>
            <a:endParaRPr kumimoji="1" lang="ja-JP" altLang="en-US" sz="2000" b="1" dirty="0">
              <a:solidFill>
                <a:schemeClr val="bg1"/>
              </a:solidFill>
            </a:endParaRPr>
          </a:p>
        </p:txBody>
      </p:sp>
      <p:sp>
        <p:nvSpPr>
          <p:cNvPr id="6" name="Title 5"/>
          <p:cNvSpPr>
            <a:spLocks noGrp="1"/>
          </p:cNvSpPr>
          <p:nvPr>
            <p:ph type="title"/>
          </p:nvPr>
        </p:nvSpPr>
        <p:spPr/>
        <p:txBody>
          <a:bodyPr/>
          <a:lstStyle/>
          <a:p>
            <a:r>
              <a:rPr kumimoji="1" lang="en-US" altLang="ja-JP" dirty="0" err="1"/>
              <a:t>Sommaire</a:t>
            </a:r>
            <a:endParaRPr kumimoji="1" lang="ja-JP" altLang="en-US" dirty="0"/>
          </a:p>
        </p:txBody>
      </p:sp>
      <p:sp>
        <p:nvSpPr>
          <p:cNvPr id="9" name="Text Placeholder 8"/>
          <p:cNvSpPr>
            <a:spLocks noGrp="1"/>
          </p:cNvSpPr>
          <p:nvPr>
            <p:ph type="body" sz="quarter" idx="15"/>
          </p:nvPr>
        </p:nvSpPr>
        <p:spPr/>
        <p:txBody>
          <a:bodyPr/>
          <a:lstStyle/>
          <a:p>
            <a:r>
              <a:rPr kumimoji="1" lang="en-US" altLang="ja-JP" dirty="0"/>
              <a:t>1</a:t>
            </a:r>
            <a:endParaRPr kumimoji="1" lang="ja-JP" altLang="en-US" dirty="0"/>
          </a:p>
        </p:txBody>
      </p:sp>
      <p:sp>
        <p:nvSpPr>
          <p:cNvPr id="8" name="Text Placeholder 7"/>
          <p:cNvSpPr>
            <a:spLocks noGrp="1"/>
          </p:cNvSpPr>
          <p:nvPr>
            <p:ph type="body" sz="quarter" idx="14"/>
          </p:nvPr>
        </p:nvSpPr>
        <p:spPr>
          <a:xfrm>
            <a:off x="5946267" y="1910687"/>
            <a:ext cx="2085148" cy="725713"/>
          </a:xfrm>
        </p:spPr>
        <p:txBody>
          <a:bodyPr/>
          <a:lstStyle/>
          <a:p>
            <a:r>
              <a:rPr lang="en-US" altLang="ja-JP" dirty="0" err="1">
                <a:latin typeface="ADAM.CG PRO" pitchFamily="50" charset="0"/>
              </a:rPr>
              <a:t>Présentation</a:t>
            </a:r>
            <a:r>
              <a:rPr lang="en-US" altLang="ja-JP" dirty="0">
                <a:latin typeface="ADAM.CG PRO" pitchFamily="50" charset="0"/>
              </a:rPr>
              <a:t> de </a:t>
            </a:r>
            <a:r>
              <a:rPr lang="en-US" altLang="ja-JP" dirty="0" err="1">
                <a:latin typeface="ADAM.CG PRO" pitchFamily="50" charset="0"/>
              </a:rPr>
              <a:t>l’entreprise</a:t>
            </a:r>
            <a:endParaRPr kumimoji="1" lang="ja-JP" altLang="en-US" dirty="0">
              <a:latin typeface="ADAM.CG PRO" pitchFamily="50" charset="0"/>
            </a:endParaRPr>
          </a:p>
        </p:txBody>
      </p:sp>
      <p:sp>
        <p:nvSpPr>
          <p:cNvPr id="10" name="Text Placeholder 9"/>
          <p:cNvSpPr>
            <a:spLocks noGrp="1"/>
          </p:cNvSpPr>
          <p:nvPr>
            <p:ph type="body" sz="quarter" idx="16"/>
          </p:nvPr>
        </p:nvSpPr>
        <p:spPr/>
        <p:txBody>
          <a:bodyPr/>
          <a:lstStyle/>
          <a:p>
            <a:r>
              <a:rPr kumimoji="1" lang="en-US" altLang="ja-JP" dirty="0"/>
              <a:t>2</a:t>
            </a:r>
            <a:endParaRPr kumimoji="1" lang="ja-JP" altLang="en-US" dirty="0"/>
          </a:p>
        </p:txBody>
      </p:sp>
      <p:sp>
        <p:nvSpPr>
          <p:cNvPr id="12" name="Text Placeholder 11"/>
          <p:cNvSpPr>
            <a:spLocks noGrp="1"/>
          </p:cNvSpPr>
          <p:nvPr>
            <p:ph type="body" sz="quarter" idx="18"/>
          </p:nvPr>
        </p:nvSpPr>
        <p:spPr>
          <a:xfrm>
            <a:off x="5946268" y="2961564"/>
            <a:ext cx="2264589" cy="902165"/>
          </a:xfrm>
        </p:spPr>
        <p:txBody>
          <a:bodyPr/>
          <a:lstStyle/>
          <a:p>
            <a:r>
              <a:rPr kumimoji="1" lang="en-US" altLang="ja-JP" b="1" dirty="0" err="1">
                <a:latin typeface="ADAM.CG PRO" pitchFamily="50" charset="0"/>
              </a:rPr>
              <a:t>Théme</a:t>
            </a:r>
            <a:r>
              <a:rPr kumimoji="1" lang="en-US" altLang="ja-JP" b="1" dirty="0">
                <a:latin typeface="ADAM.CG PRO" pitchFamily="50" charset="0"/>
              </a:rPr>
              <a:t> et </a:t>
            </a:r>
            <a:r>
              <a:rPr kumimoji="1" lang="en-US" altLang="ja-JP" b="1" dirty="0" err="1">
                <a:latin typeface="ADAM.CG PRO" pitchFamily="50" charset="0"/>
              </a:rPr>
              <a:t>problématique</a:t>
            </a:r>
            <a:r>
              <a:rPr kumimoji="1" lang="en-US" altLang="ja-JP" b="1" dirty="0">
                <a:latin typeface="ADAM.CG PRO" pitchFamily="50" charset="0"/>
              </a:rPr>
              <a:t> du stage</a:t>
            </a:r>
            <a:endParaRPr kumimoji="1" lang="ja-JP" altLang="en-US" b="1" dirty="0">
              <a:latin typeface="ADAM.CG PRO" pitchFamily="50" charset="0"/>
            </a:endParaRPr>
          </a:p>
        </p:txBody>
      </p:sp>
      <p:sp>
        <p:nvSpPr>
          <p:cNvPr id="13" name="Text Placeholder 12"/>
          <p:cNvSpPr>
            <a:spLocks noGrp="1"/>
          </p:cNvSpPr>
          <p:nvPr>
            <p:ph type="body" sz="quarter" idx="19"/>
          </p:nvPr>
        </p:nvSpPr>
        <p:spPr/>
        <p:txBody>
          <a:bodyPr/>
          <a:lstStyle/>
          <a:p>
            <a:r>
              <a:rPr kumimoji="1" lang="en-US" altLang="ja-JP" dirty="0"/>
              <a:t>3</a:t>
            </a:r>
            <a:endParaRPr kumimoji="1" lang="ja-JP" altLang="en-US" dirty="0"/>
          </a:p>
        </p:txBody>
      </p:sp>
      <p:sp>
        <p:nvSpPr>
          <p:cNvPr id="15" name="Text Placeholder 14"/>
          <p:cNvSpPr>
            <a:spLocks noGrp="1"/>
          </p:cNvSpPr>
          <p:nvPr>
            <p:ph type="body" sz="quarter" idx="21"/>
          </p:nvPr>
        </p:nvSpPr>
        <p:spPr>
          <a:xfrm>
            <a:off x="5946267" y="4294644"/>
            <a:ext cx="1737423" cy="402714"/>
          </a:xfrm>
        </p:spPr>
        <p:txBody>
          <a:bodyPr/>
          <a:lstStyle/>
          <a:p>
            <a:r>
              <a:rPr kumimoji="1" lang="en-US" altLang="ja-JP" b="1" dirty="0">
                <a:latin typeface="ADAM.CG PRO" pitchFamily="50" charset="0"/>
              </a:rPr>
              <a:t>Etude de </a:t>
            </a:r>
            <a:r>
              <a:rPr kumimoji="1" lang="en-US" altLang="ja-JP" b="1" dirty="0" err="1">
                <a:latin typeface="ADAM.CG PRO" pitchFamily="50" charset="0"/>
              </a:rPr>
              <a:t>l’éxistant</a:t>
            </a:r>
            <a:endParaRPr kumimoji="1" lang="ja-JP" altLang="en-US" b="1" dirty="0">
              <a:latin typeface="ADAM.CG PRO" pitchFamily="50" charset="0"/>
            </a:endParaRPr>
          </a:p>
        </p:txBody>
      </p:sp>
      <p:sp>
        <p:nvSpPr>
          <p:cNvPr id="16" name="Text Placeholder 15"/>
          <p:cNvSpPr>
            <a:spLocks noGrp="1"/>
          </p:cNvSpPr>
          <p:nvPr>
            <p:ph type="body" sz="quarter" idx="22"/>
          </p:nvPr>
        </p:nvSpPr>
        <p:spPr/>
        <p:txBody>
          <a:bodyPr/>
          <a:lstStyle/>
          <a:p>
            <a:r>
              <a:rPr kumimoji="1" lang="en-US" altLang="ja-JP" dirty="0"/>
              <a:t>4</a:t>
            </a:r>
            <a:endParaRPr kumimoji="1" lang="ja-JP" altLang="en-US" dirty="0"/>
          </a:p>
        </p:txBody>
      </p:sp>
      <p:sp>
        <p:nvSpPr>
          <p:cNvPr id="18" name="Text Placeholder 17"/>
          <p:cNvSpPr>
            <a:spLocks noGrp="1"/>
          </p:cNvSpPr>
          <p:nvPr>
            <p:ph type="body" sz="quarter" idx="24"/>
          </p:nvPr>
        </p:nvSpPr>
        <p:spPr>
          <a:xfrm>
            <a:off x="9171285" y="2195586"/>
            <a:ext cx="2503150" cy="402714"/>
          </a:xfrm>
        </p:spPr>
        <p:txBody>
          <a:bodyPr/>
          <a:lstStyle/>
          <a:p>
            <a:r>
              <a:rPr kumimoji="1" lang="en-US" altLang="ja-JP" b="1" dirty="0" err="1">
                <a:latin typeface="ADAM.CG PRO" pitchFamily="50" charset="0"/>
              </a:rPr>
              <a:t>Problèmes</a:t>
            </a:r>
            <a:r>
              <a:rPr kumimoji="1" lang="en-US" altLang="ja-JP" b="1" dirty="0">
                <a:latin typeface="ADAM.CG PRO" pitchFamily="50" charset="0"/>
              </a:rPr>
              <a:t> </a:t>
            </a:r>
            <a:r>
              <a:rPr kumimoji="1" lang="en-US" altLang="ja-JP" b="1" dirty="0" err="1">
                <a:latin typeface="ADAM.CG PRO" pitchFamily="50" charset="0"/>
              </a:rPr>
              <a:t>rencontrés</a:t>
            </a:r>
            <a:endParaRPr kumimoji="1" lang="ja-JP" altLang="en-US" b="1" dirty="0">
              <a:latin typeface="ADAM.CG PRO" pitchFamily="50" charset="0"/>
            </a:endParaRPr>
          </a:p>
        </p:txBody>
      </p:sp>
      <p:sp>
        <p:nvSpPr>
          <p:cNvPr id="19" name="Text Placeholder 18"/>
          <p:cNvSpPr>
            <a:spLocks noGrp="1"/>
          </p:cNvSpPr>
          <p:nvPr>
            <p:ph type="body" sz="quarter" idx="25"/>
          </p:nvPr>
        </p:nvSpPr>
        <p:spPr/>
        <p:txBody>
          <a:bodyPr/>
          <a:lstStyle/>
          <a:p>
            <a:r>
              <a:rPr kumimoji="1" lang="en-US" altLang="ja-JP" dirty="0"/>
              <a:t>5</a:t>
            </a:r>
            <a:endParaRPr kumimoji="1" lang="ja-JP" altLang="en-US" dirty="0"/>
          </a:p>
        </p:txBody>
      </p:sp>
      <p:sp>
        <p:nvSpPr>
          <p:cNvPr id="21" name="Text Placeholder 20"/>
          <p:cNvSpPr>
            <a:spLocks noGrp="1"/>
          </p:cNvSpPr>
          <p:nvPr>
            <p:ph type="body" sz="quarter" idx="27"/>
          </p:nvPr>
        </p:nvSpPr>
        <p:spPr>
          <a:xfrm>
            <a:off x="9171285" y="3014582"/>
            <a:ext cx="2909082" cy="684047"/>
          </a:xfrm>
        </p:spPr>
        <p:txBody>
          <a:bodyPr/>
          <a:lstStyle/>
          <a:p>
            <a:r>
              <a:rPr kumimoji="1" lang="en-US" altLang="ja-JP" b="1" dirty="0">
                <a:latin typeface="ADAM.CG PRO" pitchFamily="50" charset="0"/>
              </a:rPr>
              <a:t>La solution </a:t>
            </a:r>
            <a:r>
              <a:rPr kumimoji="1" lang="en-US" altLang="ja-JP" b="1" dirty="0" err="1">
                <a:latin typeface="ADAM.CG PRO" pitchFamily="50" charset="0"/>
              </a:rPr>
              <a:t>proposée</a:t>
            </a:r>
            <a:endParaRPr kumimoji="1" lang="ja-JP" altLang="en-US" b="1" dirty="0">
              <a:latin typeface="ADAM.CG PRO" pitchFamily="50" charset="0"/>
            </a:endParaRPr>
          </a:p>
        </p:txBody>
      </p:sp>
      <p:sp>
        <p:nvSpPr>
          <p:cNvPr id="2" name="Text Placeholder 1"/>
          <p:cNvSpPr>
            <a:spLocks noGrp="1"/>
          </p:cNvSpPr>
          <p:nvPr>
            <p:ph type="body" sz="quarter" idx="28"/>
          </p:nvPr>
        </p:nvSpPr>
        <p:spPr/>
        <p:txBody>
          <a:bodyPr/>
          <a:lstStyle/>
          <a:p>
            <a:r>
              <a:rPr kumimoji="1" lang="en-US" altLang="ja-JP" dirty="0"/>
              <a:t>6</a:t>
            </a:r>
            <a:endParaRPr kumimoji="1" lang="ja-JP" altLang="en-US" dirty="0"/>
          </a:p>
        </p:txBody>
      </p:sp>
      <p:sp>
        <p:nvSpPr>
          <p:cNvPr id="22" name="Text Placeholder 21"/>
          <p:cNvSpPr>
            <a:spLocks noGrp="1"/>
          </p:cNvSpPr>
          <p:nvPr>
            <p:ph type="body" sz="quarter" idx="30"/>
          </p:nvPr>
        </p:nvSpPr>
        <p:spPr>
          <a:xfrm>
            <a:off x="9171284" y="4281944"/>
            <a:ext cx="2743211" cy="402714"/>
          </a:xfrm>
        </p:spPr>
        <p:txBody>
          <a:bodyPr/>
          <a:lstStyle/>
          <a:p>
            <a:r>
              <a:rPr kumimoji="1" lang="fr-FR" altLang="ja-JP" b="1" dirty="0">
                <a:latin typeface="ADAM.CG PRO" pitchFamily="50" charset="0"/>
              </a:rPr>
              <a:t>Gestion de projet</a:t>
            </a:r>
            <a:endParaRPr kumimoji="1" lang="ja-JP" altLang="en-US" b="1" dirty="0">
              <a:latin typeface="ADAM.CG PRO" pitchFamily="50" charset="0"/>
            </a:endParaRPr>
          </a:p>
        </p:txBody>
      </p:sp>
      <p:pic>
        <p:nvPicPr>
          <p:cNvPr id="17" name="Imag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4441" y="-114297"/>
            <a:ext cx="995925" cy="663950"/>
          </a:xfrm>
          <a:prstGeom prst="rect">
            <a:avLst/>
          </a:prstGeom>
        </p:spPr>
      </p:pic>
      <p:pic>
        <p:nvPicPr>
          <p:cNvPr id="20" name="Imag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0625" y="69729"/>
            <a:ext cx="732300" cy="322838"/>
          </a:xfrm>
          <a:prstGeom prst="rect">
            <a:avLst/>
          </a:prstGeom>
        </p:spPr>
      </p:pic>
    </p:spTree>
    <p:extLst>
      <p:ext uri="{BB962C8B-B14F-4D97-AF65-F5344CB8AC3E}">
        <p14:creationId xmlns:p14="http://schemas.microsoft.com/office/powerpoint/2010/main" val="60151967"/>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20</a:t>
            </a:fld>
            <a:endParaRPr kumimoji="1" lang="ja-JP" altLang="en-US" dirty="0"/>
          </a:p>
        </p:txBody>
      </p:sp>
      <p:sp>
        <p:nvSpPr>
          <p:cNvPr id="17" name="Text Placeholder 16"/>
          <p:cNvSpPr>
            <a:spLocks noGrp="1"/>
          </p:cNvSpPr>
          <p:nvPr>
            <p:ph type="body" sz="quarter" idx="15"/>
          </p:nvPr>
        </p:nvSpPr>
        <p:spPr/>
        <p:txBody>
          <a:bodyPr/>
          <a:lstStyle/>
          <a:p>
            <a:r>
              <a:rPr kumimoji="1" lang="en-US" altLang="ja-JP" dirty="0"/>
              <a:t>1</a:t>
            </a:r>
            <a:endParaRPr kumimoji="1" lang="ja-JP" altLang="en-US" dirty="0"/>
          </a:p>
        </p:txBody>
      </p:sp>
      <p:sp>
        <p:nvSpPr>
          <p:cNvPr id="18" name="Text Placeholder 17"/>
          <p:cNvSpPr>
            <a:spLocks noGrp="1"/>
          </p:cNvSpPr>
          <p:nvPr>
            <p:ph type="body" sz="quarter" idx="16"/>
          </p:nvPr>
        </p:nvSpPr>
        <p:spPr/>
        <p:txBody>
          <a:bodyPr/>
          <a:lstStyle/>
          <a:p>
            <a:r>
              <a:rPr kumimoji="1" lang="en-US" altLang="ja-JP" dirty="0"/>
              <a:t>2</a:t>
            </a:r>
            <a:endParaRPr kumimoji="1" lang="ja-JP" altLang="en-US" dirty="0"/>
          </a:p>
        </p:txBody>
      </p:sp>
      <p:sp>
        <p:nvSpPr>
          <p:cNvPr id="19" name="Text Placeholder 18"/>
          <p:cNvSpPr>
            <a:spLocks noGrp="1"/>
          </p:cNvSpPr>
          <p:nvPr>
            <p:ph type="body" sz="quarter" idx="17"/>
          </p:nvPr>
        </p:nvSpPr>
        <p:spPr>
          <a:xfrm>
            <a:off x="7220156" y="2570984"/>
            <a:ext cx="526844" cy="498943"/>
          </a:xfrm>
          <a:noFill/>
        </p:spPr>
        <p:txBody>
          <a:bodyPr/>
          <a:lstStyle/>
          <a:p>
            <a:r>
              <a:rPr kumimoji="1" lang="en-US" altLang="ja-JP" dirty="0">
                <a:solidFill>
                  <a:schemeClr val="tx1">
                    <a:lumMod val="65000"/>
                    <a:lumOff val="35000"/>
                  </a:schemeClr>
                </a:solidFill>
              </a:rPr>
              <a:t>3</a:t>
            </a:r>
            <a:endParaRPr kumimoji="1" lang="ja-JP" altLang="en-US" dirty="0">
              <a:solidFill>
                <a:schemeClr val="tx1">
                  <a:lumMod val="65000"/>
                  <a:lumOff val="35000"/>
                </a:schemeClr>
              </a:solidFill>
            </a:endParaRPr>
          </a:p>
        </p:txBody>
      </p:sp>
      <p:sp>
        <p:nvSpPr>
          <p:cNvPr id="15" name="Text Placeholder 14"/>
          <p:cNvSpPr>
            <a:spLocks noGrp="1"/>
          </p:cNvSpPr>
          <p:nvPr>
            <p:ph type="body" sz="quarter" idx="12"/>
          </p:nvPr>
        </p:nvSpPr>
        <p:spPr>
          <a:xfrm>
            <a:off x="5434052" y="5089311"/>
            <a:ext cx="6016420" cy="697062"/>
          </a:xfrm>
        </p:spPr>
        <p:txBody>
          <a:bodyPr>
            <a:noAutofit/>
          </a:bodyPr>
          <a:lstStyle/>
          <a:p>
            <a:r>
              <a:rPr lang="fr-FR" altLang="ja-JP" sz="2400" dirty="0"/>
              <a:t>Développement des scripts indépendamment </a:t>
            </a:r>
          </a:p>
          <a:p>
            <a:pPr marL="228611" indent="-228611">
              <a:buFont typeface="Wingdings" panose="05000000000000000000" pitchFamily="2" charset="2"/>
              <a:buChar char="§"/>
            </a:pPr>
            <a:endParaRPr kumimoji="1" lang="ja-JP" altLang="en-US" sz="1533" dirty="0"/>
          </a:p>
        </p:txBody>
      </p:sp>
      <p:sp>
        <p:nvSpPr>
          <p:cNvPr id="22" name="Text Placeholder 21"/>
          <p:cNvSpPr>
            <a:spLocks noGrp="1"/>
          </p:cNvSpPr>
          <p:nvPr>
            <p:ph type="body" sz="quarter" idx="20"/>
          </p:nvPr>
        </p:nvSpPr>
        <p:spPr>
          <a:xfrm>
            <a:off x="6627927" y="3779035"/>
            <a:ext cx="4727010" cy="697062"/>
          </a:xfrm>
        </p:spPr>
        <p:txBody>
          <a:bodyPr>
            <a:noAutofit/>
          </a:bodyPr>
          <a:lstStyle/>
          <a:p>
            <a:r>
              <a:rPr lang="fr-FR" altLang="ja-JP" sz="2400" dirty="0"/>
              <a:t>Création d’un environnement Client/serveur sous nos machines</a:t>
            </a:r>
          </a:p>
          <a:p>
            <a:pPr marL="228611" indent="-228611">
              <a:buFont typeface="Wingdings" panose="05000000000000000000" pitchFamily="2" charset="2"/>
              <a:buChar char="§"/>
            </a:pPr>
            <a:endParaRPr kumimoji="1" lang="ja-JP" altLang="en-US" sz="1533" dirty="0"/>
          </a:p>
        </p:txBody>
      </p:sp>
      <p:sp>
        <p:nvSpPr>
          <p:cNvPr id="23" name="Text Placeholder 22"/>
          <p:cNvSpPr>
            <a:spLocks noGrp="1"/>
          </p:cNvSpPr>
          <p:nvPr>
            <p:ph type="body" sz="quarter" idx="21"/>
          </p:nvPr>
        </p:nvSpPr>
        <p:spPr>
          <a:xfrm>
            <a:off x="7967101" y="2488573"/>
            <a:ext cx="4017466" cy="697062"/>
          </a:xfrm>
        </p:spPr>
        <p:txBody>
          <a:bodyPr>
            <a:noAutofit/>
          </a:bodyPr>
          <a:lstStyle/>
          <a:p>
            <a:r>
              <a:rPr lang="fr-FR" altLang="ja-JP" sz="2400" dirty="0"/>
              <a:t>Teste de la solution sur les serveurs de l’entreprise</a:t>
            </a:r>
          </a:p>
          <a:p>
            <a:pPr marL="228611" indent="-228611">
              <a:buFont typeface="Wingdings" panose="05000000000000000000" pitchFamily="2" charset="2"/>
              <a:buChar char="§"/>
            </a:pPr>
            <a:endParaRPr kumimoji="1" lang="ja-JP" altLang="en-US" sz="1533" dirty="0"/>
          </a:p>
        </p:txBody>
      </p:sp>
      <p:sp>
        <p:nvSpPr>
          <p:cNvPr id="11" name="Rectangle 10"/>
          <p:cNvSpPr/>
          <p:nvPr/>
        </p:nvSpPr>
        <p:spPr>
          <a:xfrm>
            <a:off x="0" y="6463621"/>
            <a:ext cx="12192000" cy="394379"/>
          </a:xfrm>
          <a:prstGeom prst="rect">
            <a:avLst/>
          </a:prstGeom>
          <a:solidFill>
            <a:srgbClr val="5C0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LA SOLUTION PROPOSÉE</a:t>
            </a:r>
            <a:endParaRPr kumimoji="1" lang="ja-JP" altLang="en-US" dirty="0"/>
          </a:p>
        </p:txBody>
      </p:sp>
      <p:sp>
        <p:nvSpPr>
          <p:cNvPr id="12" name="Rectangle 11"/>
          <p:cNvSpPr/>
          <p:nvPr/>
        </p:nvSpPr>
        <p:spPr>
          <a:xfrm>
            <a:off x="0" y="-2887"/>
            <a:ext cx="12192000" cy="163281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ja-JP" sz="4800" dirty="0">
                <a:solidFill>
                  <a:schemeClr val="bg1"/>
                </a:solidFill>
                <a:latin typeface="ADAM.CG PRO" pitchFamily="50" charset="0"/>
              </a:rPr>
              <a:t>Démarches suivies </a:t>
            </a:r>
            <a:endParaRPr kumimoji="1" lang="ja-JP" altLang="en-US" sz="4800" dirty="0">
              <a:solidFill>
                <a:schemeClr val="bg1"/>
              </a:solidFill>
              <a:latin typeface="ADAM.CG PRO" pitchFamily="50" charset="0"/>
            </a:endParaRPr>
          </a:p>
        </p:txBody>
      </p:sp>
      <p:pic>
        <p:nvPicPr>
          <p:cNvPr id="13" name="Imag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84441" y="-114297"/>
            <a:ext cx="995925" cy="663950"/>
          </a:xfrm>
          <a:prstGeom prst="rect">
            <a:avLst/>
          </a:prstGeom>
        </p:spPr>
      </p:pic>
      <p:pic>
        <p:nvPicPr>
          <p:cNvPr id="14" name="Imag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00625" y="69729"/>
            <a:ext cx="732300" cy="322838"/>
          </a:xfrm>
          <a:prstGeom prst="rect">
            <a:avLst/>
          </a:prstGeom>
        </p:spPr>
      </p:pic>
    </p:spTree>
    <p:extLst>
      <p:ext uri="{BB962C8B-B14F-4D97-AF65-F5344CB8AC3E}">
        <p14:creationId xmlns:p14="http://schemas.microsoft.com/office/powerpoint/2010/main" val="4063592113"/>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8" name="Rectangle 17"/>
          <p:cNvSpPr/>
          <p:nvPr/>
        </p:nvSpPr>
        <p:spPr>
          <a:xfrm>
            <a:off x="0" y="-2886"/>
            <a:ext cx="12192000" cy="127212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ja-JP" sz="5400" dirty="0">
                <a:solidFill>
                  <a:schemeClr val="bg1"/>
                </a:solidFill>
                <a:latin typeface="ADAM.CG PRO" pitchFamily="50" charset="0"/>
              </a:rPr>
              <a:t>Les fonctionnalités </a:t>
            </a:r>
            <a:endParaRPr kumimoji="1" lang="ja-JP" altLang="en-US" sz="5400" dirty="0">
              <a:solidFill>
                <a:schemeClr val="bg1"/>
              </a:solidFill>
              <a:latin typeface="ADAM.CG PRO" pitchFamily="50" charset="0"/>
            </a:endParaRPr>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21</a:t>
            </a:fld>
            <a:endParaRPr kumimoji="1" lang="ja-JP" altLang="en-US" dirty="0"/>
          </a:p>
        </p:txBody>
      </p:sp>
      <p:sp>
        <p:nvSpPr>
          <p:cNvPr id="9" name="Text Placeholder 8"/>
          <p:cNvSpPr>
            <a:spLocks noGrp="1"/>
          </p:cNvSpPr>
          <p:nvPr>
            <p:ph type="body" sz="quarter" idx="16"/>
          </p:nvPr>
        </p:nvSpPr>
        <p:spPr/>
        <p:txBody>
          <a:bodyPr>
            <a:noAutofit/>
          </a:bodyPr>
          <a:lstStyle/>
          <a:p>
            <a:r>
              <a:rPr lang="fr-FR" sz="1800" b="1" dirty="0"/>
              <a:t>add-user.sh </a:t>
            </a:r>
            <a:endParaRPr lang="fr-FR" sz="1800" dirty="0"/>
          </a:p>
        </p:txBody>
      </p:sp>
      <p:sp>
        <p:nvSpPr>
          <p:cNvPr id="8" name="Text Placeholder 7"/>
          <p:cNvSpPr>
            <a:spLocks noGrp="1"/>
          </p:cNvSpPr>
          <p:nvPr>
            <p:ph type="body" sz="quarter" idx="12"/>
          </p:nvPr>
        </p:nvSpPr>
        <p:spPr/>
        <p:txBody>
          <a:bodyPr>
            <a:normAutofit fontScale="55000" lnSpcReduction="20000"/>
          </a:bodyPr>
          <a:lstStyle/>
          <a:p>
            <a:r>
              <a:rPr lang="en-US" altLang="ja-JP" dirty="0"/>
              <a:t>Le but de </a:t>
            </a:r>
            <a:r>
              <a:rPr lang="en-US" altLang="ja-JP" dirty="0" err="1"/>
              <a:t>ce</a:t>
            </a:r>
            <a:r>
              <a:rPr lang="en-US" altLang="ja-JP" dirty="0"/>
              <a:t> script </a:t>
            </a:r>
            <a:r>
              <a:rPr lang="en-US" altLang="ja-JP" dirty="0" err="1"/>
              <a:t>est</a:t>
            </a:r>
            <a:r>
              <a:rPr lang="en-US" altLang="ja-JP" dirty="0"/>
              <a:t> </a:t>
            </a:r>
            <a:r>
              <a:rPr lang="en-US" altLang="ja-JP" dirty="0" err="1"/>
              <a:t>d’ajouter</a:t>
            </a:r>
            <a:r>
              <a:rPr lang="en-US" altLang="ja-JP" dirty="0"/>
              <a:t> un </a:t>
            </a:r>
            <a:r>
              <a:rPr lang="en-US" altLang="ja-JP" dirty="0" err="1"/>
              <a:t>seul</a:t>
            </a:r>
            <a:r>
              <a:rPr lang="en-US" altLang="ja-JP" dirty="0"/>
              <a:t> </a:t>
            </a:r>
            <a:r>
              <a:rPr lang="en-US" altLang="ja-JP" dirty="0" err="1"/>
              <a:t>utilisateur</a:t>
            </a:r>
            <a:r>
              <a:rPr lang="en-US" altLang="ja-JP" dirty="0"/>
              <a:t> à </a:t>
            </a:r>
            <a:r>
              <a:rPr lang="en-US" altLang="ja-JP" dirty="0" err="1"/>
              <a:t>partir</a:t>
            </a:r>
            <a:r>
              <a:rPr lang="en-US" altLang="ja-JP" dirty="0"/>
              <a:t> de la </a:t>
            </a:r>
            <a:r>
              <a:rPr lang="en-US" altLang="ja-JP" dirty="0" err="1"/>
              <a:t>ligne</a:t>
            </a:r>
            <a:r>
              <a:rPr lang="en-US" altLang="ja-JP" dirty="0"/>
              <a:t> de </a:t>
            </a:r>
            <a:r>
              <a:rPr lang="en-US" altLang="ja-JP" dirty="0" err="1"/>
              <a:t>commande</a:t>
            </a:r>
            <a:r>
              <a:rPr lang="en-US" altLang="ja-JP" dirty="0"/>
              <a:t>. </a:t>
            </a:r>
            <a:r>
              <a:rPr lang="en-US" altLang="ja-JP" dirty="0" err="1"/>
              <a:t>En</a:t>
            </a:r>
            <a:r>
              <a:rPr lang="en-US" altLang="ja-JP" dirty="0"/>
              <a:t> entrées on aura le nom </a:t>
            </a:r>
            <a:r>
              <a:rPr lang="en-US" altLang="ja-JP" dirty="0" err="1"/>
              <a:t>d’utilisateur</a:t>
            </a:r>
            <a:r>
              <a:rPr lang="en-US" altLang="ja-JP" dirty="0"/>
              <a:t> a </a:t>
            </a:r>
            <a:r>
              <a:rPr lang="en-US" altLang="ja-JP" dirty="0" err="1"/>
              <a:t>lui</a:t>
            </a:r>
            <a:r>
              <a:rPr lang="en-US" altLang="ja-JP" dirty="0"/>
              <a:t> </a:t>
            </a:r>
            <a:r>
              <a:rPr lang="en-US" altLang="ja-JP" dirty="0" err="1"/>
              <a:t>attribuer</a:t>
            </a:r>
            <a:r>
              <a:rPr lang="en-US" altLang="ja-JP" dirty="0"/>
              <a:t> </a:t>
            </a:r>
            <a:r>
              <a:rPr lang="en-US" altLang="ja-JP" dirty="0" err="1"/>
              <a:t>ainsi</a:t>
            </a:r>
            <a:r>
              <a:rPr lang="en-US" altLang="ja-JP" dirty="0"/>
              <a:t> que </a:t>
            </a:r>
            <a:r>
              <a:rPr lang="en-US" altLang="ja-JP" dirty="0" err="1"/>
              <a:t>sont</a:t>
            </a:r>
            <a:r>
              <a:rPr lang="en-US" altLang="ja-JP" dirty="0"/>
              <a:t> mot de </a:t>
            </a:r>
            <a:r>
              <a:rPr lang="en-US" altLang="ja-JP" dirty="0" err="1"/>
              <a:t>passe</a:t>
            </a:r>
            <a:r>
              <a:rPr lang="en-US" altLang="ja-JP" dirty="0"/>
              <a:t>, </a:t>
            </a:r>
            <a:r>
              <a:rPr lang="en-US" altLang="ja-JP" dirty="0" err="1"/>
              <a:t>ensuite</a:t>
            </a:r>
            <a:r>
              <a:rPr lang="en-US" altLang="ja-JP" dirty="0"/>
              <a:t> le </a:t>
            </a:r>
            <a:r>
              <a:rPr lang="en-US" altLang="ja-JP" dirty="0" err="1"/>
              <a:t>fichier</a:t>
            </a:r>
            <a:r>
              <a:rPr lang="en-US" altLang="ja-JP" dirty="0"/>
              <a:t> qui </a:t>
            </a:r>
            <a:r>
              <a:rPr lang="en-US" altLang="ja-JP" dirty="0" err="1"/>
              <a:t>contient</a:t>
            </a:r>
            <a:r>
              <a:rPr lang="en-US" altLang="ja-JP" dirty="0"/>
              <a:t> </a:t>
            </a:r>
            <a:r>
              <a:rPr lang="en-US" altLang="ja-JP" dirty="0" err="1"/>
              <a:t>l’ensemble</a:t>
            </a:r>
            <a:r>
              <a:rPr lang="en-US" altLang="ja-JP" dirty="0"/>
              <a:t> des addresses IP des </a:t>
            </a:r>
            <a:r>
              <a:rPr lang="en-US" altLang="ja-JP" dirty="0" err="1"/>
              <a:t>sérveurs</a:t>
            </a:r>
            <a:r>
              <a:rPr lang="en-US" altLang="ja-JP" dirty="0"/>
              <a:t> </a:t>
            </a:r>
            <a:r>
              <a:rPr lang="en-US" altLang="ja-JP" dirty="0" err="1"/>
              <a:t>où</a:t>
            </a:r>
            <a:r>
              <a:rPr lang="en-US" altLang="ja-JP" dirty="0"/>
              <a:t> on </a:t>
            </a:r>
            <a:r>
              <a:rPr lang="en-US" altLang="ja-JP" dirty="0" err="1"/>
              <a:t>devras</a:t>
            </a:r>
            <a:r>
              <a:rPr lang="en-US" altLang="ja-JP" dirty="0"/>
              <a:t> </a:t>
            </a:r>
            <a:r>
              <a:rPr lang="en-US" altLang="ja-JP" dirty="0" err="1"/>
              <a:t>l’ajouter</a:t>
            </a:r>
            <a:r>
              <a:rPr lang="en-US" altLang="ja-JP" dirty="0"/>
              <a:t>.</a:t>
            </a:r>
            <a:endParaRPr kumimoji="1" lang="ja-JP" altLang="en-US" dirty="0"/>
          </a:p>
        </p:txBody>
      </p:sp>
      <p:sp>
        <p:nvSpPr>
          <p:cNvPr id="10" name="Text Placeholder 9"/>
          <p:cNvSpPr>
            <a:spLocks noGrp="1"/>
          </p:cNvSpPr>
          <p:nvPr>
            <p:ph type="body" sz="quarter" idx="17"/>
          </p:nvPr>
        </p:nvSpPr>
        <p:spPr/>
        <p:txBody>
          <a:bodyPr>
            <a:normAutofit/>
          </a:bodyPr>
          <a:lstStyle/>
          <a:p>
            <a:r>
              <a:rPr lang="fr-FR" b="1" dirty="0"/>
              <a:t>add-user-file.sh </a:t>
            </a:r>
            <a:endParaRPr lang="fr-FR" dirty="0"/>
          </a:p>
        </p:txBody>
      </p:sp>
      <p:sp>
        <p:nvSpPr>
          <p:cNvPr id="11" name="Text Placeholder 10"/>
          <p:cNvSpPr>
            <a:spLocks noGrp="1"/>
          </p:cNvSpPr>
          <p:nvPr>
            <p:ph type="body" sz="quarter" idx="18"/>
          </p:nvPr>
        </p:nvSpPr>
        <p:spPr/>
        <p:txBody>
          <a:bodyPr>
            <a:normAutofit fontScale="55000" lnSpcReduction="20000"/>
          </a:bodyPr>
          <a:lstStyle/>
          <a:p>
            <a:r>
              <a:rPr lang="en-US" altLang="ja-JP" dirty="0"/>
              <a:t>Le but de </a:t>
            </a:r>
            <a:r>
              <a:rPr lang="en-US" altLang="ja-JP" dirty="0" err="1"/>
              <a:t>ce</a:t>
            </a:r>
            <a:r>
              <a:rPr lang="en-US" altLang="ja-JP" dirty="0"/>
              <a:t> script </a:t>
            </a:r>
            <a:r>
              <a:rPr lang="en-US" altLang="ja-JP" dirty="0" err="1"/>
              <a:t>est</a:t>
            </a:r>
            <a:r>
              <a:rPr lang="en-US" altLang="ja-JP" dirty="0"/>
              <a:t> </a:t>
            </a:r>
            <a:r>
              <a:rPr lang="en-US" altLang="ja-JP" dirty="0" err="1"/>
              <a:t>d’ajouter</a:t>
            </a:r>
            <a:r>
              <a:rPr lang="en-US" altLang="ja-JP" dirty="0"/>
              <a:t> un ensemble </a:t>
            </a:r>
            <a:r>
              <a:rPr lang="en-US" altLang="ja-JP" dirty="0" err="1"/>
              <a:t>utilisateurs</a:t>
            </a:r>
            <a:r>
              <a:rPr lang="en-US" altLang="ja-JP" dirty="0"/>
              <a:t> à </a:t>
            </a:r>
            <a:r>
              <a:rPr lang="en-US" altLang="ja-JP" dirty="0" err="1"/>
              <a:t>partir</a:t>
            </a:r>
            <a:r>
              <a:rPr lang="en-US" altLang="ja-JP" dirty="0"/>
              <a:t> d’un </a:t>
            </a:r>
            <a:r>
              <a:rPr lang="en-US" altLang="ja-JP" dirty="0" err="1"/>
              <a:t>fichier</a:t>
            </a:r>
            <a:r>
              <a:rPr lang="en-US" altLang="ja-JP" dirty="0"/>
              <a:t>. Ce script </a:t>
            </a:r>
            <a:r>
              <a:rPr lang="en-US" altLang="ja-JP" dirty="0" err="1"/>
              <a:t>récupère</a:t>
            </a:r>
            <a:r>
              <a:rPr lang="en-US" altLang="ja-JP" dirty="0"/>
              <a:t> le nom </a:t>
            </a:r>
            <a:r>
              <a:rPr lang="en-US" altLang="ja-JP" dirty="0" err="1"/>
              <a:t>d’utilisateur</a:t>
            </a:r>
            <a:r>
              <a:rPr lang="en-US" altLang="ja-JP" dirty="0"/>
              <a:t> et le mot de </a:t>
            </a:r>
            <a:r>
              <a:rPr lang="en-US" altLang="ja-JP" dirty="0" err="1"/>
              <a:t>passe</a:t>
            </a:r>
            <a:r>
              <a:rPr lang="en-US" altLang="ja-JP" dirty="0"/>
              <a:t> par default de </a:t>
            </a:r>
            <a:r>
              <a:rPr lang="en-US" altLang="ja-JP" dirty="0" err="1"/>
              <a:t>l’ensemble</a:t>
            </a:r>
            <a:r>
              <a:rPr lang="en-US" altLang="ja-JP" dirty="0"/>
              <a:t> des </a:t>
            </a:r>
            <a:r>
              <a:rPr lang="en-US" altLang="ja-JP" dirty="0" err="1"/>
              <a:t>utlisateurs</a:t>
            </a:r>
            <a:r>
              <a:rPr lang="en-US" altLang="ja-JP" dirty="0"/>
              <a:t> et les </a:t>
            </a:r>
            <a:r>
              <a:rPr lang="en-US" altLang="ja-JP" dirty="0" err="1"/>
              <a:t>ajoute</a:t>
            </a:r>
            <a:r>
              <a:rPr lang="en-US" altLang="ja-JP" dirty="0"/>
              <a:t> </a:t>
            </a:r>
            <a:r>
              <a:rPr lang="en-US" altLang="ja-JP" dirty="0" err="1"/>
              <a:t>tous</a:t>
            </a:r>
            <a:r>
              <a:rPr lang="en-US" altLang="ja-JP" dirty="0"/>
              <a:t> </a:t>
            </a:r>
            <a:r>
              <a:rPr lang="en-US" altLang="ja-JP" dirty="0" err="1"/>
              <a:t>dans</a:t>
            </a:r>
            <a:r>
              <a:rPr lang="en-US" altLang="ja-JP" dirty="0"/>
              <a:t> </a:t>
            </a:r>
            <a:r>
              <a:rPr lang="en-US" altLang="ja-JP" dirty="0" err="1"/>
              <a:t>chaqu’un</a:t>
            </a:r>
            <a:r>
              <a:rPr lang="en-US" altLang="ja-JP" dirty="0"/>
              <a:t> des </a:t>
            </a:r>
            <a:r>
              <a:rPr lang="en-US" altLang="ja-JP" dirty="0" err="1"/>
              <a:t>serveurs</a:t>
            </a:r>
            <a:r>
              <a:rPr lang="en-US" altLang="ja-JP" dirty="0"/>
              <a:t> qui se </a:t>
            </a:r>
            <a:r>
              <a:rPr lang="en-US" altLang="ja-JP" dirty="0" err="1"/>
              <a:t>trouve</a:t>
            </a:r>
            <a:r>
              <a:rPr lang="en-US" altLang="ja-JP" dirty="0"/>
              <a:t> </a:t>
            </a:r>
            <a:r>
              <a:rPr lang="en-US" altLang="ja-JP" dirty="0" err="1"/>
              <a:t>dans</a:t>
            </a:r>
            <a:r>
              <a:rPr lang="en-US" altLang="ja-JP" dirty="0"/>
              <a:t> le </a:t>
            </a:r>
            <a:r>
              <a:rPr lang="en-US" altLang="ja-JP" dirty="0" err="1"/>
              <a:t>fichier</a:t>
            </a:r>
            <a:r>
              <a:rPr lang="en-US" altLang="ja-JP" dirty="0"/>
              <a:t> </a:t>
            </a:r>
            <a:r>
              <a:rPr lang="en-US" altLang="ja-JP" dirty="0" err="1"/>
              <a:t>en</a:t>
            </a:r>
            <a:r>
              <a:rPr lang="en-US" altLang="ja-JP" dirty="0"/>
              <a:t> entrée .</a:t>
            </a:r>
            <a:endParaRPr lang="ja-JP" altLang="en-US" dirty="0"/>
          </a:p>
        </p:txBody>
      </p:sp>
      <p:sp>
        <p:nvSpPr>
          <p:cNvPr id="12" name="Text Placeholder 11"/>
          <p:cNvSpPr>
            <a:spLocks noGrp="1"/>
          </p:cNvSpPr>
          <p:nvPr>
            <p:ph type="body" sz="quarter" idx="19"/>
          </p:nvPr>
        </p:nvSpPr>
        <p:spPr/>
        <p:txBody>
          <a:bodyPr>
            <a:normAutofit/>
          </a:bodyPr>
          <a:lstStyle/>
          <a:p>
            <a:r>
              <a:rPr lang="fr-FR" b="1" dirty="0"/>
              <a:t>Affect-user.sh </a:t>
            </a:r>
            <a:endParaRPr lang="fr-FR" dirty="0"/>
          </a:p>
        </p:txBody>
      </p:sp>
      <p:sp>
        <p:nvSpPr>
          <p:cNvPr id="13" name="Text Placeholder 12"/>
          <p:cNvSpPr>
            <a:spLocks noGrp="1"/>
          </p:cNvSpPr>
          <p:nvPr>
            <p:ph type="body" sz="quarter" idx="20"/>
          </p:nvPr>
        </p:nvSpPr>
        <p:spPr/>
        <p:txBody>
          <a:bodyPr>
            <a:normAutofit fontScale="55000" lnSpcReduction="20000"/>
          </a:bodyPr>
          <a:lstStyle/>
          <a:p>
            <a:r>
              <a:rPr lang="en-US" altLang="ja-JP" dirty="0"/>
              <a:t>Le but de </a:t>
            </a:r>
            <a:r>
              <a:rPr lang="en-US" altLang="ja-JP" dirty="0" err="1"/>
              <a:t>ce</a:t>
            </a:r>
            <a:r>
              <a:rPr lang="en-US" altLang="ja-JP" dirty="0"/>
              <a:t> script </a:t>
            </a:r>
            <a:r>
              <a:rPr lang="en-US" altLang="ja-JP" dirty="0" err="1"/>
              <a:t>est</a:t>
            </a:r>
            <a:r>
              <a:rPr lang="en-US" altLang="ja-JP" dirty="0"/>
              <a:t> de </a:t>
            </a:r>
            <a:r>
              <a:rPr lang="en-US" altLang="ja-JP" dirty="0" err="1"/>
              <a:t>créer</a:t>
            </a:r>
            <a:r>
              <a:rPr lang="en-US" altLang="ja-JP" dirty="0"/>
              <a:t> un nouveau </a:t>
            </a:r>
            <a:r>
              <a:rPr lang="en-US" altLang="ja-JP" dirty="0" err="1"/>
              <a:t>utilisateur</a:t>
            </a:r>
            <a:r>
              <a:rPr lang="en-US" altLang="ja-JP" dirty="0"/>
              <a:t> et </a:t>
            </a:r>
            <a:r>
              <a:rPr lang="en-US" altLang="ja-JP" dirty="0" err="1"/>
              <a:t>l’affecter</a:t>
            </a:r>
            <a:r>
              <a:rPr lang="en-US" altLang="ja-JP" dirty="0"/>
              <a:t> à un poste de travail </a:t>
            </a:r>
            <a:r>
              <a:rPr lang="en-US" altLang="ja-JP" dirty="0" err="1"/>
              <a:t>déja</a:t>
            </a:r>
            <a:r>
              <a:rPr lang="en-US" altLang="ja-JP" dirty="0"/>
              <a:t> </a:t>
            </a:r>
            <a:r>
              <a:rPr lang="en-US" altLang="ja-JP" dirty="0" err="1"/>
              <a:t>éxistant</a:t>
            </a:r>
            <a:r>
              <a:rPr lang="en-US" altLang="ja-JP" dirty="0"/>
              <a:t> que </a:t>
            </a:r>
            <a:r>
              <a:rPr lang="en-US" altLang="ja-JP" dirty="0" err="1"/>
              <a:t>sa</a:t>
            </a:r>
            <a:r>
              <a:rPr lang="en-US" altLang="ja-JP" dirty="0"/>
              <a:t> </a:t>
            </a:r>
            <a:r>
              <a:rPr lang="en-US" altLang="ja-JP" dirty="0" err="1"/>
              <a:t>soit</a:t>
            </a:r>
            <a:r>
              <a:rPr lang="en-US" altLang="ja-JP" dirty="0"/>
              <a:t> pour </a:t>
            </a:r>
            <a:r>
              <a:rPr lang="en-US" altLang="ja-JP" dirty="0" err="1"/>
              <a:t>partager</a:t>
            </a:r>
            <a:r>
              <a:rPr lang="en-US" altLang="ja-JP" dirty="0"/>
              <a:t> </a:t>
            </a:r>
            <a:r>
              <a:rPr lang="en-US" altLang="ja-JP" dirty="0" err="1"/>
              <a:t>cette</a:t>
            </a:r>
            <a:r>
              <a:rPr lang="en-US" altLang="ja-JP" dirty="0"/>
              <a:t> </a:t>
            </a:r>
            <a:r>
              <a:rPr lang="en-US" altLang="ja-JP" dirty="0" err="1"/>
              <a:t>ésace</a:t>
            </a:r>
            <a:r>
              <a:rPr lang="en-US" altLang="ja-JP" dirty="0"/>
              <a:t> de travail entre </a:t>
            </a:r>
            <a:r>
              <a:rPr lang="en-US" altLang="ja-JP" dirty="0" err="1"/>
              <a:t>plusieurs</a:t>
            </a:r>
            <a:r>
              <a:rPr lang="en-US" altLang="ja-JP" dirty="0"/>
              <a:t> </a:t>
            </a:r>
            <a:r>
              <a:rPr lang="en-US" altLang="ja-JP" dirty="0" err="1"/>
              <a:t>utilisateurs</a:t>
            </a:r>
            <a:r>
              <a:rPr lang="en-US" altLang="ja-JP" dirty="0"/>
              <a:t> </a:t>
            </a:r>
            <a:r>
              <a:rPr lang="en-US" altLang="ja-JP" dirty="0" err="1"/>
              <a:t>ou</a:t>
            </a:r>
            <a:r>
              <a:rPr lang="en-US" altLang="ja-JP" dirty="0"/>
              <a:t> </a:t>
            </a:r>
            <a:r>
              <a:rPr lang="en-US" altLang="ja-JP" dirty="0" err="1"/>
              <a:t>bien</a:t>
            </a:r>
            <a:r>
              <a:rPr lang="en-US" altLang="ja-JP" dirty="0"/>
              <a:t> </a:t>
            </a:r>
            <a:r>
              <a:rPr lang="en-US" altLang="ja-JP" dirty="0" err="1"/>
              <a:t>transmettre</a:t>
            </a:r>
            <a:r>
              <a:rPr lang="en-US" altLang="ja-JP" dirty="0"/>
              <a:t> à un nouveau </a:t>
            </a:r>
            <a:r>
              <a:rPr lang="en-US" altLang="ja-JP" dirty="0" err="1"/>
              <a:t>utlisateur</a:t>
            </a:r>
            <a:r>
              <a:rPr lang="en-US" altLang="ja-JP" dirty="0"/>
              <a:t> du </a:t>
            </a:r>
            <a:r>
              <a:rPr lang="en-US" altLang="ja-JP" dirty="0" err="1"/>
              <a:t>servive</a:t>
            </a:r>
            <a:r>
              <a:rPr lang="en-US" altLang="ja-JP" dirty="0"/>
              <a:t> un home directory d’un </a:t>
            </a:r>
            <a:r>
              <a:rPr lang="en-US" altLang="ja-JP" dirty="0" err="1"/>
              <a:t>utilisateur</a:t>
            </a:r>
            <a:r>
              <a:rPr lang="en-US" altLang="ja-JP" dirty="0"/>
              <a:t> qui a </a:t>
            </a:r>
            <a:r>
              <a:rPr lang="en-US" altLang="ja-JP" dirty="0" err="1"/>
              <a:t>quitté</a:t>
            </a:r>
            <a:r>
              <a:rPr lang="en-US" altLang="ja-JP" dirty="0"/>
              <a:t> </a:t>
            </a:r>
            <a:r>
              <a:rPr lang="en-US" altLang="ja-JP" dirty="0" err="1"/>
              <a:t>l’équipe</a:t>
            </a:r>
            <a:r>
              <a:rPr lang="en-US" altLang="ja-JP" dirty="0"/>
              <a:t>, et </a:t>
            </a:r>
            <a:r>
              <a:rPr lang="en-US" altLang="ja-JP" dirty="0" err="1"/>
              <a:t>cela</a:t>
            </a:r>
            <a:r>
              <a:rPr lang="en-US" altLang="ja-JP" dirty="0"/>
              <a:t> pour but de le </a:t>
            </a:r>
            <a:r>
              <a:rPr lang="en-US" altLang="ja-JP" dirty="0" err="1"/>
              <a:t>remplacer</a:t>
            </a:r>
            <a:r>
              <a:rPr lang="en-US" altLang="ja-JP" dirty="0"/>
              <a:t>.  </a:t>
            </a:r>
            <a:endParaRPr lang="ja-JP" altLang="en-US" dirty="0"/>
          </a:p>
        </p:txBody>
      </p:sp>
      <p:sp>
        <p:nvSpPr>
          <p:cNvPr id="14" name="Rectangle 13"/>
          <p:cNvSpPr/>
          <p:nvPr/>
        </p:nvSpPr>
        <p:spPr>
          <a:xfrm>
            <a:off x="0" y="6463621"/>
            <a:ext cx="12192000" cy="394379"/>
          </a:xfrm>
          <a:prstGeom prst="rect">
            <a:avLst/>
          </a:prstGeom>
          <a:solidFill>
            <a:srgbClr val="5C0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LA SOLUTION PROPOSÉE</a:t>
            </a:r>
            <a:endParaRPr kumimoji="1" lang="ja-JP" altLang="en-US" dirty="0"/>
          </a:p>
        </p:txBody>
      </p:sp>
      <p:pic>
        <p:nvPicPr>
          <p:cNvPr id="16" name="Imag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84441" y="-114297"/>
            <a:ext cx="995925" cy="663950"/>
          </a:xfrm>
          <a:prstGeom prst="rect">
            <a:avLst/>
          </a:prstGeom>
        </p:spPr>
      </p:pic>
      <p:pic>
        <p:nvPicPr>
          <p:cNvPr id="17" name="Imag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00625" y="69729"/>
            <a:ext cx="732300" cy="322838"/>
          </a:xfrm>
          <a:prstGeom prst="rect">
            <a:avLst/>
          </a:prstGeom>
        </p:spPr>
      </p:pic>
    </p:spTree>
    <p:extLst>
      <p:ext uri="{BB962C8B-B14F-4D97-AF65-F5344CB8AC3E}">
        <p14:creationId xmlns:p14="http://schemas.microsoft.com/office/powerpoint/2010/main" val="66454548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8" name="Rectangle 17"/>
          <p:cNvSpPr/>
          <p:nvPr/>
        </p:nvSpPr>
        <p:spPr>
          <a:xfrm>
            <a:off x="0" y="-2886"/>
            <a:ext cx="12192000" cy="91728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ja-JP" sz="4400" dirty="0">
                <a:solidFill>
                  <a:schemeClr val="bg1"/>
                </a:solidFill>
                <a:latin typeface="ADAM.CG PRO" pitchFamily="50" charset="0"/>
              </a:rPr>
              <a:t>Les fonctionnalités </a:t>
            </a:r>
            <a:endParaRPr kumimoji="1" lang="ja-JP" altLang="en-US" sz="4400" dirty="0">
              <a:solidFill>
                <a:schemeClr val="bg1"/>
              </a:solidFill>
              <a:latin typeface="ADAM.CG PRO" pitchFamily="50" charset="0"/>
            </a:endParaRPr>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22</a:t>
            </a:fld>
            <a:endParaRPr kumimoji="1" lang="ja-JP" altLang="en-US" dirty="0"/>
          </a:p>
        </p:txBody>
      </p:sp>
      <p:sp>
        <p:nvSpPr>
          <p:cNvPr id="9" name="Text Placeholder 8"/>
          <p:cNvSpPr>
            <a:spLocks noGrp="1"/>
          </p:cNvSpPr>
          <p:nvPr>
            <p:ph type="body" sz="quarter" idx="16"/>
          </p:nvPr>
        </p:nvSpPr>
        <p:spPr/>
        <p:txBody>
          <a:bodyPr>
            <a:normAutofit/>
          </a:bodyPr>
          <a:lstStyle/>
          <a:p>
            <a:r>
              <a:rPr lang="fr-FR" b="1" dirty="0"/>
              <a:t>del-user.sh </a:t>
            </a:r>
            <a:endParaRPr lang="fr-FR" dirty="0"/>
          </a:p>
        </p:txBody>
      </p:sp>
      <p:sp>
        <p:nvSpPr>
          <p:cNvPr id="8" name="Text Placeholder 7"/>
          <p:cNvSpPr>
            <a:spLocks noGrp="1"/>
          </p:cNvSpPr>
          <p:nvPr>
            <p:ph type="body" sz="quarter" idx="12"/>
          </p:nvPr>
        </p:nvSpPr>
        <p:spPr/>
        <p:txBody>
          <a:bodyPr>
            <a:normAutofit fontScale="55000" lnSpcReduction="20000"/>
          </a:bodyPr>
          <a:lstStyle/>
          <a:p>
            <a:r>
              <a:rPr lang="en-US" altLang="ja-JP" dirty="0"/>
              <a:t>Le but de </a:t>
            </a:r>
            <a:r>
              <a:rPr lang="en-US" altLang="ja-JP" dirty="0" err="1"/>
              <a:t>ce</a:t>
            </a:r>
            <a:r>
              <a:rPr lang="en-US" altLang="ja-JP" dirty="0"/>
              <a:t> script </a:t>
            </a:r>
            <a:r>
              <a:rPr lang="en-US" altLang="ja-JP" dirty="0" err="1"/>
              <a:t>est</a:t>
            </a:r>
            <a:r>
              <a:rPr lang="en-US" altLang="ja-JP" dirty="0"/>
              <a:t> de </a:t>
            </a:r>
            <a:r>
              <a:rPr lang="en-US" altLang="ja-JP" dirty="0" err="1"/>
              <a:t>supprimer</a:t>
            </a:r>
            <a:r>
              <a:rPr lang="en-US" altLang="ja-JP" dirty="0"/>
              <a:t> un </a:t>
            </a:r>
            <a:r>
              <a:rPr lang="en-US" altLang="ja-JP" dirty="0" err="1"/>
              <a:t>seul</a:t>
            </a:r>
            <a:r>
              <a:rPr lang="en-US" altLang="ja-JP" dirty="0"/>
              <a:t> </a:t>
            </a:r>
            <a:r>
              <a:rPr lang="en-US" altLang="ja-JP" dirty="0" err="1"/>
              <a:t>utilisateur</a:t>
            </a:r>
            <a:r>
              <a:rPr lang="en-US" altLang="ja-JP" dirty="0"/>
              <a:t> à </a:t>
            </a:r>
            <a:r>
              <a:rPr lang="en-US" altLang="ja-JP" dirty="0" err="1"/>
              <a:t>partir</a:t>
            </a:r>
            <a:r>
              <a:rPr lang="en-US" altLang="ja-JP" dirty="0"/>
              <a:t> de la </a:t>
            </a:r>
            <a:r>
              <a:rPr lang="en-US" altLang="ja-JP" dirty="0" err="1"/>
              <a:t>ligne</a:t>
            </a:r>
            <a:r>
              <a:rPr lang="en-US" altLang="ja-JP" dirty="0"/>
              <a:t> de </a:t>
            </a:r>
            <a:r>
              <a:rPr lang="en-US" altLang="ja-JP" dirty="0" err="1"/>
              <a:t>commande</a:t>
            </a:r>
            <a:r>
              <a:rPr lang="en-US" altLang="ja-JP" dirty="0"/>
              <a:t>. </a:t>
            </a:r>
            <a:r>
              <a:rPr lang="en-US" altLang="ja-JP" dirty="0" err="1"/>
              <a:t>En</a:t>
            </a:r>
            <a:r>
              <a:rPr lang="en-US" altLang="ja-JP" dirty="0"/>
              <a:t> entrées on aura le nom </a:t>
            </a:r>
            <a:r>
              <a:rPr lang="en-US" altLang="ja-JP" dirty="0" err="1"/>
              <a:t>d’utilisateur</a:t>
            </a:r>
            <a:r>
              <a:rPr lang="en-US" altLang="ja-JP" dirty="0"/>
              <a:t> à </a:t>
            </a:r>
            <a:r>
              <a:rPr lang="en-US" altLang="ja-JP" dirty="0" err="1"/>
              <a:t>supprimer</a:t>
            </a:r>
            <a:r>
              <a:rPr lang="en-US" altLang="ja-JP" dirty="0"/>
              <a:t> avec le </a:t>
            </a:r>
            <a:r>
              <a:rPr lang="en-US" altLang="ja-JP" dirty="0" err="1"/>
              <a:t>fichier</a:t>
            </a:r>
            <a:r>
              <a:rPr lang="en-US" altLang="ja-JP" dirty="0"/>
              <a:t> qui </a:t>
            </a:r>
            <a:r>
              <a:rPr lang="en-US" altLang="ja-JP" dirty="0" err="1"/>
              <a:t>contient</a:t>
            </a:r>
            <a:r>
              <a:rPr lang="en-US" altLang="ja-JP" dirty="0"/>
              <a:t> </a:t>
            </a:r>
            <a:r>
              <a:rPr lang="en-US" altLang="ja-JP" dirty="0" err="1"/>
              <a:t>l’ensemble</a:t>
            </a:r>
            <a:r>
              <a:rPr lang="en-US" altLang="ja-JP" dirty="0"/>
              <a:t> des addresses IP des </a:t>
            </a:r>
            <a:r>
              <a:rPr lang="en-US" altLang="ja-JP" dirty="0" err="1"/>
              <a:t>sérveurs</a:t>
            </a:r>
            <a:r>
              <a:rPr lang="en-US" altLang="ja-JP" dirty="0"/>
              <a:t> </a:t>
            </a:r>
            <a:r>
              <a:rPr lang="en-US" altLang="ja-JP" dirty="0" err="1"/>
              <a:t>où</a:t>
            </a:r>
            <a:r>
              <a:rPr lang="en-US" altLang="ja-JP" dirty="0"/>
              <a:t> on </a:t>
            </a:r>
            <a:r>
              <a:rPr lang="en-US" altLang="ja-JP" dirty="0" err="1"/>
              <a:t>devras</a:t>
            </a:r>
            <a:r>
              <a:rPr lang="en-US" altLang="ja-JP" dirty="0"/>
              <a:t> verifier </a:t>
            </a:r>
            <a:r>
              <a:rPr lang="en-US" altLang="ja-JP" dirty="0" err="1"/>
              <a:t>d’abbord</a:t>
            </a:r>
            <a:r>
              <a:rPr lang="en-US" altLang="ja-JP" dirty="0"/>
              <a:t> </a:t>
            </a:r>
            <a:r>
              <a:rPr lang="en-US" altLang="ja-JP" dirty="0" err="1"/>
              <a:t>si</a:t>
            </a:r>
            <a:r>
              <a:rPr lang="en-US" altLang="ja-JP" dirty="0"/>
              <a:t> </a:t>
            </a:r>
            <a:r>
              <a:rPr lang="en-US" altLang="ja-JP" dirty="0" err="1"/>
              <a:t>il</a:t>
            </a:r>
            <a:r>
              <a:rPr lang="en-US" altLang="ja-JP" dirty="0"/>
              <a:t> </a:t>
            </a:r>
            <a:r>
              <a:rPr lang="en-US" altLang="ja-JP" dirty="0" err="1"/>
              <a:t>éxiste</a:t>
            </a:r>
            <a:r>
              <a:rPr lang="en-US" altLang="ja-JP" dirty="0"/>
              <a:t> et </a:t>
            </a:r>
            <a:r>
              <a:rPr lang="en-US" altLang="ja-JP" dirty="0" err="1"/>
              <a:t>ensuite</a:t>
            </a:r>
            <a:r>
              <a:rPr lang="en-US" altLang="ja-JP" dirty="0"/>
              <a:t> le </a:t>
            </a:r>
            <a:r>
              <a:rPr lang="en-US" altLang="ja-JP" dirty="0" err="1"/>
              <a:t>supprimer</a:t>
            </a:r>
            <a:r>
              <a:rPr lang="en-US" altLang="ja-JP" dirty="0"/>
              <a:t> après </a:t>
            </a:r>
            <a:r>
              <a:rPr lang="en-US" altLang="ja-JP" dirty="0" err="1"/>
              <a:t>plusieurs</a:t>
            </a:r>
            <a:r>
              <a:rPr lang="en-US" altLang="ja-JP" dirty="0"/>
              <a:t> confirmations.</a:t>
            </a:r>
            <a:endParaRPr lang="ja-JP" altLang="en-US" dirty="0"/>
          </a:p>
        </p:txBody>
      </p:sp>
      <p:sp>
        <p:nvSpPr>
          <p:cNvPr id="10" name="Text Placeholder 9"/>
          <p:cNvSpPr>
            <a:spLocks noGrp="1"/>
          </p:cNvSpPr>
          <p:nvPr>
            <p:ph type="body" sz="quarter" idx="17"/>
          </p:nvPr>
        </p:nvSpPr>
        <p:spPr/>
        <p:txBody>
          <a:bodyPr>
            <a:normAutofit/>
          </a:bodyPr>
          <a:lstStyle/>
          <a:p>
            <a:r>
              <a:rPr lang="fr-FR" b="1" dirty="0"/>
              <a:t>del-user-file.sh </a:t>
            </a:r>
            <a:endParaRPr lang="fr-FR" dirty="0"/>
          </a:p>
        </p:txBody>
      </p:sp>
      <p:sp>
        <p:nvSpPr>
          <p:cNvPr id="11" name="Text Placeholder 10"/>
          <p:cNvSpPr>
            <a:spLocks noGrp="1"/>
          </p:cNvSpPr>
          <p:nvPr>
            <p:ph type="body" sz="quarter" idx="18"/>
          </p:nvPr>
        </p:nvSpPr>
        <p:spPr/>
        <p:txBody>
          <a:bodyPr>
            <a:normAutofit fontScale="62500" lnSpcReduction="20000"/>
          </a:bodyPr>
          <a:lstStyle/>
          <a:p>
            <a:r>
              <a:rPr lang="en-US" altLang="ja-JP" dirty="0"/>
              <a:t>Le but de </a:t>
            </a:r>
            <a:r>
              <a:rPr lang="en-US" altLang="ja-JP" dirty="0" err="1"/>
              <a:t>ce</a:t>
            </a:r>
            <a:r>
              <a:rPr lang="en-US" altLang="ja-JP" dirty="0"/>
              <a:t> script </a:t>
            </a:r>
            <a:r>
              <a:rPr lang="en-US" altLang="ja-JP" dirty="0" err="1"/>
              <a:t>est</a:t>
            </a:r>
            <a:r>
              <a:rPr lang="en-US" altLang="ja-JP" dirty="0"/>
              <a:t> de </a:t>
            </a:r>
            <a:r>
              <a:rPr lang="en-US" altLang="ja-JP" dirty="0" err="1"/>
              <a:t>supprimer</a:t>
            </a:r>
            <a:r>
              <a:rPr lang="en-US" altLang="ja-JP" dirty="0"/>
              <a:t> un ensemble </a:t>
            </a:r>
            <a:r>
              <a:rPr lang="en-US" altLang="ja-JP" dirty="0" err="1"/>
              <a:t>utilisateurs</a:t>
            </a:r>
            <a:r>
              <a:rPr lang="en-US" altLang="ja-JP" dirty="0"/>
              <a:t> à </a:t>
            </a:r>
            <a:r>
              <a:rPr lang="en-US" altLang="ja-JP" dirty="0" err="1"/>
              <a:t>partir</a:t>
            </a:r>
            <a:r>
              <a:rPr lang="en-US" altLang="ja-JP" dirty="0"/>
              <a:t> d’un </a:t>
            </a:r>
            <a:r>
              <a:rPr lang="en-US" altLang="ja-JP" dirty="0" err="1"/>
              <a:t>fichier</a:t>
            </a:r>
            <a:r>
              <a:rPr lang="en-US" altLang="ja-JP" dirty="0"/>
              <a:t>. Ce script </a:t>
            </a:r>
            <a:r>
              <a:rPr lang="en-US" altLang="ja-JP" dirty="0" err="1"/>
              <a:t>récupère</a:t>
            </a:r>
            <a:r>
              <a:rPr lang="en-US" altLang="ja-JP" dirty="0"/>
              <a:t> les nom </a:t>
            </a:r>
            <a:r>
              <a:rPr lang="en-US" altLang="ja-JP" dirty="0" err="1"/>
              <a:t>d’utilisateur</a:t>
            </a:r>
            <a:r>
              <a:rPr lang="en-US" altLang="ja-JP" dirty="0"/>
              <a:t>, accede à </a:t>
            </a:r>
            <a:r>
              <a:rPr lang="en-US" altLang="ja-JP" dirty="0" err="1"/>
              <a:t>chaque</a:t>
            </a:r>
            <a:r>
              <a:rPr lang="en-US" altLang="ja-JP" dirty="0"/>
              <a:t> </a:t>
            </a:r>
            <a:r>
              <a:rPr lang="en-US" altLang="ja-JP" dirty="0" err="1"/>
              <a:t>serveur</a:t>
            </a:r>
            <a:r>
              <a:rPr lang="en-US" altLang="ja-JP" dirty="0"/>
              <a:t> et </a:t>
            </a:r>
            <a:r>
              <a:rPr lang="en-US" altLang="ja-JP" dirty="0" err="1"/>
              <a:t>supprime</a:t>
            </a:r>
            <a:r>
              <a:rPr lang="en-US" altLang="ja-JP" dirty="0"/>
              <a:t> les </a:t>
            </a:r>
            <a:r>
              <a:rPr lang="en-US" altLang="ja-JP" dirty="0" err="1"/>
              <a:t>utilisateurs</a:t>
            </a:r>
            <a:r>
              <a:rPr lang="en-US" altLang="ja-JP" dirty="0"/>
              <a:t> qui se </a:t>
            </a:r>
            <a:r>
              <a:rPr lang="en-US" altLang="ja-JP" dirty="0" err="1"/>
              <a:t>trouve</a:t>
            </a:r>
            <a:r>
              <a:rPr lang="en-US" altLang="ja-JP" dirty="0"/>
              <a:t> </a:t>
            </a:r>
            <a:r>
              <a:rPr lang="en-US" altLang="ja-JP" dirty="0" err="1"/>
              <a:t>dans</a:t>
            </a:r>
            <a:r>
              <a:rPr lang="en-US" altLang="ja-JP" dirty="0"/>
              <a:t> le </a:t>
            </a:r>
            <a:r>
              <a:rPr lang="en-US" altLang="ja-JP" dirty="0" err="1"/>
              <a:t>fichier</a:t>
            </a:r>
            <a:r>
              <a:rPr lang="en-US" altLang="ja-JP" dirty="0"/>
              <a:t> </a:t>
            </a:r>
            <a:r>
              <a:rPr lang="en-US" altLang="ja-JP" dirty="0" err="1"/>
              <a:t>en</a:t>
            </a:r>
            <a:r>
              <a:rPr lang="en-US" altLang="ja-JP" dirty="0"/>
              <a:t> entrée .</a:t>
            </a:r>
            <a:endParaRPr lang="ja-JP" altLang="en-US" dirty="0"/>
          </a:p>
        </p:txBody>
      </p:sp>
      <p:sp>
        <p:nvSpPr>
          <p:cNvPr id="12" name="Text Placeholder 11"/>
          <p:cNvSpPr>
            <a:spLocks noGrp="1"/>
          </p:cNvSpPr>
          <p:nvPr>
            <p:ph type="body" sz="quarter" idx="19"/>
          </p:nvPr>
        </p:nvSpPr>
        <p:spPr/>
        <p:txBody>
          <a:bodyPr>
            <a:normAutofit/>
          </a:bodyPr>
          <a:lstStyle/>
          <a:p>
            <a:r>
              <a:rPr lang="fr-FR" b="1" dirty="0"/>
              <a:t>Compare.sh </a:t>
            </a:r>
            <a:endParaRPr lang="fr-FR" dirty="0"/>
          </a:p>
        </p:txBody>
      </p:sp>
      <p:sp>
        <p:nvSpPr>
          <p:cNvPr id="13" name="Text Placeholder 12"/>
          <p:cNvSpPr>
            <a:spLocks noGrp="1"/>
          </p:cNvSpPr>
          <p:nvPr>
            <p:ph type="body" sz="quarter" idx="20"/>
          </p:nvPr>
        </p:nvSpPr>
        <p:spPr/>
        <p:txBody>
          <a:bodyPr>
            <a:normAutofit fontScale="55000" lnSpcReduction="20000"/>
          </a:bodyPr>
          <a:lstStyle/>
          <a:p>
            <a:r>
              <a:rPr kumimoji="1" lang="fr-FR" altLang="ja-JP" dirty="0"/>
              <a:t>Le lancement de se script se fait chaque 3 mois, Il garde une copie du fichier /</a:t>
            </a:r>
            <a:r>
              <a:rPr kumimoji="1" lang="fr-FR" altLang="ja-JP" dirty="0" err="1"/>
              <a:t>etc</a:t>
            </a:r>
            <a:r>
              <a:rPr kumimoji="1" lang="fr-FR" altLang="ja-JP" dirty="0"/>
              <a:t>/</a:t>
            </a:r>
            <a:r>
              <a:rPr kumimoji="1" lang="fr-FR" altLang="ja-JP" dirty="0" err="1"/>
              <a:t>passwd</a:t>
            </a:r>
            <a:r>
              <a:rPr kumimoji="1" lang="fr-FR" altLang="ja-JP" dirty="0"/>
              <a:t> qui contient l’ensemble des utilisateurs du serveur sous le fichier /</a:t>
            </a:r>
            <a:r>
              <a:rPr kumimoji="1" lang="fr-FR" altLang="ja-JP" dirty="0" err="1"/>
              <a:t>etc</a:t>
            </a:r>
            <a:r>
              <a:rPr kumimoji="1" lang="fr-FR" altLang="ja-JP" dirty="0"/>
              <a:t>/</a:t>
            </a:r>
            <a:r>
              <a:rPr kumimoji="1" lang="fr-FR" altLang="ja-JP" dirty="0" err="1"/>
              <a:t>passwd,old</a:t>
            </a:r>
            <a:r>
              <a:rPr lang="fr-FR" altLang="ja-JP" dirty="0"/>
              <a:t>  Le but de ce script est de faire la comparaison entre ses deux fichier, pour faire une </a:t>
            </a:r>
            <a:r>
              <a:rPr lang="fr-FR" altLang="ja-JP" dirty="0" err="1"/>
              <a:t>synthése</a:t>
            </a:r>
            <a:r>
              <a:rPr lang="fr-FR" altLang="ja-JP" dirty="0"/>
              <a:t> de l’ensemble des utilisateurs supprimés et ajoutés dans une période définit,</a:t>
            </a:r>
            <a:endParaRPr kumimoji="1" lang="ja-JP" altLang="en-US" dirty="0"/>
          </a:p>
        </p:txBody>
      </p:sp>
      <p:sp>
        <p:nvSpPr>
          <p:cNvPr id="14" name="Rectangle 13"/>
          <p:cNvSpPr/>
          <p:nvPr/>
        </p:nvSpPr>
        <p:spPr>
          <a:xfrm>
            <a:off x="0" y="6463621"/>
            <a:ext cx="12192000" cy="394379"/>
          </a:xfrm>
          <a:prstGeom prst="rect">
            <a:avLst/>
          </a:prstGeom>
          <a:solidFill>
            <a:srgbClr val="5C0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LA SOLUTION PROPOSÉE</a:t>
            </a:r>
            <a:endParaRPr kumimoji="1" lang="ja-JP" altLang="en-US" dirty="0"/>
          </a:p>
        </p:txBody>
      </p:sp>
      <p:pic>
        <p:nvPicPr>
          <p:cNvPr id="16" name="Imag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4441" y="-114297"/>
            <a:ext cx="995925" cy="663950"/>
          </a:xfrm>
          <a:prstGeom prst="rect">
            <a:avLst/>
          </a:prstGeom>
        </p:spPr>
      </p:pic>
      <p:pic>
        <p:nvPicPr>
          <p:cNvPr id="17" name="Imag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0625" y="69729"/>
            <a:ext cx="732300" cy="322838"/>
          </a:xfrm>
          <a:prstGeom prst="rect">
            <a:avLst/>
          </a:prstGeom>
        </p:spPr>
      </p:pic>
    </p:spTree>
    <p:extLst>
      <p:ext uri="{BB962C8B-B14F-4D97-AF65-F5344CB8AC3E}">
        <p14:creationId xmlns:p14="http://schemas.microsoft.com/office/powerpoint/2010/main" val="168529727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7" name="Rectangle 16"/>
          <p:cNvSpPr/>
          <p:nvPr/>
        </p:nvSpPr>
        <p:spPr>
          <a:xfrm>
            <a:off x="0" y="-2886"/>
            <a:ext cx="12192000" cy="91728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ja-JP" sz="4400" dirty="0">
                <a:solidFill>
                  <a:schemeClr val="bg1"/>
                </a:solidFill>
                <a:latin typeface="ADAM.CG PRO" pitchFamily="50" charset="0"/>
              </a:rPr>
              <a:t>Les fonctionnalités </a:t>
            </a:r>
            <a:endParaRPr kumimoji="1" lang="ja-JP" altLang="en-US" sz="4400" dirty="0">
              <a:solidFill>
                <a:schemeClr val="bg1"/>
              </a:solidFill>
              <a:latin typeface="ADAM.CG PRO" pitchFamily="50" charset="0"/>
            </a:endParaRPr>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23</a:t>
            </a:fld>
            <a:endParaRPr kumimoji="1" lang="ja-JP" altLang="en-US" dirty="0"/>
          </a:p>
        </p:txBody>
      </p:sp>
      <p:sp>
        <p:nvSpPr>
          <p:cNvPr id="9" name="Text Placeholder 8"/>
          <p:cNvSpPr>
            <a:spLocks noGrp="1"/>
          </p:cNvSpPr>
          <p:nvPr>
            <p:ph type="body" sz="quarter" idx="17"/>
          </p:nvPr>
        </p:nvSpPr>
        <p:spPr/>
        <p:txBody>
          <a:bodyPr>
            <a:normAutofit/>
          </a:bodyPr>
          <a:lstStyle/>
          <a:p>
            <a:r>
              <a:rPr lang="fr-FR" b="1" dirty="0"/>
              <a:t>Search-user.sh </a:t>
            </a:r>
            <a:endParaRPr lang="fr-FR" dirty="0"/>
          </a:p>
        </p:txBody>
      </p:sp>
      <p:sp>
        <p:nvSpPr>
          <p:cNvPr id="10" name="Text Placeholder 9"/>
          <p:cNvSpPr>
            <a:spLocks noGrp="1"/>
          </p:cNvSpPr>
          <p:nvPr>
            <p:ph type="body" sz="quarter" idx="18"/>
          </p:nvPr>
        </p:nvSpPr>
        <p:spPr/>
        <p:txBody>
          <a:bodyPr>
            <a:normAutofit fontScale="77500" lnSpcReduction="20000"/>
          </a:bodyPr>
          <a:lstStyle/>
          <a:p>
            <a:r>
              <a:rPr lang="en-US" altLang="ja-JP" dirty="0"/>
              <a:t>Le but de se script </a:t>
            </a:r>
            <a:r>
              <a:rPr lang="en-US" altLang="ja-JP" dirty="0" err="1"/>
              <a:t>est</a:t>
            </a:r>
            <a:r>
              <a:rPr lang="en-US" altLang="ja-JP" dirty="0"/>
              <a:t> de lancer </a:t>
            </a:r>
            <a:r>
              <a:rPr lang="en-US" altLang="ja-JP" dirty="0" err="1"/>
              <a:t>une</a:t>
            </a:r>
            <a:r>
              <a:rPr lang="en-US" altLang="ja-JP" dirty="0"/>
              <a:t> </a:t>
            </a:r>
            <a:r>
              <a:rPr lang="en-US" altLang="ja-JP" dirty="0" err="1"/>
              <a:t>recherche</a:t>
            </a:r>
            <a:r>
              <a:rPr lang="en-US" altLang="ja-JP" dirty="0"/>
              <a:t> d’un </a:t>
            </a:r>
            <a:r>
              <a:rPr lang="en-US" altLang="ja-JP" dirty="0" err="1"/>
              <a:t>utilisateur</a:t>
            </a:r>
            <a:r>
              <a:rPr lang="en-US" altLang="ja-JP" dirty="0"/>
              <a:t>, pour </a:t>
            </a:r>
            <a:r>
              <a:rPr lang="en-US" altLang="ja-JP" dirty="0" err="1"/>
              <a:t>afficher</a:t>
            </a:r>
            <a:r>
              <a:rPr lang="en-US" altLang="ja-JP" dirty="0"/>
              <a:t> </a:t>
            </a:r>
            <a:r>
              <a:rPr lang="en-US" altLang="ja-JP" dirty="0" err="1"/>
              <a:t>sont</a:t>
            </a:r>
            <a:r>
              <a:rPr lang="en-US" altLang="ja-JP" dirty="0"/>
              <a:t> IUD, GUD, Shell </a:t>
            </a:r>
            <a:r>
              <a:rPr lang="en-US" altLang="ja-JP" dirty="0" err="1"/>
              <a:t>ainsi</a:t>
            </a:r>
            <a:r>
              <a:rPr lang="en-US" altLang="ja-JP" dirty="0"/>
              <a:t> que le Hostname du </a:t>
            </a:r>
            <a:r>
              <a:rPr lang="en-US" altLang="ja-JP" dirty="0" err="1"/>
              <a:t>serveur</a:t>
            </a:r>
            <a:r>
              <a:rPr lang="en-US" altLang="ja-JP" dirty="0"/>
              <a:t> </a:t>
            </a:r>
            <a:r>
              <a:rPr lang="en-US" altLang="ja-JP" dirty="0" err="1"/>
              <a:t>ou</a:t>
            </a:r>
            <a:r>
              <a:rPr lang="en-US" altLang="ja-JP" dirty="0"/>
              <a:t> </a:t>
            </a:r>
            <a:r>
              <a:rPr lang="en-US" altLang="ja-JP" dirty="0" err="1"/>
              <a:t>il</a:t>
            </a:r>
            <a:r>
              <a:rPr lang="en-US" altLang="ja-JP" dirty="0"/>
              <a:t> se </a:t>
            </a:r>
            <a:r>
              <a:rPr lang="en-US" altLang="ja-JP" dirty="0" err="1"/>
              <a:t>trouve</a:t>
            </a:r>
            <a:r>
              <a:rPr lang="en-US" altLang="ja-JP" dirty="0"/>
              <a:t>.</a:t>
            </a:r>
            <a:endParaRPr kumimoji="1" lang="ja-JP" altLang="en-US" dirty="0"/>
          </a:p>
        </p:txBody>
      </p:sp>
      <p:sp>
        <p:nvSpPr>
          <p:cNvPr id="11" name="Text Placeholder 10"/>
          <p:cNvSpPr>
            <a:spLocks noGrp="1"/>
          </p:cNvSpPr>
          <p:nvPr>
            <p:ph type="body" sz="quarter" idx="19"/>
          </p:nvPr>
        </p:nvSpPr>
        <p:spPr/>
        <p:txBody>
          <a:bodyPr>
            <a:normAutofit/>
          </a:bodyPr>
          <a:lstStyle/>
          <a:p>
            <a:r>
              <a:rPr kumimoji="1" lang="en-US" altLang="ja-JP" dirty="0"/>
              <a:t>Change-pass.sh</a:t>
            </a:r>
            <a:endParaRPr kumimoji="1" lang="ja-JP" altLang="en-US" dirty="0"/>
          </a:p>
        </p:txBody>
      </p:sp>
      <p:sp>
        <p:nvSpPr>
          <p:cNvPr id="12" name="Text Placeholder 11"/>
          <p:cNvSpPr>
            <a:spLocks noGrp="1"/>
          </p:cNvSpPr>
          <p:nvPr>
            <p:ph type="body" sz="quarter" idx="20"/>
          </p:nvPr>
        </p:nvSpPr>
        <p:spPr/>
        <p:txBody>
          <a:bodyPr>
            <a:normAutofit fontScale="70000" lnSpcReduction="20000"/>
          </a:bodyPr>
          <a:lstStyle/>
          <a:p>
            <a:r>
              <a:rPr lang="en-US" altLang="ja-JP" dirty="0"/>
              <a:t>Le but de se script </a:t>
            </a:r>
            <a:r>
              <a:rPr lang="en-US" altLang="ja-JP" dirty="0" err="1"/>
              <a:t>est</a:t>
            </a:r>
            <a:r>
              <a:rPr lang="en-US" altLang="ja-JP" dirty="0"/>
              <a:t> de modifier le mot de </a:t>
            </a:r>
            <a:r>
              <a:rPr lang="en-US" altLang="ja-JP" dirty="0" err="1"/>
              <a:t>passe</a:t>
            </a:r>
            <a:r>
              <a:rPr lang="en-US" altLang="ja-JP" dirty="0"/>
              <a:t> d’un </a:t>
            </a:r>
            <a:r>
              <a:rPr lang="en-US" altLang="ja-JP" dirty="0" err="1"/>
              <a:t>utilisateur</a:t>
            </a:r>
            <a:r>
              <a:rPr lang="en-US" altLang="ja-JP" dirty="0"/>
              <a:t>, </a:t>
            </a:r>
            <a:r>
              <a:rPr lang="en-US" altLang="ja-JP" dirty="0" err="1"/>
              <a:t>il</a:t>
            </a:r>
            <a:r>
              <a:rPr lang="en-US" altLang="ja-JP" dirty="0"/>
              <a:t> accede à </a:t>
            </a:r>
            <a:r>
              <a:rPr lang="en-US" altLang="ja-JP" dirty="0" err="1"/>
              <a:t>chaque</a:t>
            </a:r>
            <a:r>
              <a:rPr lang="en-US" altLang="ja-JP" dirty="0"/>
              <a:t> </a:t>
            </a:r>
            <a:r>
              <a:rPr lang="en-US" altLang="ja-JP" dirty="0" err="1"/>
              <a:t>serveur</a:t>
            </a:r>
            <a:r>
              <a:rPr lang="en-US" altLang="ja-JP" dirty="0"/>
              <a:t> et à </a:t>
            </a:r>
            <a:r>
              <a:rPr lang="en-US" altLang="ja-JP" dirty="0" err="1"/>
              <a:t>chaque</a:t>
            </a:r>
            <a:r>
              <a:rPr lang="en-US" altLang="ja-JP" dirty="0"/>
              <a:t> </a:t>
            </a:r>
            <a:r>
              <a:rPr lang="en-US" altLang="ja-JP" dirty="0" err="1"/>
              <a:t>fois</a:t>
            </a:r>
            <a:r>
              <a:rPr lang="en-US" altLang="ja-JP" dirty="0"/>
              <a:t> </a:t>
            </a:r>
            <a:r>
              <a:rPr lang="en-US" altLang="ja-JP" dirty="0" err="1"/>
              <a:t>qu’il</a:t>
            </a:r>
            <a:r>
              <a:rPr lang="en-US" altLang="ja-JP" dirty="0"/>
              <a:t> </a:t>
            </a:r>
            <a:r>
              <a:rPr lang="en-US" altLang="ja-JP" dirty="0" err="1"/>
              <a:t>retrouve</a:t>
            </a:r>
            <a:r>
              <a:rPr lang="en-US" altLang="ja-JP" dirty="0"/>
              <a:t> le nom </a:t>
            </a:r>
            <a:r>
              <a:rPr lang="en-US" altLang="ja-JP" dirty="0" err="1"/>
              <a:t>d’utilisateur</a:t>
            </a:r>
            <a:r>
              <a:rPr lang="en-US" altLang="ja-JP" dirty="0"/>
              <a:t> </a:t>
            </a:r>
            <a:r>
              <a:rPr lang="en-US" altLang="ja-JP" dirty="0" err="1"/>
              <a:t>il</a:t>
            </a:r>
            <a:r>
              <a:rPr lang="en-US" altLang="ja-JP" dirty="0"/>
              <a:t> </a:t>
            </a:r>
            <a:r>
              <a:rPr lang="en-US" altLang="ja-JP" dirty="0" err="1"/>
              <a:t>lui</a:t>
            </a:r>
            <a:r>
              <a:rPr lang="en-US" altLang="ja-JP" dirty="0"/>
              <a:t> attribute le nouveau mot de </a:t>
            </a:r>
            <a:r>
              <a:rPr lang="en-US" altLang="ja-JP" dirty="0" err="1"/>
              <a:t>passe</a:t>
            </a:r>
            <a:r>
              <a:rPr lang="en-US" altLang="ja-JP" dirty="0"/>
              <a:t>, </a:t>
            </a:r>
            <a:endParaRPr kumimoji="1" lang="ja-JP" altLang="en-US" dirty="0"/>
          </a:p>
        </p:txBody>
      </p:sp>
      <p:pic>
        <p:nvPicPr>
          <p:cNvPr id="2" name="Espace réservé pour une image  1"/>
          <p:cNvPicPr>
            <a:picLocks noGrp="1" noChangeAspect="1"/>
          </p:cNvPicPr>
          <p:nvPr>
            <p:ph type="pic" sz="quarter" idx="15"/>
          </p:nvPr>
        </p:nvPicPr>
        <p:blipFill>
          <a:blip r:embed="rId2">
            <a:extLst>
              <a:ext uri="{28A0092B-C50C-407E-A947-70E740481C1C}">
                <a14:useLocalDpi xmlns:a14="http://schemas.microsoft.com/office/drawing/2010/main" val="0"/>
              </a:ext>
            </a:extLst>
          </a:blip>
          <a:stretch>
            <a:fillRect/>
          </a:stretch>
        </p:blipFill>
        <p:spPr>
          <a:xfrm>
            <a:off x="7438079" y="2308460"/>
            <a:ext cx="5305463" cy="2156692"/>
          </a:xfrm>
        </p:spPr>
      </p:pic>
      <p:sp>
        <p:nvSpPr>
          <p:cNvPr id="13" name="Rectangle 12"/>
          <p:cNvSpPr/>
          <p:nvPr/>
        </p:nvSpPr>
        <p:spPr>
          <a:xfrm>
            <a:off x="0" y="6463621"/>
            <a:ext cx="12192000" cy="394379"/>
          </a:xfrm>
          <a:prstGeom prst="rect">
            <a:avLst/>
          </a:prstGeom>
          <a:solidFill>
            <a:srgbClr val="5C0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LA SOLUTION PROPOSÉE</a:t>
            </a:r>
            <a:endParaRPr kumimoji="1" lang="ja-JP" altLang="en-US" dirty="0"/>
          </a:p>
        </p:txBody>
      </p:sp>
      <p:pic>
        <p:nvPicPr>
          <p:cNvPr id="15" name="Imag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84441" y="-114297"/>
            <a:ext cx="995925" cy="663950"/>
          </a:xfrm>
          <a:prstGeom prst="rect">
            <a:avLst/>
          </a:prstGeom>
        </p:spPr>
      </p:pic>
      <p:pic>
        <p:nvPicPr>
          <p:cNvPr id="16" name="Imag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00625" y="69729"/>
            <a:ext cx="732300" cy="322838"/>
          </a:xfrm>
          <a:prstGeom prst="rect">
            <a:avLst/>
          </a:prstGeom>
        </p:spPr>
      </p:pic>
    </p:spTree>
    <p:extLst>
      <p:ext uri="{BB962C8B-B14F-4D97-AF65-F5344CB8AC3E}">
        <p14:creationId xmlns:p14="http://schemas.microsoft.com/office/powerpoint/2010/main" val="216291496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Espace réservé pour une image  1"/>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1796" r="-152" b="1796"/>
          <a:stretch/>
        </p:blipFill>
        <p:spPr>
          <a:xfrm>
            <a:off x="1784857" y="1284276"/>
            <a:ext cx="8346279" cy="226458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5" name="Rectangle 14"/>
          <p:cNvSpPr/>
          <p:nvPr/>
        </p:nvSpPr>
        <p:spPr>
          <a:xfrm>
            <a:off x="0" y="-2886"/>
            <a:ext cx="12192000" cy="91728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dirty="0">
                <a:latin typeface="ADAM.CG PRO" pitchFamily="50" charset="0"/>
              </a:rPr>
              <a:t>Testes et simulation Client/</a:t>
            </a:r>
            <a:r>
              <a:rPr lang="en-US" altLang="ja-JP" sz="3200" dirty="0" err="1">
                <a:latin typeface="ADAM.CG PRO" pitchFamily="50" charset="0"/>
              </a:rPr>
              <a:t>Serveur</a:t>
            </a:r>
            <a:endParaRPr kumimoji="1" lang="ja-JP" altLang="en-US" sz="3200" dirty="0">
              <a:solidFill>
                <a:schemeClr val="bg1"/>
              </a:solidFill>
              <a:latin typeface="ADAM.CG PRO" pitchFamily="50" charset="0"/>
            </a:endParaRPr>
          </a:p>
        </p:txBody>
      </p:sp>
      <p:sp>
        <p:nvSpPr>
          <p:cNvPr id="24" name="Text Placeholder 23"/>
          <p:cNvSpPr>
            <a:spLocks noGrp="1"/>
          </p:cNvSpPr>
          <p:nvPr>
            <p:ph type="body" sz="quarter" idx="12"/>
          </p:nvPr>
        </p:nvSpPr>
        <p:spPr>
          <a:xfrm>
            <a:off x="935567" y="4422706"/>
            <a:ext cx="2805161" cy="1900432"/>
          </a:xfrm>
        </p:spPr>
        <p:txBody>
          <a:bodyPr>
            <a:noAutofit/>
          </a:bodyPr>
          <a:lstStyle/>
          <a:p>
            <a:r>
              <a:rPr lang="fr-FR" sz="1800" dirty="0"/>
              <a:t>Se connecté à distance dans la machine client (cette dernière représente le serveur ou serait loger l’utilisateur à supprimer par exemple), à partir du poste administrateur. </a:t>
            </a:r>
          </a:p>
        </p:txBody>
      </p:sp>
      <p:sp>
        <p:nvSpPr>
          <p:cNvPr id="26" name="Text Placeholder 25"/>
          <p:cNvSpPr>
            <a:spLocks noGrp="1"/>
          </p:cNvSpPr>
          <p:nvPr>
            <p:ph type="body" sz="quarter" idx="14"/>
          </p:nvPr>
        </p:nvSpPr>
        <p:spPr>
          <a:xfrm>
            <a:off x="1567680" y="3971603"/>
            <a:ext cx="1540933" cy="390888"/>
          </a:xfrm>
          <a:solidFill>
            <a:schemeClr val="tx2">
              <a:lumMod val="20000"/>
              <a:lumOff val="80000"/>
            </a:schemeClr>
          </a:solidFill>
        </p:spPr>
        <p:txBody>
          <a:bodyPr>
            <a:noAutofit/>
          </a:bodyPr>
          <a:lstStyle/>
          <a:p>
            <a:r>
              <a:rPr kumimoji="1" lang="en-US" altLang="ja-JP" sz="2400" b="1" dirty="0" err="1">
                <a:solidFill>
                  <a:schemeClr val="accent1"/>
                </a:solidFill>
                <a:latin typeface="Aller Light" panose="02000503000000020004" pitchFamily="2" charset="0"/>
              </a:rPr>
              <a:t>Etape</a:t>
            </a:r>
            <a:r>
              <a:rPr kumimoji="1" lang="en-US" altLang="ja-JP" sz="2400" b="1" dirty="0">
                <a:solidFill>
                  <a:schemeClr val="accent1"/>
                </a:solidFill>
                <a:latin typeface="Aller Light" panose="02000503000000020004" pitchFamily="2" charset="0"/>
              </a:rPr>
              <a:t> 1</a:t>
            </a:r>
            <a:endParaRPr kumimoji="1" lang="ja-JP" altLang="en-US" sz="2400" b="1" dirty="0">
              <a:solidFill>
                <a:schemeClr val="accent1"/>
              </a:solidFill>
              <a:latin typeface="Aller Light" panose="02000503000000020004" pitchFamily="2" charset="0"/>
            </a:endParaRPr>
          </a:p>
        </p:txBody>
      </p:sp>
      <p:sp>
        <p:nvSpPr>
          <p:cNvPr id="27" name="Text Placeholder 26"/>
          <p:cNvSpPr>
            <a:spLocks noGrp="1"/>
          </p:cNvSpPr>
          <p:nvPr>
            <p:ph type="body" sz="quarter" idx="15"/>
          </p:nvPr>
        </p:nvSpPr>
        <p:spPr>
          <a:xfrm>
            <a:off x="4693420" y="4624695"/>
            <a:ext cx="2805161" cy="1496453"/>
          </a:xfrm>
        </p:spPr>
        <p:txBody>
          <a:bodyPr>
            <a:noAutofit/>
          </a:bodyPr>
          <a:lstStyle/>
          <a:p>
            <a:r>
              <a:rPr lang="fr-FR" sz="1800" dirty="0"/>
              <a:t>on effectue l’opération qu’on veut tester, la suppression en l’occurrence, c’est-à-dire lancer son script à distance. </a:t>
            </a:r>
          </a:p>
        </p:txBody>
      </p:sp>
      <p:sp>
        <p:nvSpPr>
          <p:cNvPr id="28" name="Text Placeholder 27"/>
          <p:cNvSpPr>
            <a:spLocks noGrp="1"/>
          </p:cNvSpPr>
          <p:nvPr>
            <p:ph type="body" sz="quarter" idx="16"/>
          </p:nvPr>
        </p:nvSpPr>
        <p:spPr>
          <a:xfrm>
            <a:off x="4953000" y="3975293"/>
            <a:ext cx="1834381" cy="390888"/>
          </a:xfrm>
          <a:solidFill>
            <a:schemeClr val="tx2">
              <a:lumMod val="20000"/>
              <a:lumOff val="80000"/>
            </a:schemeClr>
          </a:solidFill>
        </p:spPr>
        <p:txBody>
          <a:bodyPr>
            <a:noAutofit/>
          </a:bodyPr>
          <a:lstStyle/>
          <a:p>
            <a:r>
              <a:rPr kumimoji="1" lang="en-US" altLang="ja-JP" sz="2400" b="1" dirty="0" err="1">
                <a:solidFill>
                  <a:schemeClr val="accent1"/>
                </a:solidFill>
                <a:latin typeface="Aller Light" panose="02000503000000020004" pitchFamily="2" charset="0"/>
              </a:rPr>
              <a:t>Etape</a:t>
            </a:r>
            <a:r>
              <a:rPr kumimoji="1" lang="en-US" altLang="ja-JP" sz="2400" b="1" dirty="0">
                <a:solidFill>
                  <a:schemeClr val="accent1"/>
                </a:solidFill>
                <a:latin typeface="Aller Light" panose="02000503000000020004" pitchFamily="2" charset="0"/>
              </a:rPr>
              <a:t> 2</a:t>
            </a:r>
            <a:endParaRPr kumimoji="1" lang="ja-JP" altLang="en-US" sz="2400" b="1" dirty="0">
              <a:solidFill>
                <a:schemeClr val="accent1"/>
              </a:solidFill>
              <a:latin typeface="Aller Light" panose="02000503000000020004" pitchFamily="2" charset="0"/>
            </a:endParaRPr>
          </a:p>
        </p:txBody>
      </p:sp>
      <p:sp>
        <p:nvSpPr>
          <p:cNvPr id="29" name="Text Placeholder 28"/>
          <p:cNvSpPr>
            <a:spLocks noGrp="1"/>
          </p:cNvSpPr>
          <p:nvPr>
            <p:ph type="body" sz="quarter" idx="17"/>
          </p:nvPr>
        </p:nvSpPr>
        <p:spPr>
          <a:xfrm>
            <a:off x="8451273" y="4422706"/>
            <a:ext cx="3359727" cy="1496453"/>
          </a:xfrm>
        </p:spPr>
        <p:txBody>
          <a:bodyPr>
            <a:noAutofit/>
          </a:bodyPr>
          <a:lstStyle/>
          <a:p>
            <a:r>
              <a:rPr lang="fr-FR" sz="2000" dirty="0"/>
              <a:t>Enfin on consulte le fichier /</a:t>
            </a:r>
            <a:r>
              <a:rPr lang="fr-FR" sz="2000" dirty="0" err="1"/>
              <a:t>etc</a:t>
            </a:r>
            <a:r>
              <a:rPr lang="fr-FR" sz="2000" dirty="0"/>
              <a:t>/</a:t>
            </a:r>
            <a:r>
              <a:rPr lang="fr-FR" sz="2000" dirty="0" err="1"/>
              <a:t>passwd</a:t>
            </a:r>
            <a:r>
              <a:rPr lang="fr-FR" sz="2000" dirty="0"/>
              <a:t>, où on vérifie si l’utilisateur en question est belle est relevé de ses droit d’accès. </a:t>
            </a:r>
          </a:p>
        </p:txBody>
      </p:sp>
      <p:sp>
        <p:nvSpPr>
          <p:cNvPr id="30" name="Text Placeholder 29"/>
          <p:cNvSpPr>
            <a:spLocks noGrp="1"/>
          </p:cNvSpPr>
          <p:nvPr>
            <p:ph type="body" sz="quarter" idx="18"/>
          </p:nvPr>
        </p:nvSpPr>
        <p:spPr>
          <a:xfrm>
            <a:off x="9265419" y="3891337"/>
            <a:ext cx="1731434" cy="390888"/>
          </a:xfrm>
          <a:solidFill>
            <a:schemeClr val="tx2">
              <a:lumMod val="20000"/>
              <a:lumOff val="80000"/>
            </a:schemeClr>
          </a:solidFill>
        </p:spPr>
        <p:txBody>
          <a:bodyPr>
            <a:noAutofit/>
          </a:bodyPr>
          <a:lstStyle/>
          <a:p>
            <a:r>
              <a:rPr kumimoji="1" lang="en-US" altLang="ja-JP" sz="2000" b="1" dirty="0" err="1">
                <a:solidFill>
                  <a:schemeClr val="accent1"/>
                </a:solidFill>
                <a:latin typeface="Aller Light" panose="02000503000000020004" pitchFamily="2" charset="0"/>
              </a:rPr>
              <a:t>Etape</a:t>
            </a:r>
            <a:r>
              <a:rPr kumimoji="1" lang="en-US" altLang="ja-JP" sz="2000" b="1" dirty="0">
                <a:solidFill>
                  <a:schemeClr val="accent1"/>
                </a:solidFill>
                <a:latin typeface="Aller Light" panose="02000503000000020004" pitchFamily="2" charset="0"/>
              </a:rPr>
              <a:t> 3</a:t>
            </a:r>
            <a:endParaRPr kumimoji="1" lang="ja-JP" altLang="en-US" sz="2000" b="1" dirty="0">
              <a:solidFill>
                <a:schemeClr val="accent1"/>
              </a:solidFill>
              <a:latin typeface="Aller Light" panose="02000503000000020004" pitchFamily="2" charset="0"/>
            </a:endParaRPr>
          </a:p>
        </p:txBody>
      </p:sp>
      <p:sp>
        <p:nvSpPr>
          <p:cNvPr id="12" name="Rectangle 11"/>
          <p:cNvSpPr/>
          <p:nvPr/>
        </p:nvSpPr>
        <p:spPr>
          <a:xfrm>
            <a:off x="0" y="6463621"/>
            <a:ext cx="12192000" cy="394379"/>
          </a:xfrm>
          <a:prstGeom prst="rect">
            <a:avLst/>
          </a:prstGeom>
          <a:solidFill>
            <a:srgbClr val="5C0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LA SOLUTION PROPOSÉE</a:t>
            </a:r>
            <a:endParaRPr kumimoji="1" lang="ja-JP" altLang="en-US" dirty="0"/>
          </a:p>
        </p:txBody>
      </p:sp>
      <p:pic>
        <p:nvPicPr>
          <p:cNvPr id="13" name="Imag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84441" y="-152934"/>
            <a:ext cx="995925" cy="663950"/>
          </a:xfrm>
          <a:prstGeom prst="rect">
            <a:avLst/>
          </a:prstGeom>
        </p:spPr>
      </p:pic>
      <p:pic>
        <p:nvPicPr>
          <p:cNvPr id="14" name="Imag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00625" y="31092"/>
            <a:ext cx="732300" cy="322838"/>
          </a:xfrm>
          <a:prstGeom prst="rect">
            <a:avLst/>
          </a:prstGeom>
        </p:spPr>
      </p:pic>
      <p:sp>
        <p:nvSpPr>
          <p:cNvPr id="3" name="Slide Number Placeholder 2"/>
          <p:cNvSpPr>
            <a:spLocks noGrp="1"/>
          </p:cNvSpPr>
          <p:nvPr>
            <p:ph type="sldNum" sz="quarter" idx="11"/>
          </p:nvPr>
        </p:nvSpPr>
        <p:spPr>
          <a:xfrm>
            <a:off x="10322778" y="6323138"/>
            <a:ext cx="1807633" cy="675343"/>
          </a:xfrm>
        </p:spPr>
        <p:txBody>
          <a:bodyPr/>
          <a:lstStyle/>
          <a:p>
            <a:fld id="{B54AD89C-DF1E-4948-B597-5DD47B34A9CA}" type="slidenum">
              <a:rPr kumimoji="1" lang="ja-JP" altLang="en-US" sz="1800" b="1" smtClean="0">
                <a:solidFill>
                  <a:schemeClr val="bg1"/>
                </a:solidFill>
              </a:rPr>
              <a:pPr/>
              <a:t>24</a:t>
            </a:fld>
            <a:endParaRPr kumimoji="1" lang="ja-JP" altLang="en-US" sz="1800" b="1" dirty="0">
              <a:solidFill>
                <a:schemeClr val="bg1"/>
              </a:solidFill>
            </a:endParaRPr>
          </a:p>
        </p:txBody>
      </p:sp>
    </p:spTree>
    <p:extLst>
      <p:ext uri="{BB962C8B-B14F-4D97-AF65-F5344CB8AC3E}">
        <p14:creationId xmlns:p14="http://schemas.microsoft.com/office/powerpoint/2010/main" val="4079048327"/>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2886"/>
            <a:ext cx="12192000" cy="91728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altLang="ja-JP" sz="3200" dirty="0" err="1">
                <a:solidFill>
                  <a:schemeClr val="bg1"/>
                </a:solidFill>
                <a:latin typeface="ADAM.CG PRO" pitchFamily="50" charset="0"/>
              </a:rPr>
              <a:t>Demonstration</a:t>
            </a:r>
            <a:r>
              <a:rPr kumimoji="1" lang="fr-FR" altLang="ja-JP" sz="3200" dirty="0">
                <a:solidFill>
                  <a:schemeClr val="bg1"/>
                </a:solidFill>
                <a:latin typeface="ADAM.CG PRO" pitchFamily="50" charset="0"/>
              </a:rPr>
              <a:t> &amp; teste</a:t>
            </a:r>
            <a:endParaRPr kumimoji="1" lang="ja-JP" altLang="en-US" sz="3200" dirty="0">
              <a:solidFill>
                <a:schemeClr val="bg1"/>
              </a:solidFill>
              <a:latin typeface="ADAM.CG PRO" pitchFamily="50" charset="0"/>
            </a:endParaRPr>
          </a:p>
        </p:txBody>
      </p:sp>
      <p:sp>
        <p:nvSpPr>
          <p:cNvPr id="12" name="Rectangle 11"/>
          <p:cNvSpPr/>
          <p:nvPr/>
        </p:nvSpPr>
        <p:spPr>
          <a:xfrm>
            <a:off x="0" y="6463621"/>
            <a:ext cx="12192000" cy="394379"/>
          </a:xfrm>
          <a:prstGeom prst="rect">
            <a:avLst/>
          </a:prstGeom>
          <a:solidFill>
            <a:srgbClr val="5C0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LA SOLUTION PROPOSÉE</a:t>
            </a:r>
            <a:endParaRPr kumimoji="1" lang="ja-JP" altLang="en-US" dirty="0"/>
          </a:p>
        </p:txBody>
      </p:sp>
      <p:pic>
        <p:nvPicPr>
          <p:cNvPr id="13" name="Imag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4441" y="-152934"/>
            <a:ext cx="995925" cy="663950"/>
          </a:xfrm>
          <a:prstGeom prst="rect">
            <a:avLst/>
          </a:prstGeom>
        </p:spPr>
      </p:pic>
      <p:pic>
        <p:nvPicPr>
          <p:cNvPr id="14" name="Imag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0625" y="31092"/>
            <a:ext cx="732300" cy="322838"/>
          </a:xfrm>
          <a:prstGeom prst="rect">
            <a:avLst/>
          </a:prstGeom>
        </p:spPr>
      </p:pic>
      <p:sp>
        <p:nvSpPr>
          <p:cNvPr id="3" name="Slide Number Placeholder 2"/>
          <p:cNvSpPr>
            <a:spLocks noGrp="1"/>
          </p:cNvSpPr>
          <p:nvPr>
            <p:ph type="sldNum" sz="quarter" idx="11"/>
          </p:nvPr>
        </p:nvSpPr>
        <p:spPr>
          <a:xfrm>
            <a:off x="10322778" y="6323138"/>
            <a:ext cx="1807633" cy="675343"/>
          </a:xfrm>
        </p:spPr>
        <p:txBody>
          <a:bodyPr/>
          <a:lstStyle/>
          <a:p>
            <a:fld id="{B54AD89C-DF1E-4948-B597-5DD47B34A9CA}" type="slidenum">
              <a:rPr kumimoji="1" lang="ja-JP" altLang="en-US" sz="1800" b="1" smtClean="0">
                <a:solidFill>
                  <a:schemeClr val="bg1"/>
                </a:solidFill>
              </a:rPr>
              <a:pPr/>
              <a:t>25</a:t>
            </a:fld>
            <a:endParaRPr kumimoji="1" lang="ja-JP" altLang="en-US" sz="1800" b="1" dirty="0">
              <a:solidFill>
                <a:schemeClr val="bg1"/>
              </a:solidFill>
            </a:endParaRPr>
          </a:p>
        </p:txBody>
      </p:sp>
      <p:pic>
        <p:nvPicPr>
          <p:cNvPr id="18" name="Imag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835" y="1213797"/>
            <a:ext cx="5782482" cy="3029373"/>
          </a:xfrm>
          <a:prstGeom prst="rect">
            <a:avLst/>
          </a:prstGeom>
        </p:spPr>
      </p:pic>
      <p:pic>
        <p:nvPicPr>
          <p:cNvPr id="19" name="Imag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9236" y="1213797"/>
            <a:ext cx="5658640" cy="3029373"/>
          </a:xfrm>
          <a:prstGeom prst="rect">
            <a:avLst/>
          </a:prstGeom>
        </p:spPr>
      </p:pic>
      <p:pic>
        <p:nvPicPr>
          <p:cNvPr id="20" name="Imag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16266" y="4844060"/>
            <a:ext cx="6054610" cy="467238"/>
          </a:xfrm>
          <a:prstGeom prst="rect">
            <a:avLst/>
          </a:prstGeom>
        </p:spPr>
      </p:pic>
      <p:pic>
        <p:nvPicPr>
          <p:cNvPr id="21" name="Imag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16254" y="5311298"/>
            <a:ext cx="6054610" cy="327282"/>
          </a:xfrm>
          <a:prstGeom prst="rect">
            <a:avLst/>
          </a:prstGeom>
        </p:spPr>
      </p:pic>
    </p:spTree>
    <p:extLst>
      <p:ext uri="{BB962C8B-B14F-4D97-AF65-F5344CB8AC3E}">
        <p14:creationId xmlns:p14="http://schemas.microsoft.com/office/powerpoint/2010/main" val="1677069472"/>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ppt_x"/>
                                          </p:val>
                                        </p:tav>
                                        <p:tav tm="100000">
                                          <p:val>
                                            <p:strVal val="#ppt_x"/>
                                          </p:val>
                                        </p:tav>
                                      </p:tavLst>
                                    </p:anim>
                                    <p:anim calcmode="lin" valueType="num">
                                      <p:cBhvr additive="base">
                                        <p:cTn id="2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additive="base">
                                        <p:cTn id="33" dur="500" fill="hold"/>
                                        <p:tgtEl>
                                          <p:spTgt spid="21"/>
                                        </p:tgtEl>
                                        <p:attrNameLst>
                                          <p:attrName>ppt_x</p:attrName>
                                        </p:attrNameLst>
                                      </p:cBhvr>
                                      <p:tavLst>
                                        <p:tav tm="0">
                                          <p:val>
                                            <p:strVal val="#ppt_x"/>
                                          </p:val>
                                        </p:tav>
                                        <p:tav tm="100000">
                                          <p:val>
                                            <p:strVal val="#ppt_x"/>
                                          </p:val>
                                        </p:tav>
                                      </p:tavLst>
                                    </p:anim>
                                    <p:anim calcmode="lin" valueType="num">
                                      <p:cBhvr additive="base">
                                        <p:cTn id="3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382137" y="0"/>
            <a:ext cx="6241521" cy="959005"/>
          </a:xfrm>
          <a:solidFill>
            <a:schemeClr val="tx2">
              <a:lumMod val="40000"/>
              <a:lumOff val="60000"/>
            </a:schemeClr>
          </a:solidFill>
        </p:spPr>
        <p:txBody>
          <a:bodyPr>
            <a:normAutofit fontScale="90000"/>
          </a:bodyPr>
          <a:lstStyle/>
          <a:p>
            <a:pPr algn="ctr"/>
            <a:r>
              <a:rPr lang="fr-FR" altLang="ja-JP" sz="3200" b="1" dirty="0">
                <a:solidFill>
                  <a:schemeClr val="bg1"/>
                </a:solidFill>
                <a:latin typeface="ADAM.CG PRO" pitchFamily="50" charset="0"/>
              </a:rPr>
              <a:t>Sécurité et utilisation du protocole SSH </a:t>
            </a:r>
            <a:endParaRPr kumimoji="1" lang="ja-JP" altLang="en-US" sz="3200" b="1" dirty="0">
              <a:solidFill>
                <a:schemeClr val="bg1"/>
              </a:solidFill>
              <a:latin typeface="ADAM.CG PRO" pitchFamily="50" charset="0"/>
            </a:endParaRPr>
          </a:p>
        </p:txBody>
      </p:sp>
      <p:sp>
        <p:nvSpPr>
          <p:cNvPr id="8" name="Text Placeholder 7"/>
          <p:cNvSpPr>
            <a:spLocks noGrp="1"/>
          </p:cNvSpPr>
          <p:nvPr>
            <p:ph type="body" sz="quarter" idx="12"/>
          </p:nvPr>
        </p:nvSpPr>
        <p:spPr>
          <a:xfrm>
            <a:off x="294612" y="2420339"/>
            <a:ext cx="5242863" cy="4022354"/>
          </a:xfrm>
        </p:spPr>
        <p:txBody>
          <a:bodyPr>
            <a:noAutofit/>
          </a:bodyPr>
          <a:lstStyle/>
          <a:p>
            <a:pPr marL="342900" indent="-342900" algn="l">
              <a:buFont typeface="Wingdings" panose="05000000000000000000" pitchFamily="2" charset="2"/>
              <a:buChar char="§"/>
            </a:pPr>
            <a:r>
              <a:rPr lang="en-US" altLang="ja-JP" sz="2000" b="1" dirty="0">
                <a:latin typeface="Segoe UI Semilight" panose="020B0402040204020203" pitchFamily="34" charset="0"/>
                <a:cs typeface="Segoe UI Semilight" panose="020B0402040204020203" pitchFamily="34" charset="0"/>
              </a:rPr>
              <a:t>Pour </a:t>
            </a:r>
            <a:r>
              <a:rPr lang="en-US" altLang="ja-JP" sz="2000" b="1" dirty="0" err="1">
                <a:latin typeface="Segoe UI Semilight" panose="020B0402040204020203" pitchFamily="34" charset="0"/>
                <a:cs typeface="Segoe UI Semilight" panose="020B0402040204020203" pitchFamily="34" charset="0"/>
              </a:rPr>
              <a:t>permettre</a:t>
            </a:r>
            <a:r>
              <a:rPr lang="en-US" altLang="ja-JP" sz="2000" b="1" dirty="0">
                <a:latin typeface="Segoe UI Semilight" panose="020B0402040204020203" pitchFamily="34" charset="0"/>
                <a:cs typeface="Segoe UI Semilight" panose="020B0402040204020203" pitchFamily="34" charset="0"/>
              </a:rPr>
              <a:t> </a:t>
            </a:r>
            <a:r>
              <a:rPr lang="en-US" altLang="ja-JP" sz="2000" b="1" dirty="0" err="1">
                <a:latin typeface="Segoe UI Semilight" panose="020B0402040204020203" pitchFamily="34" charset="0"/>
                <a:cs typeface="Segoe UI Semilight" panose="020B0402040204020203" pitchFamily="34" charset="0"/>
              </a:rPr>
              <a:t>l’éxécution</a:t>
            </a:r>
            <a:r>
              <a:rPr lang="en-US" altLang="ja-JP" sz="2000" b="1" dirty="0">
                <a:latin typeface="Segoe UI Semilight" panose="020B0402040204020203" pitchFamily="34" charset="0"/>
                <a:cs typeface="Segoe UI Semilight" panose="020B0402040204020203" pitchFamily="34" charset="0"/>
              </a:rPr>
              <a:t> des scripts a distance sur la machine du client à </a:t>
            </a:r>
            <a:r>
              <a:rPr lang="en-US" altLang="ja-JP" sz="2000" b="1" dirty="0" err="1">
                <a:latin typeface="Segoe UI Semilight" panose="020B0402040204020203" pitchFamily="34" charset="0"/>
                <a:cs typeface="Segoe UI Semilight" panose="020B0402040204020203" pitchFamily="34" charset="0"/>
              </a:rPr>
              <a:t>partir</a:t>
            </a:r>
            <a:r>
              <a:rPr lang="en-US" altLang="ja-JP" sz="2000" b="1" dirty="0">
                <a:latin typeface="Segoe UI Semilight" panose="020B0402040204020203" pitchFamily="34" charset="0"/>
                <a:cs typeface="Segoe UI Semilight" panose="020B0402040204020203" pitchFamily="34" charset="0"/>
              </a:rPr>
              <a:t> de la machine du poste </a:t>
            </a:r>
            <a:r>
              <a:rPr lang="en-US" altLang="ja-JP" sz="2000" b="1" dirty="0" err="1">
                <a:latin typeface="Segoe UI Semilight" panose="020B0402040204020203" pitchFamily="34" charset="0"/>
                <a:cs typeface="Segoe UI Semilight" panose="020B0402040204020203" pitchFamily="34" charset="0"/>
              </a:rPr>
              <a:t>administrateur</a:t>
            </a:r>
            <a:r>
              <a:rPr lang="en-US" altLang="ja-JP" sz="2000" b="1" dirty="0">
                <a:latin typeface="Segoe UI Semilight" panose="020B0402040204020203" pitchFamily="34" charset="0"/>
                <a:cs typeface="Segoe UI Semilight" panose="020B0402040204020203" pitchFamily="34" charset="0"/>
              </a:rPr>
              <a:t>, on </a:t>
            </a:r>
            <a:r>
              <a:rPr lang="en-US" altLang="ja-JP" sz="2000" b="1" dirty="0" err="1">
                <a:latin typeface="Segoe UI Semilight" panose="020B0402040204020203" pitchFamily="34" charset="0"/>
                <a:cs typeface="Segoe UI Semilight" panose="020B0402040204020203" pitchFamily="34" charset="0"/>
              </a:rPr>
              <a:t>doit</a:t>
            </a:r>
            <a:r>
              <a:rPr lang="en-US" altLang="ja-JP" sz="2000" b="1" dirty="0">
                <a:latin typeface="Segoe UI Semilight" panose="020B0402040204020203" pitchFamily="34" charset="0"/>
                <a:cs typeface="Segoe UI Semilight" panose="020B0402040204020203" pitchFamily="34" charset="0"/>
              </a:rPr>
              <a:t> </a:t>
            </a:r>
            <a:r>
              <a:rPr lang="en-US" altLang="ja-JP" sz="2000" b="1" dirty="0" err="1">
                <a:solidFill>
                  <a:srgbClr val="D83B01"/>
                </a:solidFill>
                <a:latin typeface="Segoe UI Semilight" panose="020B0402040204020203" pitchFamily="34" charset="0"/>
                <a:cs typeface="Segoe UI Semilight" panose="020B0402040204020203" pitchFamily="34" charset="0"/>
              </a:rPr>
              <a:t>créer</a:t>
            </a:r>
            <a:r>
              <a:rPr lang="en-US" altLang="ja-JP" sz="2000" b="1" dirty="0">
                <a:solidFill>
                  <a:srgbClr val="D83B01"/>
                </a:solidFill>
                <a:latin typeface="Segoe UI Semilight" panose="020B0402040204020203" pitchFamily="34" charset="0"/>
                <a:cs typeface="Segoe UI Semilight" panose="020B0402040204020203" pitchFamily="34" charset="0"/>
              </a:rPr>
              <a:t> </a:t>
            </a:r>
            <a:r>
              <a:rPr lang="en-US" altLang="ja-JP" sz="2000" b="1" dirty="0" err="1">
                <a:solidFill>
                  <a:srgbClr val="D83B01"/>
                </a:solidFill>
                <a:latin typeface="Segoe UI Semilight" panose="020B0402040204020203" pitchFamily="34" charset="0"/>
                <a:cs typeface="Segoe UI Semilight" panose="020B0402040204020203" pitchFamily="34" charset="0"/>
              </a:rPr>
              <a:t>une</a:t>
            </a:r>
            <a:r>
              <a:rPr lang="en-US" altLang="ja-JP" sz="2000" b="1" dirty="0">
                <a:solidFill>
                  <a:srgbClr val="D83B01"/>
                </a:solidFill>
                <a:latin typeface="Segoe UI Semilight" panose="020B0402040204020203" pitchFamily="34" charset="0"/>
                <a:cs typeface="Segoe UI Semilight" panose="020B0402040204020203" pitchFamily="34" charset="0"/>
              </a:rPr>
              <a:t> </a:t>
            </a:r>
            <a:r>
              <a:rPr lang="en-US" altLang="ja-JP" sz="2000" b="1" dirty="0" err="1">
                <a:solidFill>
                  <a:srgbClr val="D83B01"/>
                </a:solidFill>
                <a:latin typeface="Segoe UI Semilight" panose="020B0402040204020203" pitchFamily="34" charset="0"/>
                <a:cs typeface="Segoe UI Semilight" panose="020B0402040204020203" pitchFamily="34" charset="0"/>
              </a:rPr>
              <a:t>connexion</a:t>
            </a:r>
            <a:r>
              <a:rPr lang="en-US" altLang="ja-JP" sz="2000" b="1" dirty="0">
                <a:solidFill>
                  <a:srgbClr val="D83B01"/>
                </a:solidFill>
                <a:latin typeface="Segoe UI Semilight" panose="020B0402040204020203" pitchFamily="34" charset="0"/>
                <a:cs typeface="Segoe UI Semilight" panose="020B0402040204020203" pitchFamily="34" charset="0"/>
              </a:rPr>
              <a:t> entre </a:t>
            </a:r>
            <a:r>
              <a:rPr lang="en-US" altLang="ja-JP" sz="2000" b="1" dirty="0" err="1">
                <a:solidFill>
                  <a:srgbClr val="D83B01"/>
                </a:solidFill>
                <a:latin typeface="Segoe UI Semilight" panose="020B0402040204020203" pitchFamily="34" charset="0"/>
                <a:cs typeface="Segoe UI Semilight" panose="020B0402040204020203" pitchFamily="34" charset="0"/>
              </a:rPr>
              <a:t>eux</a:t>
            </a:r>
            <a:r>
              <a:rPr lang="en-US" altLang="ja-JP" sz="2000" b="1" dirty="0">
                <a:solidFill>
                  <a:srgbClr val="D83B01"/>
                </a:solidFill>
                <a:latin typeface="Segoe UI Semilight" panose="020B0402040204020203" pitchFamily="34" charset="0"/>
                <a:cs typeface="Segoe UI Semilight" panose="020B0402040204020203" pitchFamily="34" charset="0"/>
              </a:rPr>
              <a:t> </a:t>
            </a:r>
            <a:r>
              <a:rPr lang="en-US" altLang="ja-JP" sz="2000" b="1" dirty="0">
                <a:latin typeface="Segoe UI Semilight" panose="020B0402040204020203" pitchFamily="34" charset="0"/>
                <a:cs typeface="Segoe UI Semilight" panose="020B0402040204020203" pitchFamily="34" charset="0"/>
              </a:rPr>
              <a:t>avec </a:t>
            </a:r>
            <a:r>
              <a:rPr lang="en-US" altLang="ja-JP" sz="2000" b="1" dirty="0" err="1">
                <a:latin typeface="Segoe UI Semilight" panose="020B0402040204020203" pitchFamily="34" charset="0"/>
                <a:cs typeface="Segoe UI Semilight" panose="020B0402040204020203" pitchFamily="34" charset="0"/>
              </a:rPr>
              <a:t>authentification</a:t>
            </a:r>
            <a:r>
              <a:rPr lang="en-US" altLang="ja-JP" sz="2000" b="1" dirty="0">
                <a:latin typeface="Segoe UI Semilight" panose="020B0402040204020203" pitchFamily="34" charset="0"/>
                <a:cs typeface="Segoe UI Semilight" panose="020B0402040204020203" pitchFamily="34" charset="0"/>
              </a:rPr>
              <a:t> et </a:t>
            </a:r>
            <a:r>
              <a:rPr lang="en-US" altLang="ja-JP" sz="2000" b="1" dirty="0" err="1">
                <a:latin typeface="Segoe UI Semilight" panose="020B0402040204020203" pitchFamily="34" charset="0"/>
                <a:cs typeface="Segoe UI Semilight" panose="020B0402040204020203" pitchFamily="34" charset="0"/>
              </a:rPr>
              <a:t>échange</a:t>
            </a:r>
            <a:r>
              <a:rPr lang="en-US" altLang="ja-JP" sz="2000" b="1" dirty="0">
                <a:latin typeface="Segoe UI Semilight" panose="020B0402040204020203" pitchFamily="34" charset="0"/>
                <a:cs typeface="Segoe UI Semilight" panose="020B0402040204020203" pitchFamily="34" charset="0"/>
              </a:rPr>
              <a:t> de </a:t>
            </a:r>
            <a:r>
              <a:rPr lang="en-US" altLang="ja-JP" sz="2000" b="1" dirty="0" err="1">
                <a:latin typeface="Segoe UI Semilight" panose="020B0402040204020203" pitchFamily="34" charset="0"/>
                <a:cs typeface="Segoe UI Semilight" panose="020B0402040204020203" pitchFamily="34" charset="0"/>
              </a:rPr>
              <a:t>clés</a:t>
            </a:r>
            <a:r>
              <a:rPr lang="en-US" altLang="ja-JP" sz="2000" b="1" dirty="0">
                <a:latin typeface="Segoe UI Semilight" panose="020B0402040204020203" pitchFamily="34" charset="0"/>
                <a:cs typeface="Segoe UI Semilight" panose="020B0402040204020203" pitchFamily="34" charset="0"/>
              </a:rPr>
              <a:t>.</a:t>
            </a:r>
          </a:p>
          <a:p>
            <a:pPr algn="l"/>
            <a:endParaRPr lang="en-US" altLang="ja-JP" sz="2000" b="1" dirty="0">
              <a:latin typeface="Segoe UI Semilight" panose="020B0402040204020203" pitchFamily="34" charset="0"/>
              <a:cs typeface="Segoe UI Semilight" panose="020B0402040204020203" pitchFamily="34" charset="0"/>
            </a:endParaRPr>
          </a:p>
          <a:p>
            <a:pPr marL="342900" indent="-342900" algn="l">
              <a:buFont typeface="Wingdings" panose="05000000000000000000" pitchFamily="2" charset="2"/>
              <a:buChar char="§"/>
            </a:pPr>
            <a:r>
              <a:rPr lang="fr-FR" sz="2000" b="1" dirty="0">
                <a:latin typeface="Segoe UI Semilight" panose="020B0402040204020203" pitchFamily="34" charset="0"/>
                <a:cs typeface="Segoe UI Semilight" panose="020B0402040204020203" pitchFamily="34" charset="0"/>
              </a:rPr>
              <a:t>Dans le </a:t>
            </a:r>
            <a:r>
              <a:rPr lang="fr-FR" sz="2000" b="1" dirty="0">
                <a:solidFill>
                  <a:srgbClr val="D83B01"/>
                </a:solidFill>
                <a:latin typeface="Segoe UI Semilight" panose="020B0402040204020203" pitchFamily="34" charset="0"/>
                <a:cs typeface="Segoe UI Semilight" panose="020B0402040204020203" pitchFamily="34" charset="0"/>
              </a:rPr>
              <a:t>protocole SSH </a:t>
            </a:r>
            <a:r>
              <a:rPr lang="fr-FR" sz="2000" b="1" dirty="0">
                <a:latin typeface="Segoe UI Semilight" panose="020B0402040204020203" pitchFamily="34" charset="0"/>
                <a:cs typeface="Segoe UI Semilight" panose="020B0402040204020203" pitchFamily="34" charset="0"/>
              </a:rPr>
              <a:t>La couche transport assure le chiffrement et le déchiffrement des données. Elle assure également la compression pour améliorer le transfert. </a:t>
            </a:r>
            <a:endParaRPr kumimoji="1" lang="ja-JP" altLang="en-US" sz="2000" b="1" dirty="0">
              <a:latin typeface="Segoe UI Semilight" panose="020B0402040204020203" pitchFamily="34" charset="0"/>
              <a:cs typeface="Segoe UI Semilight" panose="020B0402040204020203" pitchFamily="34" charset="0"/>
            </a:endParaRPr>
          </a:p>
        </p:txBody>
      </p:sp>
      <p:sp>
        <p:nvSpPr>
          <p:cNvPr id="6" name="Rectangle 5"/>
          <p:cNvSpPr/>
          <p:nvPr/>
        </p:nvSpPr>
        <p:spPr>
          <a:xfrm>
            <a:off x="0" y="6463621"/>
            <a:ext cx="12192000" cy="394379"/>
          </a:xfrm>
          <a:prstGeom prst="rect">
            <a:avLst/>
          </a:prstGeom>
          <a:solidFill>
            <a:srgbClr val="5C0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LA SOLUTION PROPOSÉE</a:t>
            </a:r>
            <a:endParaRPr kumimoji="1" lang="ja-JP" altLang="en-US" dirty="0"/>
          </a:p>
        </p:txBody>
      </p:sp>
      <p:pic>
        <p:nvPicPr>
          <p:cNvPr id="9" name="Espace réservé pour une image  8"/>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17080" r="17080"/>
          <a:stretch>
            <a:fillRect/>
          </a:stretch>
        </p:blipFill>
        <p:spPr/>
      </p:pic>
      <p:sp>
        <p:nvSpPr>
          <p:cNvPr id="3" name="Slide Number Placeholder 2"/>
          <p:cNvSpPr>
            <a:spLocks noGrp="1"/>
          </p:cNvSpPr>
          <p:nvPr>
            <p:ph type="sldNum" sz="quarter" idx="11"/>
          </p:nvPr>
        </p:nvSpPr>
        <p:spPr>
          <a:xfrm>
            <a:off x="10384367" y="6323138"/>
            <a:ext cx="1807633" cy="675343"/>
          </a:xfrm>
        </p:spPr>
        <p:txBody>
          <a:bodyPr/>
          <a:lstStyle/>
          <a:p>
            <a:fld id="{B54AD89C-DF1E-4948-B597-5DD47B34A9CA}" type="slidenum">
              <a:rPr kumimoji="1" lang="ja-JP" altLang="en-US" sz="2000" b="1" smtClean="0">
                <a:solidFill>
                  <a:schemeClr val="bg1"/>
                </a:solidFill>
              </a:rPr>
              <a:pPr/>
              <a:t>26</a:t>
            </a:fld>
            <a:endParaRPr kumimoji="1" lang="ja-JP" altLang="en-US" sz="2000" b="1" dirty="0">
              <a:solidFill>
                <a:schemeClr val="bg1"/>
              </a:solidFill>
            </a:endParaRPr>
          </a:p>
        </p:txBody>
      </p:sp>
    </p:spTree>
    <p:extLst>
      <p:ext uri="{BB962C8B-B14F-4D97-AF65-F5344CB8AC3E}">
        <p14:creationId xmlns:p14="http://schemas.microsoft.com/office/powerpoint/2010/main" val="3855532425"/>
      </p:ext>
    </p:extLst>
  </p:cSld>
  <p:clrMapOvr>
    <a:masterClrMapping/>
  </p:clrMapOvr>
  <p:transition spd="slow">
    <p:strips dir="rd"/>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alpha val="77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5695950" cy="549653"/>
          </a:xfrm>
          <a:solidFill>
            <a:schemeClr val="tx2">
              <a:lumMod val="75000"/>
            </a:schemeClr>
          </a:solidFill>
        </p:spPr>
        <p:txBody>
          <a:bodyPr>
            <a:normAutofit fontScale="90000"/>
          </a:bodyPr>
          <a:lstStyle/>
          <a:p>
            <a:r>
              <a:rPr lang="en-US" altLang="ja-JP" b="1" dirty="0" err="1">
                <a:latin typeface="ADAM.CG PRO" pitchFamily="50" charset="0"/>
              </a:rPr>
              <a:t>Géstion</a:t>
            </a:r>
            <a:r>
              <a:rPr lang="en-US" altLang="ja-JP" b="1" dirty="0">
                <a:latin typeface="ADAM.CG PRO" pitchFamily="50" charset="0"/>
              </a:rPr>
              <a:t> de </a:t>
            </a:r>
            <a:r>
              <a:rPr lang="en-US" altLang="ja-JP" b="1" dirty="0" err="1">
                <a:latin typeface="ADAM.CG PRO" pitchFamily="50" charset="0"/>
              </a:rPr>
              <a:t>projet</a:t>
            </a:r>
            <a:endParaRPr kumimoji="1" lang="ja-JP" altLang="en-US" b="1" dirty="0">
              <a:latin typeface="ADAM.CG PRO" pitchFamily="50" charset="0"/>
            </a:endParaRPr>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27</a:t>
            </a:fld>
            <a:endParaRPr kumimoji="1" lang="ja-JP" altLang="en-US" dirty="0"/>
          </a:p>
        </p:txBody>
      </p:sp>
      <p:sp>
        <p:nvSpPr>
          <p:cNvPr id="7" name="Circle: Hollow 6"/>
          <p:cNvSpPr/>
          <p:nvPr/>
        </p:nvSpPr>
        <p:spPr>
          <a:xfrm>
            <a:off x="6063946" y="1423798"/>
            <a:ext cx="1513797" cy="1513797"/>
          </a:xfrm>
          <a:prstGeom prst="donut">
            <a:avLst>
              <a:gd name="adj" fmla="val 7553"/>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tx1"/>
              </a:solidFill>
            </a:endParaRPr>
          </a:p>
        </p:txBody>
      </p:sp>
      <p:sp>
        <p:nvSpPr>
          <p:cNvPr id="6" name="Block Arc 5"/>
          <p:cNvSpPr/>
          <p:nvPr/>
        </p:nvSpPr>
        <p:spPr>
          <a:xfrm flipH="1">
            <a:off x="6063946" y="1423798"/>
            <a:ext cx="1513797" cy="1513797"/>
          </a:xfrm>
          <a:prstGeom prst="blockArc">
            <a:avLst>
              <a:gd name="adj1" fmla="val 11515487"/>
              <a:gd name="adj2" fmla="val 16218685"/>
              <a:gd name="adj3" fmla="val 7486"/>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tx1"/>
              </a:solidFill>
            </a:endParaRPr>
          </a:p>
        </p:txBody>
      </p:sp>
      <p:sp>
        <p:nvSpPr>
          <p:cNvPr id="8" name="TextBox 7"/>
          <p:cNvSpPr txBox="1"/>
          <p:nvPr/>
        </p:nvSpPr>
        <p:spPr>
          <a:xfrm>
            <a:off x="4727002" y="3084100"/>
            <a:ext cx="3618298" cy="400110"/>
          </a:xfrm>
          <a:prstGeom prst="rect">
            <a:avLst/>
          </a:prstGeom>
          <a:noFill/>
        </p:spPr>
        <p:txBody>
          <a:bodyPr wrap="none" rtlCol="0">
            <a:spAutoFit/>
          </a:bodyPr>
          <a:lstStyle/>
          <a:p>
            <a:pPr marL="304815" indent="-304815" algn="ctr">
              <a:buFont typeface="+mj-lt"/>
              <a:buAutoNum type="arabicPeriod"/>
            </a:pPr>
            <a:r>
              <a:rPr kumimoji="1" lang="en-US" altLang="ja-JP" sz="2000" dirty="0">
                <a:solidFill>
                  <a:schemeClr val="bg1"/>
                </a:solidFill>
                <a:latin typeface="Aller Light" panose="02000503000000020004" pitchFamily="2" charset="0"/>
              </a:rPr>
              <a:t>Initiation et documentation</a:t>
            </a:r>
            <a:endParaRPr kumimoji="1" lang="ja-JP" altLang="en-US" sz="2000" dirty="0">
              <a:solidFill>
                <a:schemeClr val="bg1"/>
              </a:solidFill>
              <a:latin typeface="Aller Light" panose="02000503000000020004" pitchFamily="2" charset="0"/>
            </a:endParaRPr>
          </a:p>
        </p:txBody>
      </p:sp>
      <p:sp>
        <p:nvSpPr>
          <p:cNvPr id="9" name="TextBox 8"/>
          <p:cNvSpPr txBox="1"/>
          <p:nvPr/>
        </p:nvSpPr>
        <p:spPr>
          <a:xfrm>
            <a:off x="6536151" y="1970413"/>
            <a:ext cx="569387" cy="420564"/>
          </a:xfrm>
          <a:prstGeom prst="rect">
            <a:avLst/>
          </a:prstGeom>
          <a:noFill/>
        </p:spPr>
        <p:txBody>
          <a:bodyPr wrap="none" rtlCol="0" anchor="ctr">
            <a:spAutoFit/>
          </a:bodyPr>
          <a:lstStyle/>
          <a:p>
            <a:pPr algn="ctr"/>
            <a:r>
              <a:rPr kumimoji="1" lang="en-US" altLang="ja-JP" sz="2133" dirty="0">
                <a:solidFill>
                  <a:schemeClr val="bg1"/>
                </a:solidFill>
                <a:latin typeface="+mj-lt"/>
              </a:rPr>
              <a:t>30</a:t>
            </a:r>
            <a:r>
              <a:rPr kumimoji="1" lang="en-US" altLang="ja-JP" sz="1200" dirty="0">
                <a:solidFill>
                  <a:schemeClr val="bg1"/>
                </a:solidFill>
                <a:latin typeface="+mj-lt"/>
              </a:rPr>
              <a:t>%</a:t>
            </a:r>
            <a:endParaRPr kumimoji="1" lang="ja-JP" altLang="en-US" sz="2133" dirty="0">
              <a:solidFill>
                <a:schemeClr val="bg1"/>
              </a:solidFill>
              <a:latin typeface="+mj-lt"/>
            </a:endParaRPr>
          </a:p>
        </p:txBody>
      </p:sp>
      <p:sp>
        <p:nvSpPr>
          <p:cNvPr id="10" name="Circle: Hollow 9"/>
          <p:cNvSpPr/>
          <p:nvPr/>
        </p:nvSpPr>
        <p:spPr>
          <a:xfrm>
            <a:off x="8663138" y="1423798"/>
            <a:ext cx="1513797" cy="1513797"/>
          </a:xfrm>
          <a:prstGeom prst="donut">
            <a:avLst>
              <a:gd name="adj" fmla="val 7553"/>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tx1"/>
              </a:solidFill>
            </a:endParaRPr>
          </a:p>
        </p:txBody>
      </p:sp>
      <p:sp>
        <p:nvSpPr>
          <p:cNvPr id="11" name="Block Arc 10"/>
          <p:cNvSpPr/>
          <p:nvPr/>
        </p:nvSpPr>
        <p:spPr>
          <a:xfrm flipH="1">
            <a:off x="8663137" y="1423798"/>
            <a:ext cx="1513797" cy="1513797"/>
          </a:xfrm>
          <a:prstGeom prst="blockArc">
            <a:avLst>
              <a:gd name="adj1" fmla="val 2947572"/>
              <a:gd name="adj2" fmla="val 16218666"/>
              <a:gd name="adj3" fmla="val 7486"/>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tx1"/>
              </a:solidFill>
            </a:endParaRPr>
          </a:p>
        </p:txBody>
      </p:sp>
      <p:sp>
        <p:nvSpPr>
          <p:cNvPr id="12" name="TextBox 11"/>
          <p:cNvSpPr txBox="1"/>
          <p:nvPr/>
        </p:nvSpPr>
        <p:spPr>
          <a:xfrm>
            <a:off x="8559228" y="3084100"/>
            <a:ext cx="2393284" cy="400110"/>
          </a:xfrm>
          <a:prstGeom prst="rect">
            <a:avLst/>
          </a:prstGeom>
          <a:noFill/>
        </p:spPr>
        <p:txBody>
          <a:bodyPr wrap="none" rtlCol="0">
            <a:spAutoFit/>
          </a:bodyPr>
          <a:lstStyle/>
          <a:p>
            <a:pPr algn="ctr"/>
            <a:r>
              <a:rPr kumimoji="1" lang="fr-FR" altLang="ja-JP" sz="2000" dirty="0">
                <a:solidFill>
                  <a:schemeClr val="bg1"/>
                </a:solidFill>
              </a:rPr>
              <a:t>2.   </a:t>
            </a:r>
            <a:r>
              <a:rPr kumimoji="1" lang="fr-FR" altLang="ja-JP" sz="2000" dirty="0">
                <a:solidFill>
                  <a:schemeClr val="bg1"/>
                </a:solidFill>
                <a:latin typeface="Aller Light" panose="02000503000000020004" pitchFamily="2" charset="0"/>
              </a:rPr>
              <a:t>Développement</a:t>
            </a:r>
          </a:p>
        </p:txBody>
      </p:sp>
      <p:sp>
        <p:nvSpPr>
          <p:cNvPr id="13" name="TextBox 12"/>
          <p:cNvSpPr txBox="1"/>
          <p:nvPr/>
        </p:nvSpPr>
        <p:spPr>
          <a:xfrm>
            <a:off x="9135341" y="1970413"/>
            <a:ext cx="569387" cy="420564"/>
          </a:xfrm>
          <a:prstGeom prst="rect">
            <a:avLst/>
          </a:prstGeom>
          <a:noFill/>
        </p:spPr>
        <p:txBody>
          <a:bodyPr wrap="none" rtlCol="0" anchor="ctr">
            <a:spAutoFit/>
          </a:bodyPr>
          <a:lstStyle/>
          <a:p>
            <a:pPr algn="ctr"/>
            <a:r>
              <a:rPr kumimoji="1" lang="en-US" altLang="ja-JP" sz="2133" dirty="0">
                <a:solidFill>
                  <a:schemeClr val="bg1"/>
                </a:solidFill>
                <a:latin typeface="+mj-lt"/>
              </a:rPr>
              <a:t>70</a:t>
            </a:r>
            <a:r>
              <a:rPr kumimoji="1" lang="en-US" altLang="ja-JP" sz="1200" dirty="0">
                <a:solidFill>
                  <a:schemeClr val="bg1"/>
                </a:solidFill>
                <a:latin typeface="+mj-lt"/>
              </a:rPr>
              <a:t>%</a:t>
            </a:r>
            <a:endParaRPr kumimoji="1" lang="ja-JP" altLang="en-US" sz="2133" dirty="0">
              <a:solidFill>
                <a:schemeClr val="bg1"/>
              </a:solidFill>
              <a:latin typeface="+mj-lt"/>
            </a:endParaRPr>
          </a:p>
        </p:txBody>
      </p:sp>
      <p:sp>
        <p:nvSpPr>
          <p:cNvPr id="18" name="Circle: Hollow 17"/>
          <p:cNvSpPr/>
          <p:nvPr/>
        </p:nvSpPr>
        <p:spPr>
          <a:xfrm>
            <a:off x="6063946" y="3703834"/>
            <a:ext cx="1513797" cy="1513797"/>
          </a:xfrm>
          <a:prstGeom prst="donut">
            <a:avLst>
              <a:gd name="adj" fmla="val 7553"/>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tx1"/>
              </a:solidFill>
            </a:endParaRPr>
          </a:p>
        </p:txBody>
      </p:sp>
      <p:sp>
        <p:nvSpPr>
          <p:cNvPr id="19" name="Block Arc 18"/>
          <p:cNvSpPr/>
          <p:nvPr/>
        </p:nvSpPr>
        <p:spPr>
          <a:xfrm flipH="1">
            <a:off x="6063946" y="3703834"/>
            <a:ext cx="1513797" cy="1513797"/>
          </a:xfrm>
          <a:prstGeom prst="blockArc">
            <a:avLst>
              <a:gd name="adj1" fmla="val 20853435"/>
              <a:gd name="adj2" fmla="val 16218685"/>
              <a:gd name="adj3" fmla="val 7486"/>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tx1"/>
              </a:solidFill>
            </a:endParaRPr>
          </a:p>
        </p:txBody>
      </p:sp>
      <p:sp>
        <p:nvSpPr>
          <p:cNvPr id="20" name="TextBox 19"/>
          <p:cNvSpPr txBox="1"/>
          <p:nvPr/>
        </p:nvSpPr>
        <p:spPr>
          <a:xfrm>
            <a:off x="6190864" y="5472042"/>
            <a:ext cx="1259961" cy="400110"/>
          </a:xfrm>
          <a:prstGeom prst="rect">
            <a:avLst/>
          </a:prstGeom>
          <a:noFill/>
        </p:spPr>
        <p:txBody>
          <a:bodyPr wrap="none" rtlCol="0">
            <a:spAutoFit/>
          </a:bodyPr>
          <a:lstStyle/>
          <a:p>
            <a:pPr algn="ctr"/>
            <a:r>
              <a:rPr kumimoji="1" lang="en-US" altLang="ja-JP" sz="2000" dirty="0">
                <a:solidFill>
                  <a:schemeClr val="bg1"/>
                </a:solidFill>
              </a:rPr>
              <a:t>3.   </a:t>
            </a:r>
            <a:r>
              <a:rPr kumimoji="1" lang="en-US" altLang="ja-JP" sz="2000" dirty="0">
                <a:solidFill>
                  <a:schemeClr val="bg1"/>
                </a:solidFill>
                <a:latin typeface="Aller Light" panose="02000503000000020004" pitchFamily="2" charset="0"/>
              </a:rPr>
              <a:t>Testes</a:t>
            </a:r>
            <a:endParaRPr kumimoji="1" lang="ja-JP" altLang="en-US" sz="2000" dirty="0">
              <a:solidFill>
                <a:schemeClr val="bg1"/>
              </a:solidFill>
              <a:latin typeface="Aller Light" panose="02000503000000020004" pitchFamily="2" charset="0"/>
            </a:endParaRPr>
          </a:p>
        </p:txBody>
      </p:sp>
      <p:sp>
        <p:nvSpPr>
          <p:cNvPr id="21" name="TextBox 20"/>
          <p:cNvSpPr txBox="1"/>
          <p:nvPr/>
        </p:nvSpPr>
        <p:spPr>
          <a:xfrm>
            <a:off x="6536151" y="4250450"/>
            <a:ext cx="569387" cy="420564"/>
          </a:xfrm>
          <a:prstGeom prst="rect">
            <a:avLst/>
          </a:prstGeom>
          <a:noFill/>
        </p:spPr>
        <p:txBody>
          <a:bodyPr wrap="none" rtlCol="0" anchor="ctr">
            <a:spAutoFit/>
          </a:bodyPr>
          <a:lstStyle/>
          <a:p>
            <a:pPr algn="ctr"/>
            <a:r>
              <a:rPr kumimoji="1" lang="en-US" altLang="ja-JP" sz="2133" dirty="0">
                <a:solidFill>
                  <a:schemeClr val="bg1"/>
                </a:solidFill>
                <a:latin typeface="+mj-lt"/>
              </a:rPr>
              <a:t>80</a:t>
            </a:r>
            <a:r>
              <a:rPr kumimoji="1" lang="en-US" altLang="ja-JP" sz="1200" dirty="0">
                <a:solidFill>
                  <a:schemeClr val="bg1"/>
                </a:solidFill>
                <a:latin typeface="+mj-lt"/>
              </a:rPr>
              <a:t>%</a:t>
            </a:r>
            <a:endParaRPr kumimoji="1" lang="ja-JP" altLang="en-US" sz="2133" dirty="0">
              <a:solidFill>
                <a:schemeClr val="bg1"/>
              </a:solidFill>
              <a:latin typeface="+mj-lt"/>
            </a:endParaRPr>
          </a:p>
        </p:txBody>
      </p:sp>
      <p:sp>
        <p:nvSpPr>
          <p:cNvPr id="22" name="Circle: Hollow 21"/>
          <p:cNvSpPr/>
          <p:nvPr/>
        </p:nvSpPr>
        <p:spPr>
          <a:xfrm>
            <a:off x="8663138" y="3703834"/>
            <a:ext cx="1513797" cy="1513797"/>
          </a:xfrm>
          <a:prstGeom prst="donut">
            <a:avLst>
              <a:gd name="adj" fmla="val 7553"/>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tx1"/>
              </a:solidFill>
            </a:endParaRPr>
          </a:p>
        </p:txBody>
      </p:sp>
      <p:sp>
        <p:nvSpPr>
          <p:cNvPr id="23" name="Block Arc 22"/>
          <p:cNvSpPr/>
          <p:nvPr/>
        </p:nvSpPr>
        <p:spPr>
          <a:xfrm flipH="1">
            <a:off x="8663137" y="3703834"/>
            <a:ext cx="1513797" cy="1513797"/>
          </a:xfrm>
          <a:prstGeom prst="blockArc">
            <a:avLst>
              <a:gd name="adj1" fmla="val 17512489"/>
              <a:gd name="adj2" fmla="val 16218685"/>
              <a:gd name="adj3" fmla="val 748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tx1"/>
              </a:solidFill>
            </a:endParaRPr>
          </a:p>
        </p:txBody>
      </p:sp>
      <p:sp>
        <p:nvSpPr>
          <p:cNvPr id="24" name="TextBox 23"/>
          <p:cNvSpPr txBox="1"/>
          <p:nvPr/>
        </p:nvSpPr>
        <p:spPr>
          <a:xfrm>
            <a:off x="8397969" y="5419536"/>
            <a:ext cx="2044150" cy="400110"/>
          </a:xfrm>
          <a:prstGeom prst="rect">
            <a:avLst/>
          </a:prstGeom>
          <a:noFill/>
        </p:spPr>
        <p:txBody>
          <a:bodyPr wrap="none" rtlCol="0">
            <a:spAutoFit/>
          </a:bodyPr>
          <a:lstStyle/>
          <a:p>
            <a:pPr algn="ctr"/>
            <a:r>
              <a:rPr kumimoji="1" lang="en-US" altLang="ja-JP" sz="2000" dirty="0">
                <a:solidFill>
                  <a:schemeClr val="bg1"/>
                </a:solidFill>
              </a:rPr>
              <a:t>4.   </a:t>
            </a:r>
            <a:r>
              <a:rPr kumimoji="1" lang="en-US" altLang="ja-JP" sz="2000" dirty="0" err="1">
                <a:solidFill>
                  <a:schemeClr val="bg1"/>
                </a:solidFill>
                <a:latin typeface="Aller Light" panose="02000503000000020004" pitchFamily="2" charset="0"/>
              </a:rPr>
              <a:t>Déploiement</a:t>
            </a:r>
            <a:endParaRPr kumimoji="1" lang="ja-JP" altLang="en-US" sz="2000" dirty="0">
              <a:solidFill>
                <a:schemeClr val="bg1"/>
              </a:solidFill>
              <a:latin typeface="Aller Light" panose="02000503000000020004" pitchFamily="2" charset="0"/>
            </a:endParaRPr>
          </a:p>
        </p:txBody>
      </p:sp>
      <p:sp>
        <p:nvSpPr>
          <p:cNvPr id="25" name="TextBox 24"/>
          <p:cNvSpPr txBox="1"/>
          <p:nvPr/>
        </p:nvSpPr>
        <p:spPr>
          <a:xfrm>
            <a:off x="9135341" y="4250450"/>
            <a:ext cx="569387" cy="420564"/>
          </a:xfrm>
          <a:prstGeom prst="rect">
            <a:avLst/>
          </a:prstGeom>
          <a:noFill/>
        </p:spPr>
        <p:txBody>
          <a:bodyPr wrap="none" rtlCol="0" anchor="ctr">
            <a:spAutoFit/>
          </a:bodyPr>
          <a:lstStyle/>
          <a:p>
            <a:pPr algn="ctr"/>
            <a:r>
              <a:rPr kumimoji="1" lang="en-US" altLang="ja-JP" sz="2133" dirty="0">
                <a:solidFill>
                  <a:schemeClr val="bg1"/>
                </a:solidFill>
                <a:latin typeface="+mj-lt"/>
              </a:rPr>
              <a:t>92</a:t>
            </a:r>
            <a:r>
              <a:rPr kumimoji="1" lang="en-US" altLang="ja-JP" sz="1200" dirty="0">
                <a:solidFill>
                  <a:schemeClr val="bg1"/>
                </a:solidFill>
                <a:latin typeface="+mj-lt"/>
              </a:rPr>
              <a:t>%</a:t>
            </a:r>
            <a:endParaRPr kumimoji="1" lang="ja-JP" altLang="en-US" sz="2133" dirty="0">
              <a:solidFill>
                <a:schemeClr val="bg1"/>
              </a:solidFill>
              <a:latin typeface="+mj-lt"/>
            </a:endParaRPr>
          </a:p>
        </p:txBody>
      </p:sp>
      <p:pic>
        <p:nvPicPr>
          <p:cNvPr id="26" name="Imag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4441" y="-114297"/>
            <a:ext cx="995925" cy="663950"/>
          </a:xfrm>
          <a:prstGeom prst="rect">
            <a:avLst/>
          </a:prstGeom>
        </p:spPr>
      </p:pic>
      <p:pic>
        <p:nvPicPr>
          <p:cNvPr id="27" name="Imag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0625" y="69729"/>
            <a:ext cx="732300" cy="322838"/>
          </a:xfrm>
          <a:prstGeom prst="rect">
            <a:avLst/>
          </a:prstGeom>
        </p:spPr>
      </p:pic>
      <p:sp>
        <p:nvSpPr>
          <p:cNvPr id="28" name="Rectangle 27"/>
          <p:cNvSpPr/>
          <p:nvPr/>
        </p:nvSpPr>
        <p:spPr>
          <a:xfrm>
            <a:off x="0" y="6463621"/>
            <a:ext cx="12192000" cy="394379"/>
          </a:xfrm>
          <a:prstGeom prst="rect">
            <a:avLst/>
          </a:prstGeom>
          <a:solidFill>
            <a:srgbClr val="5C0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err="1"/>
              <a:t>Géstion</a:t>
            </a:r>
            <a:r>
              <a:rPr lang="en-US" altLang="ja-JP" b="1" dirty="0"/>
              <a:t> de </a:t>
            </a:r>
            <a:r>
              <a:rPr lang="en-US" altLang="ja-JP" b="1" dirty="0" err="1"/>
              <a:t>projet</a:t>
            </a:r>
            <a:endParaRPr kumimoji="1" lang="ja-JP" altLang="en-US" dirty="0"/>
          </a:p>
        </p:txBody>
      </p:sp>
    </p:spTree>
    <p:extLst>
      <p:ext uri="{BB962C8B-B14F-4D97-AF65-F5344CB8AC3E}">
        <p14:creationId xmlns:p14="http://schemas.microsoft.com/office/powerpoint/2010/main" val="3282120018"/>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par>
                          <p:cTn id="29" fill="hold">
                            <p:stCondLst>
                              <p:cond delay="500"/>
                            </p:stCondLst>
                            <p:childTnLst>
                              <p:par>
                                <p:cTn id="30" presetID="21" presetClass="entr" presetSubtype="1" fill="hold" grpId="0"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heel(1)">
                                      <p:cBhvr>
                                        <p:cTn id="32" dur="1500"/>
                                        <p:tgtEl>
                                          <p:spTgt spid="6"/>
                                        </p:tgtEl>
                                      </p:cBhvr>
                                    </p:animEffect>
                                  </p:childTnLst>
                                </p:cTn>
                              </p:par>
                              <p:par>
                                <p:cTn id="33" presetID="2" presetClass="entr" presetSubtype="1" decel="100000" fill="hold" grpId="0" nodeType="withEffect">
                                  <p:stCondLst>
                                    <p:cond delay="25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1000" fill="hold"/>
                                        <p:tgtEl>
                                          <p:spTgt spid="9"/>
                                        </p:tgtEl>
                                        <p:attrNameLst>
                                          <p:attrName>ppt_x</p:attrName>
                                        </p:attrNameLst>
                                      </p:cBhvr>
                                      <p:tavLst>
                                        <p:tav tm="0">
                                          <p:val>
                                            <p:strVal val="#ppt_x"/>
                                          </p:val>
                                        </p:tav>
                                        <p:tav tm="100000">
                                          <p:val>
                                            <p:strVal val="#ppt_x"/>
                                          </p:val>
                                        </p:tav>
                                      </p:tavLst>
                                    </p:anim>
                                    <p:anim calcmode="lin" valueType="num">
                                      <p:cBhvr additive="base">
                                        <p:cTn id="36" dur="1000" fill="hold"/>
                                        <p:tgtEl>
                                          <p:spTgt spid="9"/>
                                        </p:tgtEl>
                                        <p:attrNameLst>
                                          <p:attrName>ppt_y</p:attrName>
                                        </p:attrNameLst>
                                      </p:cBhvr>
                                      <p:tavLst>
                                        <p:tav tm="0">
                                          <p:val>
                                            <p:strVal val="0-#ppt_h/2"/>
                                          </p:val>
                                        </p:tav>
                                        <p:tav tm="100000">
                                          <p:val>
                                            <p:strVal val="#ppt_y"/>
                                          </p:val>
                                        </p:tav>
                                      </p:tavLst>
                                    </p:anim>
                                  </p:childTnLst>
                                </p:cTn>
                              </p:par>
                              <p:par>
                                <p:cTn id="37" presetID="10" presetClass="entr" presetSubtype="0" fill="hold" grpId="1" nodeType="withEffect">
                                  <p:stCondLst>
                                    <p:cond delay="25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childTnLst>
                                </p:cTn>
                              </p:par>
                            </p:childTnLst>
                          </p:cTn>
                        </p:par>
                        <p:par>
                          <p:cTn id="40" fill="hold">
                            <p:stCondLst>
                              <p:cond delay="2000"/>
                            </p:stCondLst>
                            <p:childTnLst>
                              <p:par>
                                <p:cTn id="41" presetID="21" presetClass="entr" presetSubtype="1"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heel(1)">
                                      <p:cBhvr>
                                        <p:cTn id="43" dur="1500"/>
                                        <p:tgtEl>
                                          <p:spTgt spid="11"/>
                                        </p:tgtEl>
                                      </p:cBhvr>
                                    </p:animEffect>
                                  </p:childTnLst>
                                </p:cTn>
                              </p:par>
                              <p:par>
                                <p:cTn id="44" presetID="2" presetClass="entr" presetSubtype="1" decel="100000" fill="hold" grpId="0" nodeType="withEffect">
                                  <p:stCondLst>
                                    <p:cond delay="25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1000" fill="hold"/>
                                        <p:tgtEl>
                                          <p:spTgt spid="13"/>
                                        </p:tgtEl>
                                        <p:attrNameLst>
                                          <p:attrName>ppt_x</p:attrName>
                                        </p:attrNameLst>
                                      </p:cBhvr>
                                      <p:tavLst>
                                        <p:tav tm="0">
                                          <p:val>
                                            <p:strVal val="#ppt_x"/>
                                          </p:val>
                                        </p:tav>
                                        <p:tav tm="100000">
                                          <p:val>
                                            <p:strVal val="#ppt_x"/>
                                          </p:val>
                                        </p:tav>
                                      </p:tavLst>
                                    </p:anim>
                                    <p:anim calcmode="lin" valueType="num">
                                      <p:cBhvr additive="base">
                                        <p:cTn id="47" dur="1000" fill="hold"/>
                                        <p:tgtEl>
                                          <p:spTgt spid="13"/>
                                        </p:tgtEl>
                                        <p:attrNameLst>
                                          <p:attrName>ppt_y</p:attrName>
                                        </p:attrNameLst>
                                      </p:cBhvr>
                                      <p:tavLst>
                                        <p:tav tm="0">
                                          <p:val>
                                            <p:strVal val="0-#ppt_h/2"/>
                                          </p:val>
                                        </p:tav>
                                        <p:tav tm="100000">
                                          <p:val>
                                            <p:strVal val="#ppt_y"/>
                                          </p:val>
                                        </p:tav>
                                      </p:tavLst>
                                    </p:anim>
                                  </p:childTnLst>
                                </p:cTn>
                              </p:par>
                              <p:par>
                                <p:cTn id="48" presetID="10" presetClass="entr" presetSubtype="0" fill="hold" grpId="1" nodeType="withEffect">
                                  <p:stCondLst>
                                    <p:cond delay="25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1000"/>
                                        <p:tgtEl>
                                          <p:spTgt spid="13"/>
                                        </p:tgtEl>
                                      </p:cBhvr>
                                    </p:animEffect>
                                  </p:childTnLst>
                                </p:cTn>
                              </p:par>
                            </p:childTnLst>
                          </p:cTn>
                        </p:par>
                        <p:par>
                          <p:cTn id="51" fill="hold">
                            <p:stCondLst>
                              <p:cond delay="3500"/>
                            </p:stCondLst>
                            <p:childTnLst>
                              <p:par>
                                <p:cTn id="52" presetID="21" presetClass="entr" presetSubtype="1" fill="hold" grpId="0" nodeType="after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heel(1)">
                                      <p:cBhvr>
                                        <p:cTn id="54" dur="1500"/>
                                        <p:tgtEl>
                                          <p:spTgt spid="19"/>
                                        </p:tgtEl>
                                      </p:cBhvr>
                                    </p:animEffect>
                                  </p:childTnLst>
                                </p:cTn>
                              </p:par>
                              <p:par>
                                <p:cTn id="55" presetID="2" presetClass="entr" presetSubtype="1" decel="100000" fill="hold" grpId="0" nodeType="withEffect">
                                  <p:stCondLst>
                                    <p:cond delay="25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1000" fill="hold"/>
                                        <p:tgtEl>
                                          <p:spTgt spid="21"/>
                                        </p:tgtEl>
                                        <p:attrNameLst>
                                          <p:attrName>ppt_x</p:attrName>
                                        </p:attrNameLst>
                                      </p:cBhvr>
                                      <p:tavLst>
                                        <p:tav tm="0">
                                          <p:val>
                                            <p:strVal val="#ppt_x"/>
                                          </p:val>
                                        </p:tav>
                                        <p:tav tm="100000">
                                          <p:val>
                                            <p:strVal val="#ppt_x"/>
                                          </p:val>
                                        </p:tav>
                                      </p:tavLst>
                                    </p:anim>
                                    <p:anim calcmode="lin" valueType="num">
                                      <p:cBhvr additive="base">
                                        <p:cTn id="58" dur="1000" fill="hold"/>
                                        <p:tgtEl>
                                          <p:spTgt spid="21"/>
                                        </p:tgtEl>
                                        <p:attrNameLst>
                                          <p:attrName>ppt_y</p:attrName>
                                        </p:attrNameLst>
                                      </p:cBhvr>
                                      <p:tavLst>
                                        <p:tav tm="0">
                                          <p:val>
                                            <p:strVal val="0-#ppt_h/2"/>
                                          </p:val>
                                        </p:tav>
                                        <p:tav tm="100000">
                                          <p:val>
                                            <p:strVal val="#ppt_y"/>
                                          </p:val>
                                        </p:tav>
                                      </p:tavLst>
                                    </p:anim>
                                  </p:childTnLst>
                                </p:cTn>
                              </p:par>
                              <p:par>
                                <p:cTn id="59" presetID="10" presetClass="entr" presetSubtype="0" fill="hold" grpId="1" nodeType="withEffect">
                                  <p:stCondLst>
                                    <p:cond delay="25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1000"/>
                                        <p:tgtEl>
                                          <p:spTgt spid="21"/>
                                        </p:tgtEl>
                                      </p:cBhvr>
                                    </p:animEffect>
                                  </p:childTnLst>
                                </p:cTn>
                              </p:par>
                            </p:childTnLst>
                          </p:cTn>
                        </p:par>
                        <p:par>
                          <p:cTn id="62" fill="hold">
                            <p:stCondLst>
                              <p:cond delay="5000"/>
                            </p:stCondLst>
                            <p:childTnLst>
                              <p:par>
                                <p:cTn id="63" presetID="21" presetClass="entr" presetSubtype="1" fill="hold" grpId="0" nodeType="after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wheel(1)">
                                      <p:cBhvr>
                                        <p:cTn id="65" dur="1500"/>
                                        <p:tgtEl>
                                          <p:spTgt spid="23"/>
                                        </p:tgtEl>
                                      </p:cBhvr>
                                    </p:animEffect>
                                  </p:childTnLst>
                                </p:cTn>
                              </p:par>
                              <p:par>
                                <p:cTn id="66" presetID="2" presetClass="entr" presetSubtype="1" decel="100000" fill="hold" grpId="0" nodeType="withEffect">
                                  <p:stCondLst>
                                    <p:cond delay="250"/>
                                  </p:stCondLst>
                                  <p:childTnLst>
                                    <p:set>
                                      <p:cBhvr>
                                        <p:cTn id="67" dur="1" fill="hold">
                                          <p:stCondLst>
                                            <p:cond delay="0"/>
                                          </p:stCondLst>
                                        </p:cTn>
                                        <p:tgtEl>
                                          <p:spTgt spid="25"/>
                                        </p:tgtEl>
                                        <p:attrNameLst>
                                          <p:attrName>style.visibility</p:attrName>
                                        </p:attrNameLst>
                                      </p:cBhvr>
                                      <p:to>
                                        <p:strVal val="visible"/>
                                      </p:to>
                                    </p:set>
                                    <p:anim calcmode="lin" valueType="num">
                                      <p:cBhvr additive="base">
                                        <p:cTn id="68" dur="1000" fill="hold"/>
                                        <p:tgtEl>
                                          <p:spTgt spid="25"/>
                                        </p:tgtEl>
                                        <p:attrNameLst>
                                          <p:attrName>ppt_x</p:attrName>
                                        </p:attrNameLst>
                                      </p:cBhvr>
                                      <p:tavLst>
                                        <p:tav tm="0">
                                          <p:val>
                                            <p:strVal val="#ppt_x"/>
                                          </p:val>
                                        </p:tav>
                                        <p:tav tm="100000">
                                          <p:val>
                                            <p:strVal val="#ppt_x"/>
                                          </p:val>
                                        </p:tav>
                                      </p:tavLst>
                                    </p:anim>
                                    <p:anim calcmode="lin" valueType="num">
                                      <p:cBhvr additive="base">
                                        <p:cTn id="69" dur="1000" fill="hold"/>
                                        <p:tgtEl>
                                          <p:spTgt spid="25"/>
                                        </p:tgtEl>
                                        <p:attrNameLst>
                                          <p:attrName>ppt_y</p:attrName>
                                        </p:attrNameLst>
                                      </p:cBhvr>
                                      <p:tavLst>
                                        <p:tav tm="0">
                                          <p:val>
                                            <p:strVal val="0-#ppt_h/2"/>
                                          </p:val>
                                        </p:tav>
                                        <p:tav tm="100000">
                                          <p:val>
                                            <p:strVal val="#ppt_y"/>
                                          </p:val>
                                        </p:tav>
                                      </p:tavLst>
                                    </p:anim>
                                  </p:childTnLst>
                                </p:cTn>
                              </p:par>
                              <p:par>
                                <p:cTn id="70" presetID="10" presetClass="entr" presetSubtype="0" fill="hold" grpId="1" nodeType="withEffect">
                                  <p:stCondLst>
                                    <p:cond delay="25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1000"/>
                                        <p:tgtEl>
                                          <p:spTgt spid="25"/>
                                        </p:tgtEl>
                                      </p:cBhvr>
                                    </p:animEffect>
                                  </p:childTnLst>
                                </p:cTn>
                              </p:par>
                              <p:par>
                                <p:cTn id="73" presetID="10" presetClass="entr" presetSubtype="0" fill="hold" nodeType="with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fade">
                                      <p:cBhvr>
                                        <p:cTn id="75" dur="500"/>
                                        <p:tgtEl>
                                          <p:spTgt spid="26"/>
                                        </p:tgtEl>
                                      </p:cBhvr>
                                    </p:animEffect>
                                  </p:childTnLst>
                                </p:cTn>
                              </p:par>
                              <p:par>
                                <p:cTn id="76" presetID="10" presetClass="entr" presetSubtype="0" fill="hold" nodeType="with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8" grpId="0"/>
      <p:bldP spid="9" grpId="0"/>
      <p:bldP spid="9" grpId="1"/>
      <p:bldP spid="10" grpId="0" animBg="1"/>
      <p:bldP spid="11" grpId="0" animBg="1"/>
      <p:bldP spid="12" grpId="0"/>
      <p:bldP spid="13" grpId="0"/>
      <p:bldP spid="13" grpId="1"/>
      <p:bldP spid="18" grpId="0" animBg="1"/>
      <p:bldP spid="19" grpId="0" animBg="1"/>
      <p:bldP spid="20" grpId="0"/>
      <p:bldP spid="21" grpId="0"/>
      <p:bldP spid="21" grpId="1"/>
      <p:bldP spid="22" grpId="0" animBg="1"/>
      <p:bldP spid="23" grpId="0" animBg="1"/>
      <p:bldP spid="24" grpId="0"/>
      <p:bldP spid="25" grpId="0"/>
      <p:bldP spid="25"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987403" y="5378803"/>
            <a:ext cx="1644668" cy="689991"/>
          </a:xfrm>
          <a:prstGeom prst="rect">
            <a:avLst/>
          </a:prstGeom>
        </p:spPr>
        <p:txBody>
          <a:bodyPr vert="horz" wrap="square" lIns="0" tIns="89642" rIns="0" bIns="89642"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568" b="0" i="0" u="none" strike="noStrike" kern="1200" cap="none" spc="0" normalizeH="0" baseline="0" noProof="0" dirty="0">
              <a:ln>
                <a:noFill/>
              </a:ln>
              <a:solidFill>
                <a:srgbClr val="2C292A"/>
              </a:solidFill>
              <a:effectLst/>
              <a:uLnTx/>
              <a:uFillTx/>
              <a:latin typeface="Segoe UI" pitchFamily="34" charset="0"/>
              <a:ea typeface="Segoe UI" pitchFamily="34" charset="0"/>
              <a:cs typeface="Segoe UI" pitchFamily="34" charset="0"/>
            </a:endParaRPr>
          </a:p>
        </p:txBody>
      </p:sp>
      <p:sp>
        <p:nvSpPr>
          <p:cNvPr id="7" name="Title 1"/>
          <p:cNvSpPr txBox="1">
            <a:spLocks/>
          </p:cNvSpPr>
          <p:nvPr/>
        </p:nvSpPr>
        <p:spPr>
          <a:xfrm>
            <a:off x="1527274" y="2861132"/>
            <a:ext cx="8515723" cy="2010457"/>
          </a:xfrm>
          <a:prstGeom prst="rect">
            <a:avLst/>
          </a:prstGeom>
        </p:spPr>
        <p:txBody>
          <a:bodyPr lIns="0"/>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kumimoji="1" lang="en-US" altLang="ja-JP" sz="4400" dirty="0">
                <a:solidFill>
                  <a:schemeClr val="bg1"/>
                </a:solidFill>
                <a:latin typeface="ADAM.CG PRO" pitchFamily="50" charset="0"/>
              </a:rPr>
              <a:t>Conclusion</a:t>
            </a:r>
            <a:endParaRPr kumimoji="1" lang="ja-JP" altLang="en-US" sz="4400" dirty="0">
              <a:solidFill>
                <a:schemeClr val="bg1"/>
              </a:solidFill>
              <a:latin typeface="ADAM.CG PRO" pitchFamily="50" charset="0"/>
            </a:endParaRPr>
          </a:p>
        </p:txBody>
      </p:sp>
      <p:grpSp>
        <p:nvGrpSpPr>
          <p:cNvPr id="2" name="Group 1"/>
          <p:cNvGrpSpPr/>
          <p:nvPr/>
        </p:nvGrpSpPr>
        <p:grpSpPr>
          <a:xfrm>
            <a:off x="8678026" y="2472814"/>
            <a:ext cx="1912373" cy="1912373"/>
            <a:chOff x="8852038" y="2554556"/>
            <a:chExt cx="1950720" cy="1950720"/>
          </a:xfrm>
        </p:grpSpPr>
        <p:sp>
          <p:nvSpPr>
            <p:cNvPr id="8" name="Oval 7"/>
            <p:cNvSpPr/>
            <p:nvPr/>
          </p:nvSpPr>
          <p:spPr bwMode="auto">
            <a:xfrm>
              <a:off x="8852038" y="2554556"/>
              <a:ext cx="1950720" cy="195072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0416" y="3112934"/>
              <a:ext cx="833964" cy="833964"/>
            </a:xfrm>
            <a:prstGeom prst="rect">
              <a:avLst/>
            </a:prstGeom>
          </p:spPr>
        </p:pic>
      </p:grpSp>
    </p:spTree>
    <p:extLst>
      <p:ext uri="{BB962C8B-B14F-4D97-AF65-F5344CB8AC3E}">
        <p14:creationId xmlns:p14="http://schemas.microsoft.com/office/powerpoint/2010/main" val="245841955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p:cNvSpPr/>
          <p:nvPr/>
        </p:nvSpPr>
        <p:spPr>
          <a:xfrm>
            <a:off x="0" y="6463621"/>
            <a:ext cx="12192000" cy="394379"/>
          </a:xfrm>
          <a:prstGeom prst="rect">
            <a:avLst/>
          </a:prstGeom>
          <a:solidFill>
            <a:srgbClr val="5C0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a:latin typeface="Segoe UI Semibold" panose="020B0702040204020203" pitchFamily="34" charset="0"/>
                <a:cs typeface="Segoe UI Semibold" panose="020B0702040204020203" pitchFamily="34" charset="0"/>
              </a:rPr>
              <a:t>Conclusion</a:t>
            </a: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5" name="Identity Text"/>
          <p:cNvSpPr/>
          <p:nvPr/>
        </p:nvSpPr>
        <p:spPr>
          <a:xfrm>
            <a:off x="8095043" y="1209398"/>
            <a:ext cx="4066206" cy="341632"/>
          </a:xfrm>
          <a:prstGeom prst="rect">
            <a:avLst/>
          </a:prstGeom>
        </p:spPr>
        <p:txBody>
          <a:bodyPr wrap="square" lIns="179259">
            <a:spAutoFit/>
          </a:bodyPr>
          <a:lstStyle/>
          <a:p>
            <a:pPr lvl="0" defTabSz="895922" fontAlgn="base">
              <a:lnSpc>
                <a:spcPct val="90000"/>
              </a:lnSpc>
              <a:spcBef>
                <a:spcPct val="0"/>
              </a:spcBef>
              <a:spcAft>
                <a:spcPct val="0"/>
              </a:spcAft>
              <a:defRPr/>
            </a:pPr>
            <a:r>
              <a:rPr lang="en-US" kern="0" dirty="0">
                <a:gradFill>
                  <a:gsLst>
                    <a:gs pos="0">
                      <a:srgbClr val="4B4B4B"/>
                    </a:gs>
                    <a:gs pos="100000">
                      <a:srgbClr val="4B4B4B"/>
                    </a:gs>
                  </a:gsLst>
                  <a:lin ang="5400000" scaled="0"/>
                </a:gradFill>
                <a:latin typeface="Segoe UI Semibold" panose="020B0702040204020203" pitchFamily="34" charset="0"/>
                <a:cs typeface="Segoe UI Semibold" panose="020B0702040204020203" pitchFamily="34" charset="0"/>
              </a:rPr>
              <a:t>Immersion </a:t>
            </a:r>
            <a:r>
              <a:rPr lang="en-US" kern="0" dirty="0" err="1">
                <a:gradFill>
                  <a:gsLst>
                    <a:gs pos="0">
                      <a:srgbClr val="4B4B4B"/>
                    </a:gs>
                    <a:gs pos="100000">
                      <a:srgbClr val="4B4B4B"/>
                    </a:gs>
                  </a:gsLst>
                  <a:lin ang="5400000" scaled="0"/>
                </a:gradFill>
                <a:latin typeface="Segoe UI Semibold" panose="020B0702040204020203" pitchFamily="34" charset="0"/>
                <a:cs typeface="Segoe UI Semibold" panose="020B0702040204020203" pitchFamily="34" charset="0"/>
              </a:rPr>
              <a:t>en</a:t>
            </a:r>
            <a:r>
              <a:rPr lang="en-US" kern="0" dirty="0">
                <a:gradFill>
                  <a:gsLst>
                    <a:gs pos="0">
                      <a:srgbClr val="4B4B4B"/>
                    </a:gs>
                    <a:gs pos="100000">
                      <a:srgbClr val="4B4B4B"/>
                    </a:gs>
                  </a:gsLst>
                  <a:lin ang="5400000" scaled="0"/>
                </a:gradFill>
                <a:latin typeface="Segoe UI Semibold" panose="020B0702040204020203" pitchFamily="34" charset="0"/>
                <a:cs typeface="Segoe UI Semibold" panose="020B0702040204020203" pitchFamily="34" charset="0"/>
              </a:rPr>
              <a:t> milieu </a:t>
            </a:r>
            <a:r>
              <a:rPr lang="en-US" kern="0" dirty="0" err="1">
                <a:gradFill>
                  <a:gsLst>
                    <a:gs pos="0">
                      <a:srgbClr val="4B4B4B"/>
                    </a:gs>
                    <a:gs pos="100000">
                      <a:srgbClr val="4B4B4B"/>
                    </a:gs>
                  </a:gsLst>
                  <a:lin ang="5400000" scaled="0"/>
                </a:gradFill>
                <a:latin typeface="Segoe UI Semibold" panose="020B0702040204020203" pitchFamily="34" charset="0"/>
                <a:cs typeface="Segoe UI Semibold" panose="020B0702040204020203" pitchFamily="34" charset="0"/>
              </a:rPr>
              <a:t>professionnel</a:t>
            </a:r>
            <a:r>
              <a:rPr lang="en-US" kern="0" dirty="0">
                <a:gradFill>
                  <a:gsLst>
                    <a:gs pos="0">
                      <a:srgbClr val="4B4B4B"/>
                    </a:gs>
                    <a:gs pos="100000">
                      <a:srgbClr val="4B4B4B"/>
                    </a:gs>
                  </a:gsLst>
                  <a:lin ang="5400000" scaled="0"/>
                </a:gradFill>
                <a:latin typeface="Segoe UI Semibold" panose="020B0702040204020203" pitchFamily="34" charset="0"/>
                <a:cs typeface="Segoe UI Semibold" panose="020B0702040204020203" pitchFamily="34" charset="0"/>
              </a:rPr>
              <a:t>.</a:t>
            </a:r>
            <a:endParaRPr kumimoji="0" lang="en-US" b="0" i="0" u="none" strike="noStrike" kern="0" cap="none" spc="0" normalizeH="0" baseline="0" noProof="0" dirty="0">
              <a:ln>
                <a:noFill/>
              </a:ln>
              <a:gradFill>
                <a:gsLst>
                  <a:gs pos="0">
                    <a:srgbClr val="4B4B4B"/>
                  </a:gs>
                  <a:gs pos="100000">
                    <a:srgbClr val="4B4B4B"/>
                  </a:gs>
                </a:gsLst>
                <a:lin ang="5400000" scaled="0"/>
              </a:gradFill>
              <a:effectLst/>
              <a:uLnTx/>
              <a:uFillTx/>
              <a:latin typeface="Segoe UI Semibold" panose="020B0702040204020203" pitchFamily="34" charset="0"/>
              <a:cs typeface="Segoe UI Semibold" panose="020B0702040204020203" pitchFamily="34" charset="0"/>
            </a:endParaRPr>
          </a:p>
        </p:txBody>
      </p:sp>
      <p:sp>
        <p:nvSpPr>
          <p:cNvPr id="186" name="Device Text"/>
          <p:cNvSpPr/>
          <p:nvPr/>
        </p:nvSpPr>
        <p:spPr>
          <a:xfrm>
            <a:off x="9375740" y="2259356"/>
            <a:ext cx="2760712" cy="1200329"/>
          </a:xfrm>
          <a:prstGeom prst="rect">
            <a:avLst/>
          </a:prstGeom>
        </p:spPr>
        <p:txBody>
          <a:bodyPr wrap="square" lIns="179259">
            <a:spAutoFit/>
          </a:bodyPr>
          <a:lstStyle/>
          <a:p>
            <a:pPr lvl="0" defTabSz="895922" fontAlgn="base">
              <a:lnSpc>
                <a:spcPct val="90000"/>
              </a:lnSpc>
              <a:spcBef>
                <a:spcPct val="0"/>
              </a:spcBef>
              <a:spcAft>
                <a:spcPct val="0"/>
              </a:spcAft>
              <a:defRPr/>
            </a:pPr>
            <a:r>
              <a:rPr lang="fr-FR" sz="1600" kern="0" dirty="0">
                <a:gradFill>
                  <a:gsLst>
                    <a:gs pos="0">
                      <a:srgbClr val="4B4B4B"/>
                    </a:gs>
                    <a:gs pos="100000">
                      <a:srgbClr val="4B4B4B"/>
                    </a:gs>
                  </a:gsLst>
                  <a:lin ang="5400000" scaled="0"/>
                </a:gradFill>
                <a:latin typeface="Segoe UI Semibold" panose="020B0702040204020203" pitchFamily="34" charset="0"/>
                <a:cs typeface="Segoe UI Semibold" panose="020B0702040204020203" pitchFamily="34" charset="0"/>
              </a:rPr>
              <a:t>Etudier et analyser un problème réel en milieu professionnel</a:t>
            </a:r>
          </a:p>
          <a:p>
            <a:pPr lvl="0" defTabSz="895922" fontAlgn="base">
              <a:lnSpc>
                <a:spcPct val="90000"/>
              </a:lnSpc>
              <a:spcBef>
                <a:spcPct val="0"/>
              </a:spcBef>
              <a:spcAft>
                <a:spcPct val="0"/>
              </a:spcAft>
              <a:defRPr/>
            </a:pPr>
            <a:r>
              <a:rPr lang="fr-FR" sz="1600" kern="0" dirty="0">
                <a:gradFill>
                  <a:gsLst>
                    <a:gs pos="0">
                      <a:srgbClr val="4B4B4B"/>
                    </a:gs>
                    <a:gs pos="100000">
                      <a:srgbClr val="4B4B4B"/>
                    </a:gs>
                  </a:gsLst>
                  <a:lin ang="5400000" scaled="0"/>
                </a:gradFill>
                <a:latin typeface="Segoe UI Semibold" panose="020B0702040204020203" pitchFamily="34" charset="0"/>
                <a:cs typeface="Segoe UI Semibold" panose="020B0702040204020203" pitchFamily="34" charset="0"/>
              </a:rPr>
              <a:t>voire proposer des scénarios d’amélioration.</a:t>
            </a:r>
            <a:endParaRPr kumimoji="0" lang="en-US" sz="1600" b="0" i="0" u="none" strike="noStrike" kern="0" cap="none" spc="0" normalizeH="0" baseline="0" noProof="0" dirty="0">
              <a:ln>
                <a:noFill/>
              </a:ln>
              <a:gradFill>
                <a:gsLst>
                  <a:gs pos="0">
                    <a:srgbClr val="4B4B4B"/>
                  </a:gs>
                  <a:gs pos="100000">
                    <a:srgbClr val="4B4B4B"/>
                  </a:gs>
                </a:gsLst>
                <a:lin ang="5400000" scaled="0"/>
              </a:gradFill>
              <a:effectLst/>
              <a:uLnTx/>
              <a:uFillTx/>
              <a:latin typeface="Segoe UI Semibold" panose="020B0702040204020203" pitchFamily="34" charset="0"/>
              <a:cs typeface="Segoe UI Semibold" panose="020B0702040204020203" pitchFamily="34" charset="0"/>
            </a:endParaRPr>
          </a:p>
        </p:txBody>
      </p:sp>
      <p:sp>
        <p:nvSpPr>
          <p:cNvPr id="187" name="Apps Text"/>
          <p:cNvSpPr/>
          <p:nvPr/>
        </p:nvSpPr>
        <p:spPr>
          <a:xfrm>
            <a:off x="9341141" y="4279253"/>
            <a:ext cx="2729961" cy="535531"/>
          </a:xfrm>
          <a:prstGeom prst="rect">
            <a:avLst/>
          </a:prstGeom>
        </p:spPr>
        <p:txBody>
          <a:bodyPr wrap="square" lIns="179259">
            <a:spAutoFit/>
          </a:bodyPr>
          <a:lstStyle/>
          <a:p>
            <a:pPr lvl="0" defTabSz="895922" fontAlgn="base">
              <a:lnSpc>
                <a:spcPct val="90000"/>
              </a:lnSpc>
              <a:spcBef>
                <a:spcPct val="0"/>
              </a:spcBef>
              <a:spcAft>
                <a:spcPct val="0"/>
              </a:spcAft>
              <a:defRPr/>
            </a:pPr>
            <a:r>
              <a:rPr lang="fr-FR" sz="1600" kern="0" dirty="0">
                <a:gradFill>
                  <a:gsLst>
                    <a:gs pos="0">
                      <a:srgbClr val="4B4B4B"/>
                    </a:gs>
                    <a:gs pos="100000">
                      <a:srgbClr val="4B4B4B"/>
                    </a:gs>
                  </a:gsLst>
                  <a:lin ang="5400000" scaled="0"/>
                </a:gradFill>
                <a:latin typeface="Segoe UI Semibold" panose="020B0702040204020203" pitchFamily="34" charset="0"/>
                <a:cs typeface="Segoe UI Semibold" panose="020B0702040204020203" pitchFamily="34" charset="0"/>
              </a:rPr>
              <a:t>Communiquer et avoir un esprit d’équipe</a:t>
            </a:r>
            <a:endParaRPr kumimoji="0" lang="en-US" sz="1600" b="0" i="0" u="none" strike="noStrike" kern="0" cap="none" spc="0" normalizeH="0" baseline="0" noProof="0" dirty="0">
              <a:ln>
                <a:noFill/>
              </a:ln>
              <a:gradFill>
                <a:gsLst>
                  <a:gs pos="0">
                    <a:srgbClr val="4B4B4B"/>
                  </a:gs>
                  <a:gs pos="100000">
                    <a:srgbClr val="4B4B4B"/>
                  </a:gs>
                </a:gsLst>
                <a:lin ang="5400000" scaled="0"/>
              </a:gradFill>
              <a:effectLst/>
              <a:uLnTx/>
              <a:uFillTx/>
              <a:latin typeface="Segoe UI Semibold" panose="020B0702040204020203" pitchFamily="34" charset="0"/>
              <a:cs typeface="Segoe UI Semibold" panose="020B0702040204020203" pitchFamily="34" charset="0"/>
            </a:endParaRPr>
          </a:p>
        </p:txBody>
      </p:sp>
      <p:sp>
        <p:nvSpPr>
          <p:cNvPr id="188" name="Data Text"/>
          <p:cNvSpPr/>
          <p:nvPr/>
        </p:nvSpPr>
        <p:spPr>
          <a:xfrm>
            <a:off x="8120341" y="5601736"/>
            <a:ext cx="4016111" cy="830997"/>
          </a:xfrm>
          <a:prstGeom prst="rect">
            <a:avLst/>
          </a:prstGeom>
        </p:spPr>
        <p:txBody>
          <a:bodyPr wrap="square" lIns="179259">
            <a:spAutoFit/>
          </a:bodyPr>
          <a:lstStyle/>
          <a:p>
            <a:r>
              <a:rPr lang="fr-FR" sz="1600" b="1" dirty="0">
                <a:solidFill>
                  <a:schemeClr val="bg2">
                    <a:lumMod val="25000"/>
                  </a:schemeClr>
                </a:solidFill>
                <a:latin typeface="Segoe UI Semibold" panose="020B0702040204020203" pitchFamily="34" charset="0"/>
                <a:cs typeface="Segoe UI Semibold" panose="020B0702040204020203" pitchFamily="34" charset="0"/>
              </a:rPr>
              <a:t>Enrichissement de notre cercles de connaissances dans le monde professionnelle</a:t>
            </a:r>
            <a:r>
              <a:rPr lang="fr-FR" sz="1400" b="1" dirty="0">
                <a:solidFill>
                  <a:srgbClr val="626262"/>
                </a:solidFill>
              </a:rPr>
              <a:t>.</a:t>
            </a:r>
          </a:p>
        </p:txBody>
      </p:sp>
      <p:grpSp>
        <p:nvGrpSpPr>
          <p:cNvPr id="189" name="first half"/>
          <p:cNvGrpSpPr/>
          <p:nvPr/>
        </p:nvGrpSpPr>
        <p:grpSpPr>
          <a:xfrm rot="10800000">
            <a:off x="6928445" y="5236014"/>
            <a:ext cx="1238606" cy="1238604"/>
            <a:chOff x="1655681" y="1702136"/>
            <a:chExt cx="3163063" cy="3163062"/>
          </a:xfrm>
        </p:grpSpPr>
        <p:sp>
          <p:nvSpPr>
            <p:cNvPr id="190" name="Oval 189"/>
            <p:cNvSpPr/>
            <p:nvPr/>
          </p:nvSpPr>
          <p:spPr>
            <a:xfrm>
              <a:off x="1655681" y="1702136"/>
              <a:ext cx="3163062" cy="316306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91" name="Freeform 114"/>
            <p:cNvSpPr/>
            <p:nvPr/>
          </p:nvSpPr>
          <p:spPr>
            <a:xfrm>
              <a:off x="3234291" y="1702136"/>
              <a:ext cx="1584453" cy="3163062"/>
            </a:xfrm>
            <a:custGeom>
              <a:avLst/>
              <a:gdLst>
                <a:gd name="connsiteX0" fmla="*/ 2922 w 1584453"/>
                <a:gd name="connsiteY0" fmla="*/ 0 h 3163062"/>
                <a:gd name="connsiteX1" fmla="*/ 1584453 w 1584453"/>
                <a:gd name="connsiteY1" fmla="*/ 1581531 h 3163062"/>
                <a:gd name="connsiteX2" fmla="*/ 2922 w 1584453"/>
                <a:gd name="connsiteY2" fmla="*/ 3163062 h 3163062"/>
                <a:gd name="connsiteX3" fmla="*/ 0 w 1584453"/>
                <a:gd name="connsiteY3" fmla="*/ 3162768 h 3163062"/>
                <a:gd name="connsiteX4" fmla="*/ 0 w 1584453"/>
                <a:gd name="connsiteY4" fmla="*/ 295 h 3163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453" h="3163062">
                  <a:moveTo>
                    <a:pt x="2922" y="0"/>
                  </a:moveTo>
                  <a:cubicBezTo>
                    <a:pt x="876377" y="0"/>
                    <a:pt x="1584453" y="708076"/>
                    <a:pt x="1584453" y="1581531"/>
                  </a:cubicBezTo>
                  <a:cubicBezTo>
                    <a:pt x="1584453" y="2454986"/>
                    <a:pt x="876377" y="3163062"/>
                    <a:pt x="2922" y="3163062"/>
                  </a:cubicBezTo>
                  <a:lnTo>
                    <a:pt x="0" y="3162768"/>
                  </a:lnTo>
                  <a:lnTo>
                    <a:pt x="0" y="295"/>
                  </a:lnTo>
                  <a:close/>
                </a:path>
              </a:pathLst>
            </a:cu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grpSp>
      <p:sp useBgFill="1">
        <p:nvSpPr>
          <p:cNvPr id="192" name="left mask"/>
          <p:cNvSpPr/>
          <p:nvPr/>
        </p:nvSpPr>
        <p:spPr bwMode="auto">
          <a:xfrm>
            <a:off x="6865876" y="5188476"/>
            <a:ext cx="687734" cy="1259789"/>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93" name="dummy"/>
          <p:cNvGrpSpPr/>
          <p:nvPr/>
        </p:nvGrpSpPr>
        <p:grpSpPr>
          <a:xfrm rot="10800000">
            <a:off x="6928445" y="5236014"/>
            <a:ext cx="1238606" cy="1238604"/>
            <a:chOff x="1655681" y="1702136"/>
            <a:chExt cx="3163063" cy="3163062"/>
          </a:xfrm>
        </p:grpSpPr>
        <p:sp>
          <p:nvSpPr>
            <p:cNvPr id="194" name="Oval 193"/>
            <p:cNvSpPr/>
            <p:nvPr/>
          </p:nvSpPr>
          <p:spPr>
            <a:xfrm>
              <a:off x="1655681" y="1702136"/>
              <a:ext cx="3163062" cy="316306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95" name="Freeform 118"/>
            <p:cNvSpPr/>
            <p:nvPr/>
          </p:nvSpPr>
          <p:spPr>
            <a:xfrm>
              <a:off x="3234291" y="1702136"/>
              <a:ext cx="1584453" cy="3163062"/>
            </a:xfrm>
            <a:custGeom>
              <a:avLst/>
              <a:gdLst>
                <a:gd name="connsiteX0" fmla="*/ 2922 w 1584453"/>
                <a:gd name="connsiteY0" fmla="*/ 0 h 3163062"/>
                <a:gd name="connsiteX1" fmla="*/ 1584453 w 1584453"/>
                <a:gd name="connsiteY1" fmla="*/ 1581531 h 3163062"/>
                <a:gd name="connsiteX2" fmla="*/ 2922 w 1584453"/>
                <a:gd name="connsiteY2" fmla="*/ 3163062 h 3163062"/>
                <a:gd name="connsiteX3" fmla="*/ 0 w 1584453"/>
                <a:gd name="connsiteY3" fmla="*/ 3162768 h 3163062"/>
                <a:gd name="connsiteX4" fmla="*/ 0 w 1584453"/>
                <a:gd name="connsiteY4" fmla="*/ 295 h 3163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453" h="3163062">
                  <a:moveTo>
                    <a:pt x="2922" y="0"/>
                  </a:moveTo>
                  <a:cubicBezTo>
                    <a:pt x="876377" y="0"/>
                    <a:pt x="1584453" y="708076"/>
                    <a:pt x="1584453" y="1581531"/>
                  </a:cubicBezTo>
                  <a:cubicBezTo>
                    <a:pt x="1584453" y="2454986"/>
                    <a:pt x="876377" y="3163062"/>
                    <a:pt x="2922" y="3163062"/>
                  </a:cubicBezTo>
                  <a:lnTo>
                    <a:pt x="0" y="3162768"/>
                  </a:lnTo>
                  <a:lnTo>
                    <a:pt x="0" y="295"/>
                  </a:lnTo>
                  <a:close/>
                </a:path>
              </a:pathLst>
            </a:cu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196" name="second half"/>
          <p:cNvGrpSpPr/>
          <p:nvPr/>
        </p:nvGrpSpPr>
        <p:grpSpPr>
          <a:xfrm>
            <a:off x="6928445" y="5236013"/>
            <a:ext cx="1238608" cy="1238606"/>
            <a:chOff x="1655681" y="1702136"/>
            <a:chExt cx="3163063" cy="3163062"/>
          </a:xfrm>
        </p:grpSpPr>
        <p:sp>
          <p:nvSpPr>
            <p:cNvPr id="197" name="Oval 196"/>
            <p:cNvSpPr/>
            <p:nvPr/>
          </p:nvSpPr>
          <p:spPr>
            <a:xfrm>
              <a:off x="1655681" y="1702136"/>
              <a:ext cx="3163062" cy="316306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98" name="Freeform 121"/>
            <p:cNvSpPr/>
            <p:nvPr/>
          </p:nvSpPr>
          <p:spPr>
            <a:xfrm>
              <a:off x="3234291" y="1702136"/>
              <a:ext cx="1584453" cy="3163062"/>
            </a:xfrm>
            <a:custGeom>
              <a:avLst/>
              <a:gdLst>
                <a:gd name="connsiteX0" fmla="*/ 2922 w 1584453"/>
                <a:gd name="connsiteY0" fmla="*/ 0 h 3163062"/>
                <a:gd name="connsiteX1" fmla="*/ 1584453 w 1584453"/>
                <a:gd name="connsiteY1" fmla="*/ 1581531 h 3163062"/>
                <a:gd name="connsiteX2" fmla="*/ 2922 w 1584453"/>
                <a:gd name="connsiteY2" fmla="*/ 3163062 h 3163062"/>
                <a:gd name="connsiteX3" fmla="*/ 0 w 1584453"/>
                <a:gd name="connsiteY3" fmla="*/ 3162768 h 3163062"/>
                <a:gd name="connsiteX4" fmla="*/ 0 w 1584453"/>
                <a:gd name="connsiteY4" fmla="*/ 295 h 3163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453" h="3163062">
                  <a:moveTo>
                    <a:pt x="2922" y="0"/>
                  </a:moveTo>
                  <a:cubicBezTo>
                    <a:pt x="876377" y="0"/>
                    <a:pt x="1584453" y="708076"/>
                    <a:pt x="1584453" y="1581531"/>
                  </a:cubicBezTo>
                  <a:cubicBezTo>
                    <a:pt x="1584453" y="2454986"/>
                    <a:pt x="876377" y="3163062"/>
                    <a:pt x="2922" y="3163062"/>
                  </a:cubicBezTo>
                  <a:lnTo>
                    <a:pt x="0" y="3162768"/>
                  </a:lnTo>
                  <a:lnTo>
                    <a:pt x="0" y="295"/>
                  </a:lnTo>
                  <a:close/>
                </a:path>
              </a:pathLst>
            </a:cu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grpSp>
      <p:sp useBgFill="1">
        <p:nvSpPr>
          <p:cNvPr id="199" name="inner mask"/>
          <p:cNvSpPr/>
          <p:nvPr/>
        </p:nvSpPr>
        <p:spPr>
          <a:xfrm>
            <a:off x="7009892" y="5300483"/>
            <a:ext cx="1085151" cy="10851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grpSp>
        <p:nvGrpSpPr>
          <p:cNvPr id="200" name="first half"/>
          <p:cNvGrpSpPr/>
          <p:nvPr/>
        </p:nvGrpSpPr>
        <p:grpSpPr>
          <a:xfrm rot="10800000">
            <a:off x="8213863" y="2157535"/>
            <a:ext cx="1238606" cy="1238604"/>
            <a:chOff x="1655681" y="1702136"/>
            <a:chExt cx="3163063" cy="3163062"/>
          </a:xfrm>
        </p:grpSpPr>
        <p:sp>
          <p:nvSpPr>
            <p:cNvPr id="201" name="Oval 200"/>
            <p:cNvSpPr/>
            <p:nvPr/>
          </p:nvSpPr>
          <p:spPr>
            <a:xfrm>
              <a:off x="1655681" y="1702136"/>
              <a:ext cx="3163062" cy="316306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202" name="Freeform 103"/>
            <p:cNvSpPr/>
            <p:nvPr/>
          </p:nvSpPr>
          <p:spPr>
            <a:xfrm>
              <a:off x="3234291" y="1702136"/>
              <a:ext cx="1584453" cy="3163062"/>
            </a:xfrm>
            <a:custGeom>
              <a:avLst/>
              <a:gdLst>
                <a:gd name="connsiteX0" fmla="*/ 2922 w 1584453"/>
                <a:gd name="connsiteY0" fmla="*/ 0 h 3163062"/>
                <a:gd name="connsiteX1" fmla="*/ 1584453 w 1584453"/>
                <a:gd name="connsiteY1" fmla="*/ 1581531 h 3163062"/>
                <a:gd name="connsiteX2" fmla="*/ 2922 w 1584453"/>
                <a:gd name="connsiteY2" fmla="*/ 3163062 h 3163062"/>
                <a:gd name="connsiteX3" fmla="*/ 0 w 1584453"/>
                <a:gd name="connsiteY3" fmla="*/ 3162768 h 3163062"/>
                <a:gd name="connsiteX4" fmla="*/ 0 w 1584453"/>
                <a:gd name="connsiteY4" fmla="*/ 295 h 3163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453" h="3163062">
                  <a:moveTo>
                    <a:pt x="2922" y="0"/>
                  </a:moveTo>
                  <a:cubicBezTo>
                    <a:pt x="876377" y="0"/>
                    <a:pt x="1584453" y="708076"/>
                    <a:pt x="1584453" y="1581531"/>
                  </a:cubicBezTo>
                  <a:cubicBezTo>
                    <a:pt x="1584453" y="2454986"/>
                    <a:pt x="876377" y="3163062"/>
                    <a:pt x="2922" y="3163062"/>
                  </a:cubicBezTo>
                  <a:lnTo>
                    <a:pt x="0" y="3162768"/>
                  </a:lnTo>
                  <a:lnTo>
                    <a:pt x="0" y="295"/>
                  </a:lnTo>
                  <a:close/>
                </a:path>
              </a:pathLst>
            </a:cu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grpSp>
      <p:sp useBgFill="1">
        <p:nvSpPr>
          <p:cNvPr id="203" name="left mask"/>
          <p:cNvSpPr/>
          <p:nvPr/>
        </p:nvSpPr>
        <p:spPr bwMode="auto">
          <a:xfrm>
            <a:off x="8146575" y="2122256"/>
            <a:ext cx="687734" cy="1322848"/>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04" name="dummy"/>
          <p:cNvGrpSpPr/>
          <p:nvPr/>
        </p:nvGrpSpPr>
        <p:grpSpPr>
          <a:xfrm rot="10800000">
            <a:off x="8213863" y="2157535"/>
            <a:ext cx="1238606" cy="1238604"/>
            <a:chOff x="1655681" y="1702136"/>
            <a:chExt cx="3163063" cy="3163062"/>
          </a:xfrm>
        </p:grpSpPr>
        <p:sp>
          <p:nvSpPr>
            <p:cNvPr id="205" name="Oval 204"/>
            <p:cNvSpPr/>
            <p:nvPr/>
          </p:nvSpPr>
          <p:spPr>
            <a:xfrm>
              <a:off x="1655681" y="1702136"/>
              <a:ext cx="3163062" cy="316306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206" name="Freeform 107"/>
            <p:cNvSpPr/>
            <p:nvPr/>
          </p:nvSpPr>
          <p:spPr>
            <a:xfrm>
              <a:off x="3234291" y="1702136"/>
              <a:ext cx="1584453" cy="3163062"/>
            </a:xfrm>
            <a:custGeom>
              <a:avLst/>
              <a:gdLst>
                <a:gd name="connsiteX0" fmla="*/ 2922 w 1584453"/>
                <a:gd name="connsiteY0" fmla="*/ 0 h 3163062"/>
                <a:gd name="connsiteX1" fmla="*/ 1584453 w 1584453"/>
                <a:gd name="connsiteY1" fmla="*/ 1581531 h 3163062"/>
                <a:gd name="connsiteX2" fmla="*/ 2922 w 1584453"/>
                <a:gd name="connsiteY2" fmla="*/ 3163062 h 3163062"/>
                <a:gd name="connsiteX3" fmla="*/ 0 w 1584453"/>
                <a:gd name="connsiteY3" fmla="*/ 3162768 h 3163062"/>
                <a:gd name="connsiteX4" fmla="*/ 0 w 1584453"/>
                <a:gd name="connsiteY4" fmla="*/ 295 h 3163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453" h="3163062">
                  <a:moveTo>
                    <a:pt x="2922" y="0"/>
                  </a:moveTo>
                  <a:cubicBezTo>
                    <a:pt x="876377" y="0"/>
                    <a:pt x="1584453" y="708076"/>
                    <a:pt x="1584453" y="1581531"/>
                  </a:cubicBezTo>
                  <a:cubicBezTo>
                    <a:pt x="1584453" y="2454986"/>
                    <a:pt x="876377" y="3163062"/>
                    <a:pt x="2922" y="3163062"/>
                  </a:cubicBezTo>
                  <a:lnTo>
                    <a:pt x="0" y="3162768"/>
                  </a:lnTo>
                  <a:lnTo>
                    <a:pt x="0" y="295"/>
                  </a:lnTo>
                  <a:close/>
                </a:path>
              </a:pathLst>
            </a:cu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07" name="second half"/>
          <p:cNvGrpSpPr/>
          <p:nvPr/>
        </p:nvGrpSpPr>
        <p:grpSpPr>
          <a:xfrm>
            <a:off x="8213863" y="2157534"/>
            <a:ext cx="1238608" cy="1238606"/>
            <a:chOff x="1655681" y="1702136"/>
            <a:chExt cx="3163063" cy="3163062"/>
          </a:xfrm>
        </p:grpSpPr>
        <p:sp>
          <p:nvSpPr>
            <p:cNvPr id="208" name="Oval 207"/>
            <p:cNvSpPr/>
            <p:nvPr/>
          </p:nvSpPr>
          <p:spPr>
            <a:xfrm>
              <a:off x="1655681" y="1702136"/>
              <a:ext cx="3163062" cy="316306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209" name="Freeform 110"/>
            <p:cNvSpPr/>
            <p:nvPr/>
          </p:nvSpPr>
          <p:spPr>
            <a:xfrm>
              <a:off x="3234291" y="1702136"/>
              <a:ext cx="1584453" cy="3163062"/>
            </a:xfrm>
            <a:custGeom>
              <a:avLst/>
              <a:gdLst>
                <a:gd name="connsiteX0" fmla="*/ 2922 w 1584453"/>
                <a:gd name="connsiteY0" fmla="*/ 0 h 3163062"/>
                <a:gd name="connsiteX1" fmla="*/ 1584453 w 1584453"/>
                <a:gd name="connsiteY1" fmla="*/ 1581531 h 3163062"/>
                <a:gd name="connsiteX2" fmla="*/ 2922 w 1584453"/>
                <a:gd name="connsiteY2" fmla="*/ 3163062 h 3163062"/>
                <a:gd name="connsiteX3" fmla="*/ 0 w 1584453"/>
                <a:gd name="connsiteY3" fmla="*/ 3162768 h 3163062"/>
                <a:gd name="connsiteX4" fmla="*/ 0 w 1584453"/>
                <a:gd name="connsiteY4" fmla="*/ 295 h 3163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453" h="3163062">
                  <a:moveTo>
                    <a:pt x="2922" y="0"/>
                  </a:moveTo>
                  <a:cubicBezTo>
                    <a:pt x="876377" y="0"/>
                    <a:pt x="1584453" y="708076"/>
                    <a:pt x="1584453" y="1581531"/>
                  </a:cubicBezTo>
                  <a:cubicBezTo>
                    <a:pt x="1584453" y="2454986"/>
                    <a:pt x="876377" y="3163062"/>
                    <a:pt x="2922" y="3163062"/>
                  </a:cubicBezTo>
                  <a:lnTo>
                    <a:pt x="0" y="3162768"/>
                  </a:lnTo>
                  <a:lnTo>
                    <a:pt x="0" y="295"/>
                  </a:lnTo>
                  <a:close/>
                </a:path>
              </a:pathLst>
            </a:cu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grpSp>
      <p:sp useBgFill="1">
        <p:nvSpPr>
          <p:cNvPr id="210" name="inner mask"/>
          <p:cNvSpPr/>
          <p:nvPr/>
        </p:nvSpPr>
        <p:spPr>
          <a:xfrm>
            <a:off x="8290592" y="2234263"/>
            <a:ext cx="1085151" cy="10851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grpSp>
        <p:nvGrpSpPr>
          <p:cNvPr id="211" name="first half"/>
          <p:cNvGrpSpPr/>
          <p:nvPr/>
        </p:nvGrpSpPr>
        <p:grpSpPr>
          <a:xfrm rot="10800000">
            <a:off x="6888331" y="811888"/>
            <a:ext cx="1238606" cy="1238604"/>
            <a:chOff x="1655681" y="1702136"/>
            <a:chExt cx="3163063" cy="3163062"/>
          </a:xfrm>
        </p:grpSpPr>
        <p:sp>
          <p:nvSpPr>
            <p:cNvPr id="212" name="Oval 211"/>
            <p:cNvSpPr/>
            <p:nvPr/>
          </p:nvSpPr>
          <p:spPr>
            <a:xfrm>
              <a:off x="1655681" y="1702136"/>
              <a:ext cx="3163062" cy="316306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213" name="Freeform 92"/>
            <p:cNvSpPr/>
            <p:nvPr/>
          </p:nvSpPr>
          <p:spPr>
            <a:xfrm>
              <a:off x="3234291" y="1702136"/>
              <a:ext cx="1584453" cy="3163062"/>
            </a:xfrm>
            <a:custGeom>
              <a:avLst/>
              <a:gdLst>
                <a:gd name="connsiteX0" fmla="*/ 2922 w 1584453"/>
                <a:gd name="connsiteY0" fmla="*/ 0 h 3163062"/>
                <a:gd name="connsiteX1" fmla="*/ 1584453 w 1584453"/>
                <a:gd name="connsiteY1" fmla="*/ 1581531 h 3163062"/>
                <a:gd name="connsiteX2" fmla="*/ 2922 w 1584453"/>
                <a:gd name="connsiteY2" fmla="*/ 3163062 h 3163062"/>
                <a:gd name="connsiteX3" fmla="*/ 0 w 1584453"/>
                <a:gd name="connsiteY3" fmla="*/ 3162768 h 3163062"/>
                <a:gd name="connsiteX4" fmla="*/ 0 w 1584453"/>
                <a:gd name="connsiteY4" fmla="*/ 295 h 3163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453" h="3163062">
                  <a:moveTo>
                    <a:pt x="2922" y="0"/>
                  </a:moveTo>
                  <a:cubicBezTo>
                    <a:pt x="876377" y="0"/>
                    <a:pt x="1584453" y="708076"/>
                    <a:pt x="1584453" y="1581531"/>
                  </a:cubicBezTo>
                  <a:cubicBezTo>
                    <a:pt x="1584453" y="2454986"/>
                    <a:pt x="876377" y="3163062"/>
                    <a:pt x="2922" y="3163062"/>
                  </a:cubicBezTo>
                  <a:lnTo>
                    <a:pt x="0" y="3162768"/>
                  </a:lnTo>
                  <a:lnTo>
                    <a:pt x="0" y="295"/>
                  </a:lnTo>
                  <a:close/>
                </a:path>
              </a:pathLst>
            </a:cu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grpSp>
      <p:sp useBgFill="1">
        <p:nvSpPr>
          <p:cNvPr id="214" name="left mask"/>
          <p:cNvSpPr/>
          <p:nvPr/>
        </p:nvSpPr>
        <p:spPr bwMode="auto">
          <a:xfrm>
            <a:off x="6821044" y="776608"/>
            <a:ext cx="687734" cy="1322848"/>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15" name="dummy"/>
          <p:cNvGrpSpPr/>
          <p:nvPr/>
        </p:nvGrpSpPr>
        <p:grpSpPr>
          <a:xfrm rot="10800000">
            <a:off x="6888331" y="811888"/>
            <a:ext cx="1238606" cy="1238604"/>
            <a:chOff x="1655681" y="1702136"/>
            <a:chExt cx="3163063" cy="3163062"/>
          </a:xfrm>
        </p:grpSpPr>
        <p:sp>
          <p:nvSpPr>
            <p:cNvPr id="216" name="Oval 215"/>
            <p:cNvSpPr/>
            <p:nvPr/>
          </p:nvSpPr>
          <p:spPr>
            <a:xfrm>
              <a:off x="1655681" y="1702136"/>
              <a:ext cx="3163062" cy="316306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217" name="Freeform 96"/>
            <p:cNvSpPr/>
            <p:nvPr/>
          </p:nvSpPr>
          <p:spPr>
            <a:xfrm>
              <a:off x="3234291" y="1702136"/>
              <a:ext cx="1584453" cy="3163062"/>
            </a:xfrm>
            <a:custGeom>
              <a:avLst/>
              <a:gdLst>
                <a:gd name="connsiteX0" fmla="*/ 2922 w 1584453"/>
                <a:gd name="connsiteY0" fmla="*/ 0 h 3163062"/>
                <a:gd name="connsiteX1" fmla="*/ 1584453 w 1584453"/>
                <a:gd name="connsiteY1" fmla="*/ 1581531 h 3163062"/>
                <a:gd name="connsiteX2" fmla="*/ 2922 w 1584453"/>
                <a:gd name="connsiteY2" fmla="*/ 3163062 h 3163062"/>
                <a:gd name="connsiteX3" fmla="*/ 0 w 1584453"/>
                <a:gd name="connsiteY3" fmla="*/ 3162768 h 3163062"/>
                <a:gd name="connsiteX4" fmla="*/ 0 w 1584453"/>
                <a:gd name="connsiteY4" fmla="*/ 295 h 3163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453" h="3163062">
                  <a:moveTo>
                    <a:pt x="2922" y="0"/>
                  </a:moveTo>
                  <a:cubicBezTo>
                    <a:pt x="876377" y="0"/>
                    <a:pt x="1584453" y="708076"/>
                    <a:pt x="1584453" y="1581531"/>
                  </a:cubicBezTo>
                  <a:cubicBezTo>
                    <a:pt x="1584453" y="2454986"/>
                    <a:pt x="876377" y="3163062"/>
                    <a:pt x="2922" y="3163062"/>
                  </a:cubicBezTo>
                  <a:lnTo>
                    <a:pt x="0" y="3162768"/>
                  </a:lnTo>
                  <a:lnTo>
                    <a:pt x="0" y="295"/>
                  </a:lnTo>
                  <a:close/>
                </a:path>
              </a:pathLst>
            </a:cu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18" name="second half"/>
          <p:cNvGrpSpPr/>
          <p:nvPr/>
        </p:nvGrpSpPr>
        <p:grpSpPr>
          <a:xfrm>
            <a:off x="6888331" y="811887"/>
            <a:ext cx="1238608" cy="1238606"/>
            <a:chOff x="1655681" y="1702136"/>
            <a:chExt cx="3163063" cy="3163062"/>
          </a:xfrm>
        </p:grpSpPr>
        <p:sp>
          <p:nvSpPr>
            <p:cNvPr id="219" name="Oval 218"/>
            <p:cNvSpPr/>
            <p:nvPr/>
          </p:nvSpPr>
          <p:spPr>
            <a:xfrm>
              <a:off x="1655681" y="1702136"/>
              <a:ext cx="3163062" cy="316306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220" name="Freeform 99"/>
            <p:cNvSpPr/>
            <p:nvPr/>
          </p:nvSpPr>
          <p:spPr>
            <a:xfrm>
              <a:off x="3234291" y="1702136"/>
              <a:ext cx="1584453" cy="3163062"/>
            </a:xfrm>
            <a:custGeom>
              <a:avLst/>
              <a:gdLst>
                <a:gd name="connsiteX0" fmla="*/ 2922 w 1584453"/>
                <a:gd name="connsiteY0" fmla="*/ 0 h 3163062"/>
                <a:gd name="connsiteX1" fmla="*/ 1584453 w 1584453"/>
                <a:gd name="connsiteY1" fmla="*/ 1581531 h 3163062"/>
                <a:gd name="connsiteX2" fmla="*/ 2922 w 1584453"/>
                <a:gd name="connsiteY2" fmla="*/ 3163062 h 3163062"/>
                <a:gd name="connsiteX3" fmla="*/ 0 w 1584453"/>
                <a:gd name="connsiteY3" fmla="*/ 3162768 h 3163062"/>
                <a:gd name="connsiteX4" fmla="*/ 0 w 1584453"/>
                <a:gd name="connsiteY4" fmla="*/ 295 h 3163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453" h="3163062">
                  <a:moveTo>
                    <a:pt x="2922" y="0"/>
                  </a:moveTo>
                  <a:cubicBezTo>
                    <a:pt x="876377" y="0"/>
                    <a:pt x="1584453" y="708076"/>
                    <a:pt x="1584453" y="1581531"/>
                  </a:cubicBezTo>
                  <a:cubicBezTo>
                    <a:pt x="1584453" y="2454986"/>
                    <a:pt x="876377" y="3163062"/>
                    <a:pt x="2922" y="3163062"/>
                  </a:cubicBezTo>
                  <a:lnTo>
                    <a:pt x="0" y="3162768"/>
                  </a:lnTo>
                  <a:lnTo>
                    <a:pt x="0" y="295"/>
                  </a:lnTo>
                  <a:close/>
                </a:path>
              </a:pathLst>
            </a:cu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grpSp>
      <p:sp useBgFill="1">
        <p:nvSpPr>
          <p:cNvPr id="221" name="inner mask"/>
          <p:cNvSpPr/>
          <p:nvPr/>
        </p:nvSpPr>
        <p:spPr>
          <a:xfrm>
            <a:off x="6965059" y="888616"/>
            <a:ext cx="1085151" cy="10851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grpSp>
        <p:nvGrpSpPr>
          <p:cNvPr id="222" name="first half"/>
          <p:cNvGrpSpPr/>
          <p:nvPr/>
        </p:nvGrpSpPr>
        <p:grpSpPr>
          <a:xfrm rot="10800000">
            <a:off x="8193453" y="3948445"/>
            <a:ext cx="1238606" cy="1238604"/>
            <a:chOff x="1655681" y="1702136"/>
            <a:chExt cx="3163063" cy="3163062"/>
          </a:xfrm>
        </p:grpSpPr>
        <p:sp>
          <p:nvSpPr>
            <p:cNvPr id="223" name="Oval 222"/>
            <p:cNvSpPr/>
            <p:nvPr/>
          </p:nvSpPr>
          <p:spPr>
            <a:xfrm>
              <a:off x="1655681" y="1702136"/>
              <a:ext cx="3163062" cy="316306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224" name="Freeform 276"/>
            <p:cNvSpPr/>
            <p:nvPr/>
          </p:nvSpPr>
          <p:spPr>
            <a:xfrm>
              <a:off x="3234291" y="1702136"/>
              <a:ext cx="1584453" cy="3163062"/>
            </a:xfrm>
            <a:custGeom>
              <a:avLst/>
              <a:gdLst>
                <a:gd name="connsiteX0" fmla="*/ 2922 w 1584453"/>
                <a:gd name="connsiteY0" fmla="*/ 0 h 3163062"/>
                <a:gd name="connsiteX1" fmla="*/ 1584453 w 1584453"/>
                <a:gd name="connsiteY1" fmla="*/ 1581531 h 3163062"/>
                <a:gd name="connsiteX2" fmla="*/ 2922 w 1584453"/>
                <a:gd name="connsiteY2" fmla="*/ 3163062 h 3163062"/>
                <a:gd name="connsiteX3" fmla="*/ 0 w 1584453"/>
                <a:gd name="connsiteY3" fmla="*/ 3162768 h 3163062"/>
                <a:gd name="connsiteX4" fmla="*/ 0 w 1584453"/>
                <a:gd name="connsiteY4" fmla="*/ 295 h 3163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453" h="3163062">
                  <a:moveTo>
                    <a:pt x="2922" y="0"/>
                  </a:moveTo>
                  <a:cubicBezTo>
                    <a:pt x="876377" y="0"/>
                    <a:pt x="1584453" y="708076"/>
                    <a:pt x="1584453" y="1581531"/>
                  </a:cubicBezTo>
                  <a:cubicBezTo>
                    <a:pt x="1584453" y="2454986"/>
                    <a:pt x="876377" y="3163062"/>
                    <a:pt x="2922" y="3163062"/>
                  </a:cubicBezTo>
                  <a:lnTo>
                    <a:pt x="0" y="3162768"/>
                  </a:lnTo>
                  <a:lnTo>
                    <a:pt x="0" y="295"/>
                  </a:lnTo>
                  <a:close/>
                </a:path>
              </a:pathLst>
            </a:cu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grpSp>
      <p:sp useBgFill="1">
        <p:nvSpPr>
          <p:cNvPr id="225" name="left mask"/>
          <p:cNvSpPr/>
          <p:nvPr/>
        </p:nvSpPr>
        <p:spPr bwMode="auto">
          <a:xfrm>
            <a:off x="8126166" y="3913166"/>
            <a:ext cx="687734" cy="1322848"/>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26" name="dummy"/>
          <p:cNvGrpSpPr/>
          <p:nvPr/>
        </p:nvGrpSpPr>
        <p:grpSpPr>
          <a:xfrm rot="10800000">
            <a:off x="8193453" y="3948445"/>
            <a:ext cx="1238606" cy="1238604"/>
            <a:chOff x="1655681" y="1702136"/>
            <a:chExt cx="3163063" cy="3163062"/>
          </a:xfrm>
        </p:grpSpPr>
        <p:sp>
          <p:nvSpPr>
            <p:cNvPr id="227" name="Oval 226"/>
            <p:cNvSpPr/>
            <p:nvPr/>
          </p:nvSpPr>
          <p:spPr>
            <a:xfrm>
              <a:off x="1655681" y="1702136"/>
              <a:ext cx="3163062" cy="316306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228" name="Freeform 280"/>
            <p:cNvSpPr/>
            <p:nvPr/>
          </p:nvSpPr>
          <p:spPr>
            <a:xfrm>
              <a:off x="3234291" y="1702136"/>
              <a:ext cx="1584453" cy="3163062"/>
            </a:xfrm>
            <a:custGeom>
              <a:avLst/>
              <a:gdLst>
                <a:gd name="connsiteX0" fmla="*/ 2922 w 1584453"/>
                <a:gd name="connsiteY0" fmla="*/ 0 h 3163062"/>
                <a:gd name="connsiteX1" fmla="*/ 1584453 w 1584453"/>
                <a:gd name="connsiteY1" fmla="*/ 1581531 h 3163062"/>
                <a:gd name="connsiteX2" fmla="*/ 2922 w 1584453"/>
                <a:gd name="connsiteY2" fmla="*/ 3163062 h 3163062"/>
                <a:gd name="connsiteX3" fmla="*/ 0 w 1584453"/>
                <a:gd name="connsiteY3" fmla="*/ 3162768 h 3163062"/>
                <a:gd name="connsiteX4" fmla="*/ 0 w 1584453"/>
                <a:gd name="connsiteY4" fmla="*/ 295 h 3163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453" h="3163062">
                  <a:moveTo>
                    <a:pt x="2922" y="0"/>
                  </a:moveTo>
                  <a:cubicBezTo>
                    <a:pt x="876377" y="0"/>
                    <a:pt x="1584453" y="708076"/>
                    <a:pt x="1584453" y="1581531"/>
                  </a:cubicBezTo>
                  <a:cubicBezTo>
                    <a:pt x="1584453" y="2454986"/>
                    <a:pt x="876377" y="3163062"/>
                    <a:pt x="2922" y="3163062"/>
                  </a:cubicBezTo>
                  <a:lnTo>
                    <a:pt x="0" y="3162768"/>
                  </a:lnTo>
                  <a:lnTo>
                    <a:pt x="0" y="295"/>
                  </a:lnTo>
                  <a:close/>
                </a:path>
              </a:pathLst>
            </a:cu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grpSp>
      <p:sp>
        <p:nvSpPr>
          <p:cNvPr id="229" name="Title 1"/>
          <p:cNvSpPr>
            <a:spLocks noGrp="1"/>
          </p:cNvSpPr>
          <p:nvPr>
            <p:ph type="title"/>
          </p:nvPr>
        </p:nvSpPr>
        <p:spPr>
          <a:xfrm>
            <a:off x="0" y="-11049"/>
            <a:ext cx="3793863" cy="899665"/>
          </a:xfrm>
          <a:solidFill>
            <a:schemeClr val="tx2">
              <a:lumMod val="20000"/>
              <a:lumOff val="80000"/>
            </a:schemeClr>
          </a:solidFill>
        </p:spPr>
        <p:txBody>
          <a:bodyPr/>
          <a:lstStyle/>
          <a:p>
            <a:r>
              <a:rPr lang="en-US" sz="4000" dirty="0">
                <a:latin typeface="Segoe UI Semibold" panose="020B0702040204020203" pitchFamily="34" charset="0"/>
                <a:cs typeface="Segoe UI Semibold" panose="020B0702040204020203" pitchFamily="34" charset="0"/>
              </a:rPr>
              <a:t>Conclusion</a:t>
            </a:r>
          </a:p>
        </p:txBody>
      </p:sp>
      <p:grpSp>
        <p:nvGrpSpPr>
          <p:cNvPr id="230" name="Group 229"/>
          <p:cNvGrpSpPr/>
          <p:nvPr/>
        </p:nvGrpSpPr>
        <p:grpSpPr>
          <a:xfrm>
            <a:off x="1173147" y="2360457"/>
            <a:ext cx="2688891" cy="3505180"/>
            <a:chOff x="1172447" y="2360305"/>
            <a:chExt cx="2689273" cy="3505677"/>
          </a:xfrm>
        </p:grpSpPr>
        <p:sp>
          <p:nvSpPr>
            <p:cNvPr id="231" name="Oval 230"/>
            <p:cNvSpPr/>
            <p:nvPr/>
          </p:nvSpPr>
          <p:spPr>
            <a:xfrm>
              <a:off x="1172447" y="2360305"/>
              <a:ext cx="2689273" cy="2689273"/>
            </a:xfrm>
            <a:prstGeom prst="ellipse">
              <a:avLst/>
            </a:prstGeom>
            <a:solidFill>
              <a:schemeClr val="bg1">
                <a:lumMod val="90000"/>
              </a:schemeClr>
            </a:solidFill>
            <a:ln w="88900">
              <a:noFill/>
            </a:ln>
          </p:spPr>
          <p:style>
            <a:lnRef idx="2">
              <a:schemeClr val="accent1">
                <a:shade val="50000"/>
              </a:schemeClr>
            </a:lnRef>
            <a:fillRef idx="1">
              <a:schemeClr val="accent1"/>
            </a:fillRef>
            <a:effectRef idx="0">
              <a:schemeClr val="accent1"/>
            </a:effectRef>
            <a:fontRef idx="minor">
              <a:schemeClr val="lt1"/>
            </a:fontRef>
          </p:style>
          <p:txBody>
            <a:bodyPr wrap="none" lIns="0" tIns="627408" rIns="0" bIns="0" rtlCol="0" anchor="ctr"/>
            <a:lstStyle/>
            <a:p>
              <a:pPr marL="0" marR="0" lvl="0" indent="0" algn="ctr" defTabSz="896214" rtl="0" eaLnBrk="1" fontAlgn="auto" latinLnBrk="0" hangingPunct="1">
                <a:lnSpc>
                  <a:spcPct val="90000"/>
                </a:lnSpc>
                <a:spcBef>
                  <a:spcPts val="0"/>
                </a:spcBef>
                <a:spcAft>
                  <a:spcPts val="0"/>
                </a:spcAft>
                <a:buClrTx/>
                <a:buSzTx/>
                <a:buFontTx/>
                <a:buNone/>
                <a:tabLst/>
                <a:defRPr/>
              </a:pPr>
              <a:endParaRPr kumimoji="0" lang="en-US" sz="1969" b="1" i="0" u="none" strike="noStrike" kern="0" cap="none" spc="118" normalizeH="0" baseline="0" noProof="0" dirty="0">
                <a:ln>
                  <a:noFill/>
                </a:ln>
                <a:gradFill>
                  <a:gsLst>
                    <a:gs pos="0">
                      <a:srgbClr val="FFFFFF"/>
                    </a:gs>
                    <a:gs pos="100000">
                      <a:srgbClr val="FFFFFF"/>
                    </a:gs>
                  </a:gsLst>
                  <a:lin ang="5400000" scaled="1"/>
                </a:gradFill>
                <a:effectLst/>
                <a:uLnTx/>
                <a:uFillTx/>
                <a:latin typeface="Segoe UI"/>
                <a:ea typeface="Segoe UI Black" panose="020B0A02040204020203" pitchFamily="34" charset="0"/>
                <a:cs typeface="Segoe UI Black" panose="020B0A02040204020203" pitchFamily="34" charset="0"/>
              </a:endParaRPr>
            </a:p>
          </p:txBody>
        </p:sp>
        <p:grpSp>
          <p:nvGrpSpPr>
            <p:cNvPr id="232" name="Group 231"/>
            <p:cNvGrpSpPr>
              <a:grpSpLocks noChangeAspect="1"/>
            </p:cNvGrpSpPr>
            <p:nvPr/>
          </p:nvGrpSpPr>
          <p:grpSpPr>
            <a:xfrm>
              <a:off x="1964917" y="3026814"/>
              <a:ext cx="1097280" cy="1270204"/>
              <a:chOff x="4278313" y="1958975"/>
              <a:chExt cx="554037" cy="641350"/>
            </a:xfrm>
            <a:solidFill>
              <a:schemeClr val="bg1">
                <a:lumMod val="90000"/>
              </a:schemeClr>
            </a:solidFill>
          </p:grpSpPr>
          <p:sp>
            <p:nvSpPr>
              <p:cNvPr id="234" name="Freeform 45"/>
              <p:cNvSpPr>
                <a:spLocks/>
              </p:cNvSpPr>
              <p:nvPr/>
            </p:nvSpPr>
            <p:spPr bwMode="auto">
              <a:xfrm>
                <a:off x="4591050" y="2263775"/>
                <a:ext cx="241300" cy="274638"/>
              </a:xfrm>
              <a:custGeom>
                <a:avLst/>
                <a:gdLst>
                  <a:gd name="T0" fmla="*/ 0 w 152"/>
                  <a:gd name="T1" fmla="*/ 44 h 173"/>
                  <a:gd name="T2" fmla="*/ 75 w 152"/>
                  <a:gd name="T3" fmla="*/ 0 h 173"/>
                  <a:gd name="T4" fmla="*/ 152 w 152"/>
                  <a:gd name="T5" fmla="*/ 44 h 173"/>
                  <a:gd name="T6" fmla="*/ 152 w 152"/>
                  <a:gd name="T7" fmla="*/ 130 h 173"/>
                  <a:gd name="T8" fmla="*/ 75 w 152"/>
                  <a:gd name="T9" fmla="*/ 173 h 173"/>
                  <a:gd name="T10" fmla="*/ 0 w 152"/>
                  <a:gd name="T11" fmla="*/ 130 h 173"/>
                  <a:gd name="T12" fmla="*/ 0 w 152"/>
                  <a:gd name="T13" fmla="*/ 44 h 173"/>
                </a:gdLst>
                <a:ahLst/>
                <a:cxnLst>
                  <a:cxn ang="0">
                    <a:pos x="T0" y="T1"/>
                  </a:cxn>
                  <a:cxn ang="0">
                    <a:pos x="T2" y="T3"/>
                  </a:cxn>
                  <a:cxn ang="0">
                    <a:pos x="T4" y="T5"/>
                  </a:cxn>
                  <a:cxn ang="0">
                    <a:pos x="T6" y="T7"/>
                  </a:cxn>
                  <a:cxn ang="0">
                    <a:pos x="T8" y="T9"/>
                  </a:cxn>
                  <a:cxn ang="0">
                    <a:pos x="T10" y="T11"/>
                  </a:cxn>
                  <a:cxn ang="0">
                    <a:pos x="T12" y="T13"/>
                  </a:cxn>
                </a:cxnLst>
                <a:rect l="0" t="0" r="r" b="b"/>
                <a:pathLst>
                  <a:path w="152" h="173">
                    <a:moveTo>
                      <a:pt x="0" y="44"/>
                    </a:moveTo>
                    <a:lnTo>
                      <a:pt x="75" y="0"/>
                    </a:lnTo>
                    <a:lnTo>
                      <a:pt x="152" y="44"/>
                    </a:lnTo>
                    <a:lnTo>
                      <a:pt x="152" y="130"/>
                    </a:lnTo>
                    <a:lnTo>
                      <a:pt x="75" y="173"/>
                    </a:lnTo>
                    <a:lnTo>
                      <a:pt x="0" y="130"/>
                    </a:lnTo>
                    <a:lnTo>
                      <a:pt x="0" y="44"/>
                    </a:lnTo>
                    <a:close/>
                  </a:path>
                </a:pathLst>
              </a:custGeom>
              <a:grpFill/>
              <a:ln w="5080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35" name="Freeform 46"/>
              <p:cNvSpPr>
                <a:spLocks/>
              </p:cNvSpPr>
              <p:nvPr/>
            </p:nvSpPr>
            <p:spPr bwMode="auto">
              <a:xfrm>
                <a:off x="4591050" y="2333625"/>
                <a:ext cx="241300" cy="68263"/>
              </a:xfrm>
              <a:custGeom>
                <a:avLst/>
                <a:gdLst>
                  <a:gd name="T0" fmla="*/ 152 w 152"/>
                  <a:gd name="T1" fmla="*/ 0 h 43"/>
                  <a:gd name="T2" fmla="*/ 75 w 152"/>
                  <a:gd name="T3" fmla="*/ 43 h 43"/>
                  <a:gd name="T4" fmla="*/ 0 w 152"/>
                  <a:gd name="T5" fmla="*/ 0 h 43"/>
                </a:gdLst>
                <a:ahLst/>
                <a:cxnLst>
                  <a:cxn ang="0">
                    <a:pos x="T0" y="T1"/>
                  </a:cxn>
                  <a:cxn ang="0">
                    <a:pos x="T2" y="T3"/>
                  </a:cxn>
                  <a:cxn ang="0">
                    <a:pos x="T4" y="T5"/>
                  </a:cxn>
                </a:cxnLst>
                <a:rect l="0" t="0" r="r" b="b"/>
                <a:pathLst>
                  <a:path w="152" h="43">
                    <a:moveTo>
                      <a:pt x="152" y="0"/>
                    </a:moveTo>
                    <a:lnTo>
                      <a:pt x="75" y="43"/>
                    </a:lnTo>
                    <a:lnTo>
                      <a:pt x="0" y="0"/>
                    </a:lnTo>
                  </a:path>
                </a:pathLst>
              </a:custGeom>
              <a:grpFill/>
              <a:ln w="5080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36" name="Line 47"/>
              <p:cNvSpPr>
                <a:spLocks noChangeShapeType="1"/>
              </p:cNvSpPr>
              <p:nvPr/>
            </p:nvSpPr>
            <p:spPr bwMode="auto">
              <a:xfrm>
                <a:off x="4710113" y="2393950"/>
                <a:ext cx="0" cy="144463"/>
              </a:xfrm>
              <a:prstGeom prst="line">
                <a:avLst/>
              </a:prstGeom>
              <a:grpFill/>
              <a:ln w="5080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37" name="Freeform 48"/>
              <p:cNvSpPr>
                <a:spLocks/>
              </p:cNvSpPr>
              <p:nvPr/>
            </p:nvSpPr>
            <p:spPr bwMode="auto">
              <a:xfrm>
                <a:off x="4278313" y="2263775"/>
                <a:ext cx="236537" cy="274638"/>
              </a:xfrm>
              <a:custGeom>
                <a:avLst/>
                <a:gdLst>
                  <a:gd name="T0" fmla="*/ 0 w 149"/>
                  <a:gd name="T1" fmla="*/ 44 h 173"/>
                  <a:gd name="T2" fmla="*/ 74 w 149"/>
                  <a:gd name="T3" fmla="*/ 0 h 173"/>
                  <a:gd name="T4" fmla="*/ 149 w 149"/>
                  <a:gd name="T5" fmla="*/ 44 h 173"/>
                  <a:gd name="T6" fmla="*/ 149 w 149"/>
                  <a:gd name="T7" fmla="*/ 130 h 173"/>
                  <a:gd name="T8" fmla="*/ 74 w 149"/>
                  <a:gd name="T9" fmla="*/ 173 h 173"/>
                  <a:gd name="T10" fmla="*/ 0 w 149"/>
                  <a:gd name="T11" fmla="*/ 130 h 173"/>
                  <a:gd name="T12" fmla="*/ 0 w 149"/>
                  <a:gd name="T13" fmla="*/ 44 h 173"/>
                </a:gdLst>
                <a:ahLst/>
                <a:cxnLst>
                  <a:cxn ang="0">
                    <a:pos x="T0" y="T1"/>
                  </a:cxn>
                  <a:cxn ang="0">
                    <a:pos x="T2" y="T3"/>
                  </a:cxn>
                  <a:cxn ang="0">
                    <a:pos x="T4" y="T5"/>
                  </a:cxn>
                  <a:cxn ang="0">
                    <a:pos x="T6" y="T7"/>
                  </a:cxn>
                  <a:cxn ang="0">
                    <a:pos x="T8" y="T9"/>
                  </a:cxn>
                  <a:cxn ang="0">
                    <a:pos x="T10" y="T11"/>
                  </a:cxn>
                  <a:cxn ang="0">
                    <a:pos x="T12" y="T13"/>
                  </a:cxn>
                </a:cxnLst>
                <a:rect l="0" t="0" r="r" b="b"/>
                <a:pathLst>
                  <a:path w="149" h="173">
                    <a:moveTo>
                      <a:pt x="0" y="44"/>
                    </a:moveTo>
                    <a:lnTo>
                      <a:pt x="74" y="0"/>
                    </a:lnTo>
                    <a:lnTo>
                      <a:pt x="149" y="44"/>
                    </a:lnTo>
                    <a:lnTo>
                      <a:pt x="149" y="130"/>
                    </a:lnTo>
                    <a:lnTo>
                      <a:pt x="74" y="173"/>
                    </a:lnTo>
                    <a:lnTo>
                      <a:pt x="0" y="130"/>
                    </a:lnTo>
                    <a:lnTo>
                      <a:pt x="0" y="44"/>
                    </a:lnTo>
                    <a:close/>
                  </a:path>
                </a:pathLst>
              </a:custGeom>
              <a:grpFill/>
              <a:ln w="5080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38" name="Freeform 49"/>
              <p:cNvSpPr>
                <a:spLocks/>
              </p:cNvSpPr>
              <p:nvPr/>
            </p:nvSpPr>
            <p:spPr bwMode="auto">
              <a:xfrm>
                <a:off x="4278313" y="2333625"/>
                <a:ext cx="236537" cy="68263"/>
              </a:xfrm>
              <a:custGeom>
                <a:avLst/>
                <a:gdLst>
                  <a:gd name="T0" fmla="*/ 149 w 149"/>
                  <a:gd name="T1" fmla="*/ 0 h 43"/>
                  <a:gd name="T2" fmla="*/ 74 w 149"/>
                  <a:gd name="T3" fmla="*/ 43 h 43"/>
                  <a:gd name="T4" fmla="*/ 0 w 149"/>
                  <a:gd name="T5" fmla="*/ 0 h 43"/>
                </a:gdLst>
                <a:ahLst/>
                <a:cxnLst>
                  <a:cxn ang="0">
                    <a:pos x="T0" y="T1"/>
                  </a:cxn>
                  <a:cxn ang="0">
                    <a:pos x="T2" y="T3"/>
                  </a:cxn>
                  <a:cxn ang="0">
                    <a:pos x="T4" y="T5"/>
                  </a:cxn>
                </a:cxnLst>
                <a:rect l="0" t="0" r="r" b="b"/>
                <a:pathLst>
                  <a:path w="149" h="43">
                    <a:moveTo>
                      <a:pt x="149" y="0"/>
                    </a:moveTo>
                    <a:lnTo>
                      <a:pt x="74" y="43"/>
                    </a:lnTo>
                    <a:lnTo>
                      <a:pt x="0" y="0"/>
                    </a:lnTo>
                  </a:path>
                </a:pathLst>
              </a:custGeom>
              <a:grpFill/>
              <a:ln w="5080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39" name="Line 50"/>
              <p:cNvSpPr>
                <a:spLocks noChangeShapeType="1"/>
              </p:cNvSpPr>
              <p:nvPr/>
            </p:nvSpPr>
            <p:spPr bwMode="auto">
              <a:xfrm>
                <a:off x="4395788" y="2393950"/>
                <a:ext cx="0" cy="144463"/>
              </a:xfrm>
              <a:prstGeom prst="line">
                <a:avLst/>
              </a:prstGeom>
              <a:grpFill/>
              <a:ln w="5080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40" name="Freeform 51"/>
              <p:cNvSpPr>
                <a:spLocks/>
              </p:cNvSpPr>
              <p:nvPr/>
            </p:nvSpPr>
            <p:spPr bwMode="auto">
              <a:xfrm>
                <a:off x="4422775" y="2524125"/>
                <a:ext cx="257175" cy="76200"/>
              </a:xfrm>
              <a:custGeom>
                <a:avLst/>
                <a:gdLst>
                  <a:gd name="T0" fmla="*/ 162 w 162"/>
                  <a:gd name="T1" fmla="*/ 2 h 48"/>
                  <a:gd name="T2" fmla="*/ 82 w 162"/>
                  <a:gd name="T3" fmla="*/ 48 h 48"/>
                  <a:gd name="T4" fmla="*/ 0 w 162"/>
                  <a:gd name="T5" fmla="*/ 0 h 48"/>
                </a:gdLst>
                <a:ahLst/>
                <a:cxnLst>
                  <a:cxn ang="0">
                    <a:pos x="T0" y="T1"/>
                  </a:cxn>
                  <a:cxn ang="0">
                    <a:pos x="T2" y="T3"/>
                  </a:cxn>
                  <a:cxn ang="0">
                    <a:pos x="T4" y="T5"/>
                  </a:cxn>
                </a:cxnLst>
                <a:rect l="0" t="0" r="r" b="b"/>
                <a:pathLst>
                  <a:path w="162" h="48">
                    <a:moveTo>
                      <a:pt x="162" y="2"/>
                    </a:moveTo>
                    <a:lnTo>
                      <a:pt x="82" y="48"/>
                    </a:lnTo>
                    <a:lnTo>
                      <a:pt x="0" y="0"/>
                    </a:lnTo>
                  </a:path>
                </a:pathLst>
              </a:custGeom>
              <a:grpFill/>
              <a:ln w="5080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41" name="Freeform 52"/>
              <p:cNvSpPr>
                <a:spLocks/>
              </p:cNvSpPr>
              <p:nvPr/>
            </p:nvSpPr>
            <p:spPr bwMode="auto">
              <a:xfrm>
                <a:off x="4433888" y="1958975"/>
                <a:ext cx="241300" cy="279400"/>
              </a:xfrm>
              <a:custGeom>
                <a:avLst/>
                <a:gdLst>
                  <a:gd name="T0" fmla="*/ 0 w 152"/>
                  <a:gd name="T1" fmla="*/ 44 h 176"/>
                  <a:gd name="T2" fmla="*/ 75 w 152"/>
                  <a:gd name="T3" fmla="*/ 0 h 176"/>
                  <a:gd name="T4" fmla="*/ 152 w 152"/>
                  <a:gd name="T5" fmla="*/ 44 h 176"/>
                  <a:gd name="T6" fmla="*/ 152 w 152"/>
                  <a:gd name="T7" fmla="*/ 132 h 176"/>
                  <a:gd name="T8" fmla="*/ 75 w 152"/>
                  <a:gd name="T9" fmla="*/ 176 h 176"/>
                  <a:gd name="T10" fmla="*/ 0 w 152"/>
                  <a:gd name="T11" fmla="*/ 132 h 176"/>
                  <a:gd name="T12" fmla="*/ 0 w 152"/>
                  <a:gd name="T13" fmla="*/ 44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4"/>
                    </a:moveTo>
                    <a:lnTo>
                      <a:pt x="75" y="0"/>
                    </a:lnTo>
                    <a:lnTo>
                      <a:pt x="152" y="44"/>
                    </a:lnTo>
                    <a:lnTo>
                      <a:pt x="152" y="132"/>
                    </a:lnTo>
                    <a:lnTo>
                      <a:pt x="75" y="176"/>
                    </a:lnTo>
                    <a:lnTo>
                      <a:pt x="0" y="132"/>
                    </a:lnTo>
                    <a:lnTo>
                      <a:pt x="0" y="44"/>
                    </a:lnTo>
                    <a:close/>
                  </a:path>
                </a:pathLst>
              </a:custGeom>
              <a:grpFill/>
              <a:ln w="5080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42" name="Freeform 53"/>
              <p:cNvSpPr>
                <a:spLocks/>
              </p:cNvSpPr>
              <p:nvPr/>
            </p:nvSpPr>
            <p:spPr bwMode="auto">
              <a:xfrm>
                <a:off x="4433888" y="2028825"/>
                <a:ext cx="241300" cy="68263"/>
              </a:xfrm>
              <a:custGeom>
                <a:avLst/>
                <a:gdLst>
                  <a:gd name="T0" fmla="*/ 152 w 152"/>
                  <a:gd name="T1" fmla="*/ 0 h 43"/>
                  <a:gd name="T2" fmla="*/ 75 w 152"/>
                  <a:gd name="T3" fmla="*/ 43 h 43"/>
                  <a:gd name="T4" fmla="*/ 0 w 152"/>
                  <a:gd name="T5" fmla="*/ 0 h 43"/>
                </a:gdLst>
                <a:ahLst/>
                <a:cxnLst>
                  <a:cxn ang="0">
                    <a:pos x="T0" y="T1"/>
                  </a:cxn>
                  <a:cxn ang="0">
                    <a:pos x="T2" y="T3"/>
                  </a:cxn>
                  <a:cxn ang="0">
                    <a:pos x="T4" y="T5"/>
                  </a:cxn>
                </a:cxnLst>
                <a:rect l="0" t="0" r="r" b="b"/>
                <a:pathLst>
                  <a:path w="152" h="43">
                    <a:moveTo>
                      <a:pt x="152" y="0"/>
                    </a:moveTo>
                    <a:lnTo>
                      <a:pt x="75" y="43"/>
                    </a:lnTo>
                    <a:lnTo>
                      <a:pt x="0" y="0"/>
                    </a:lnTo>
                  </a:path>
                </a:pathLst>
              </a:custGeom>
              <a:grpFill/>
              <a:ln w="5080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43" name="Line 54"/>
              <p:cNvSpPr>
                <a:spLocks noChangeShapeType="1"/>
              </p:cNvSpPr>
              <p:nvPr/>
            </p:nvSpPr>
            <p:spPr bwMode="auto">
              <a:xfrm>
                <a:off x="4552950" y="2097088"/>
                <a:ext cx="0" cy="141288"/>
              </a:xfrm>
              <a:prstGeom prst="line">
                <a:avLst/>
              </a:prstGeom>
              <a:grpFill/>
              <a:ln w="5080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44" name="Freeform 55"/>
              <p:cNvSpPr>
                <a:spLocks/>
              </p:cNvSpPr>
              <p:nvPr/>
            </p:nvSpPr>
            <p:spPr bwMode="auto">
              <a:xfrm>
                <a:off x="4675188" y="2092325"/>
                <a:ext cx="130175" cy="225425"/>
              </a:xfrm>
              <a:custGeom>
                <a:avLst/>
                <a:gdLst>
                  <a:gd name="T0" fmla="*/ 0 w 82"/>
                  <a:gd name="T1" fmla="*/ 0 h 142"/>
                  <a:gd name="T2" fmla="*/ 82 w 82"/>
                  <a:gd name="T3" fmla="*/ 46 h 142"/>
                  <a:gd name="T4" fmla="*/ 82 w 82"/>
                  <a:gd name="T5" fmla="*/ 142 h 142"/>
                </a:gdLst>
                <a:ahLst/>
                <a:cxnLst>
                  <a:cxn ang="0">
                    <a:pos x="T0" y="T1"/>
                  </a:cxn>
                  <a:cxn ang="0">
                    <a:pos x="T2" y="T3"/>
                  </a:cxn>
                  <a:cxn ang="0">
                    <a:pos x="T4" y="T5"/>
                  </a:cxn>
                </a:cxnLst>
                <a:rect l="0" t="0" r="r" b="b"/>
                <a:pathLst>
                  <a:path w="82" h="142">
                    <a:moveTo>
                      <a:pt x="0" y="0"/>
                    </a:moveTo>
                    <a:lnTo>
                      <a:pt x="82" y="46"/>
                    </a:lnTo>
                    <a:lnTo>
                      <a:pt x="82" y="142"/>
                    </a:lnTo>
                  </a:path>
                </a:pathLst>
              </a:custGeom>
              <a:grpFill/>
              <a:ln w="5080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45" name="Freeform 56"/>
              <p:cNvSpPr>
                <a:spLocks/>
              </p:cNvSpPr>
              <p:nvPr/>
            </p:nvSpPr>
            <p:spPr bwMode="auto">
              <a:xfrm>
                <a:off x="4300538" y="2092325"/>
                <a:ext cx="133350" cy="225425"/>
              </a:xfrm>
              <a:custGeom>
                <a:avLst/>
                <a:gdLst>
                  <a:gd name="T0" fmla="*/ 0 w 84"/>
                  <a:gd name="T1" fmla="*/ 142 h 142"/>
                  <a:gd name="T2" fmla="*/ 0 w 84"/>
                  <a:gd name="T3" fmla="*/ 46 h 142"/>
                  <a:gd name="T4" fmla="*/ 84 w 84"/>
                  <a:gd name="T5" fmla="*/ 0 h 142"/>
                </a:gdLst>
                <a:ahLst/>
                <a:cxnLst>
                  <a:cxn ang="0">
                    <a:pos x="T0" y="T1"/>
                  </a:cxn>
                  <a:cxn ang="0">
                    <a:pos x="T2" y="T3"/>
                  </a:cxn>
                  <a:cxn ang="0">
                    <a:pos x="T4" y="T5"/>
                  </a:cxn>
                </a:cxnLst>
                <a:rect l="0" t="0" r="r" b="b"/>
                <a:pathLst>
                  <a:path w="84" h="142">
                    <a:moveTo>
                      <a:pt x="0" y="142"/>
                    </a:moveTo>
                    <a:lnTo>
                      <a:pt x="0" y="46"/>
                    </a:lnTo>
                    <a:lnTo>
                      <a:pt x="84" y="0"/>
                    </a:lnTo>
                  </a:path>
                </a:pathLst>
              </a:custGeom>
              <a:grpFill/>
              <a:ln w="5080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grpSp>
        <p:sp>
          <p:nvSpPr>
            <p:cNvPr id="233" name="Collaborative"/>
            <p:cNvSpPr txBox="1">
              <a:spLocks/>
            </p:cNvSpPr>
            <p:nvPr/>
          </p:nvSpPr>
          <p:spPr>
            <a:xfrm>
              <a:off x="1233579" y="5225993"/>
              <a:ext cx="2559957" cy="639989"/>
            </a:xfrm>
            <a:prstGeom prst="rect">
              <a:avLst/>
            </a:prstGeom>
          </p:spPr>
          <p:txBody>
            <a:bodyPr vert="horz" wrap="square" lIns="89617" tIns="89617" rIns="89617" bIns="89617" rtlCol="0" anchor="t" anchorCtr="0">
              <a:noAutofit/>
            </a:bodyPr>
            <a:lstStyle>
              <a:defPPr>
                <a:defRPr lang="en-US"/>
              </a:defPPr>
              <a:lvl1pPr marR="0" lvl="0" indent="0" algn="ctr" fontAlgn="auto">
                <a:lnSpc>
                  <a:spcPct val="100000"/>
                </a:lnSpc>
                <a:spcBef>
                  <a:spcPts val="0"/>
                </a:spcBef>
                <a:spcAft>
                  <a:spcPts val="600"/>
                </a:spcAft>
                <a:buClrTx/>
                <a:buSzTx/>
                <a:buFont typeface="Arial" pitchFamily="34" charset="0"/>
                <a:buNone/>
                <a:tabLst/>
                <a:defRPr spc="0" baseline="0">
                  <a:gradFill>
                    <a:gsLst>
                      <a:gs pos="1250">
                        <a:schemeClr val="tx1"/>
                      </a:gs>
                      <a:gs pos="99000">
                        <a:schemeClr val="tx1"/>
                      </a:gs>
                    </a:gsLst>
                    <a:lin ang="5400000" scaled="0"/>
                  </a:gradFill>
                  <a:cs typeface="Segoe UI Semilight" panose="020B0402040204020203" pitchFamily="34" charset="0"/>
                </a:defRPr>
              </a:lvl1pPr>
              <a:lvl2pPr marL="0" marR="0" indent="0" fontAlgn="auto">
                <a:lnSpc>
                  <a:spcPct val="90000"/>
                </a:lnSpc>
                <a:spcBef>
                  <a:spcPct val="20000"/>
                </a:spcBef>
                <a:spcAft>
                  <a:spcPts val="0"/>
                </a:spcAft>
                <a:buClrTx/>
                <a:buSzPct val="90000"/>
                <a:buFontTx/>
                <a:buNone/>
                <a:tabLst/>
                <a:defRPr sz="2400" spc="0" baseline="0">
                  <a:gradFill>
                    <a:gsLst>
                      <a:gs pos="1250">
                        <a:schemeClr val="tx1"/>
                      </a:gs>
                      <a:gs pos="100000">
                        <a:schemeClr val="tx1"/>
                      </a:gs>
                    </a:gsLst>
                    <a:lin ang="5400000" scaled="0"/>
                  </a:gradFill>
                  <a:cs typeface="Segoe UI Semilight" panose="020B0402040204020203" pitchFamily="34" charset="0"/>
                </a:defRPr>
              </a:lvl2pPr>
              <a:lvl3pPr marL="2286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cs typeface="Segoe UI Semilight" panose="020B0402040204020203" pitchFamily="34" charset="0"/>
                </a:defRPr>
              </a:lvl3pPr>
              <a:lvl4pPr marL="4572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4pPr>
              <a:lvl5pPr marL="6858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marL="0" marR="0" lvl="0" indent="0" algn="ctr" defTabSz="896042" rtl="0" eaLnBrk="1" fontAlgn="auto" latinLnBrk="0" hangingPunct="1">
                <a:lnSpc>
                  <a:spcPct val="100000"/>
                </a:lnSpc>
                <a:spcBef>
                  <a:spcPts val="0"/>
                </a:spcBef>
                <a:spcAft>
                  <a:spcPts val="588"/>
                </a:spcAft>
                <a:buClrTx/>
                <a:buSzTx/>
                <a:buFont typeface="Arial" pitchFamily="34" charset="0"/>
                <a:buNone/>
                <a:tabLst/>
                <a:defRPr/>
              </a:pPr>
              <a:r>
                <a:rPr kumimoji="0" lang="en-US" sz="2400" b="0" i="0" u="none" strike="noStrike" kern="0" cap="none" spc="-147" normalizeH="0" baseline="0" noProof="0" dirty="0">
                  <a:ln>
                    <a:noFill/>
                  </a:ln>
                  <a:gradFill>
                    <a:gsLst>
                      <a:gs pos="1250">
                        <a:srgbClr val="2C292A"/>
                      </a:gs>
                      <a:gs pos="99000">
                        <a:srgbClr val="2C292A"/>
                      </a:gs>
                    </a:gsLst>
                    <a:lin ang="5400000" scaled="0"/>
                  </a:gradFill>
                  <a:effectLst/>
                  <a:uLnTx/>
                  <a:uFillTx/>
                  <a:latin typeface="Segoe UI Semibold" charset="0"/>
                  <a:ea typeface="Segoe UI Semibold" charset="0"/>
                  <a:cs typeface="Segoe UI Semibold" charset="0"/>
                </a:rPr>
                <a:t>STAGE</a:t>
              </a:r>
              <a:r>
                <a:rPr kumimoji="0" lang="en-US" sz="2400" b="0" i="0" u="none" strike="noStrike" kern="0" cap="none" spc="-147" normalizeH="0" noProof="0" dirty="0">
                  <a:ln>
                    <a:noFill/>
                  </a:ln>
                  <a:gradFill>
                    <a:gsLst>
                      <a:gs pos="1250">
                        <a:srgbClr val="2C292A"/>
                      </a:gs>
                      <a:gs pos="99000">
                        <a:srgbClr val="2C292A"/>
                      </a:gs>
                    </a:gsLst>
                    <a:lin ang="5400000" scaled="0"/>
                  </a:gradFill>
                  <a:effectLst/>
                  <a:uLnTx/>
                  <a:uFillTx/>
                  <a:latin typeface="Segoe UI Semibold" charset="0"/>
                  <a:ea typeface="Segoe UI Semibold" charset="0"/>
                  <a:cs typeface="Segoe UI Semibold" charset="0"/>
                </a:rPr>
                <a:t> </a:t>
              </a:r>
              <a:r>
                <a:rPr lang="en-US" sz="2400" kern="0" spc="-147" noProof="0" dirty="0">
                  <a:gradFill>
                    <a:gsLst>
                      <a:gs pos="1250">
                        <a:srgbClr val="2C292A"/>
                      </a:gs>
                      <a:gs pos="99000">
                        <a:srgbClr val="2C292A"/>
                      </a:gs>
                    </a:gsLst>
                    <a:lin ang="5400000" scaled="0"/>
                  </a:gradFill>
                  <a:latin typeface="Segoe UI Semibold" charset="0"/>
                  <a:ea typeface="Segoe UI Semibold" charset="0"/>
                  <a:cs typeface="Segoe UI Semibold" charset="0"/>
                </a:rPr>
                <a:t>D</a:t>
              </a:r>
              <a:r>
                <a:rPr kumimoji="0" lang="en-US" sz="2400" b="0" i="0" u="none" strike="noStrike" kern="0" cap="none" spc="-147" normalizeH="0" noProof="0" dirty="0">
                  <a:ln>
                    <a:noFill/>
                  </a:ln>
                  <a:gradFill>
                    <a:gsLst>
                      <a:gs pos="1250">
                        <a:srgbClr val="2C292A"/>
                      </a:gs>
                      <a:gs pos="99000">
                        <a:srgbClr val="2C292A"/>
                      </a:gs>
                    </a:gsLst>
                    <a:lin ang="5400000" scaled="0"/>
                  </a:gradFill>
                  <a:effectLst/>
                  <a:uLnTx/>
                  <a:uFillTx/>
                  <a:latin typeface="Segoe UI Semibold" charset="0"/>
                  <a:ea typeface="Segoe UI Semibold" charset="0"/>
                  <a:cs typeface="Segoe UI Semibold" charset="0"/>
                </a:rPr>
                <a:t>’ETE</a:t>
              </a:r>
              <a:endParaRPr kumimoji="0" lang="en-US" sz="2400" b="0" i="0" u="none" strike="noStrike" kern="0" cap="none" spc="-147" normalizeH="0" baseline="0" noProof="0" dirty="0">
                <a:ln>
                  <a:noFill/>
                </a:ln>
                <a:gradFill>
                  <a:gsLst>
                    <a:gs pos="1250">
                      <a:srgbClr val="2C292A"/>
                    </a:gs>
                    <a:gs pos="99000">
                      <a:srgbClr val="2C292A"/>
                    </a:gs>
                  </a:gsLst>
                  <a:lin ang="5400000" scaled="0"/>
                </a:gradFill>
                <a:effectLst/>
                <a:uLnTx/>
                <a:uFillTx/>
                <a:latin typeface="Segoe UI Semibold" charset="0"/>
                <a:ea typeface="Segoe UI Semibold" charset="0"/>
                <a:cs typeface="Segoe UI Semibold" charset="0"/>
              </a:endParaRPr>
            </a:p>
          </p:txBody>
        </p:sp>
      </p:grpSp>
      <p:cxnSp>
        <p:nvCxnSpPr>
          <p:cNvPr id="246" name="Identity Line"/>
          <p:cNvCxnSpPr/>
          <p:nvPr/>
        </p:nvCxnSpPr>
        <p:spPr>
          <a:xfrm flipV="1">
            <a:off x="3862039" y="1774897"/>
            <a:ext cx="3108476" cy="1933900"/>
          </a:xfrm>
          <a:prstGeom prst="line">
            <a:avLst/>
          </a:prstGeom>
          <a:ln w="19050">
            <a:solidFill>
              <a:srgbClr val="D9D9D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7" name="Device Line"/>
          <p:cNvCxnSpPr/>
          <p:nvPr/>
        </p:nvCxnSpPr>
        <p:spPr>
          <a:xfrm flipV="1">
            <a:off x="3862038" y="2939617"/>
            <a:ext cx="4338551" cy="769180"/>
          </a:xfrm>
          <a:prstGeom prst="line">
            <a:avLst/>
          </a:prstGeom>
          <a:ln w="19050">
            <a:solidFill>
              <a:srgbClr val="D9D9D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8" name="Apps LIne"/>
          <p:cNvCxnSpPr/>
          <p:nvPr/>
        </p:nvCxnSpPr>
        <p:spPr>
          <a:xfrm>
            <a:off x="3862038" y="3708797"/>
            <a:ext cx="4305873" cy="829684"/>
          </a:xfrm>
          <a:prstGeom prst="line">
            <a:avLst/>
          </a:prstGeom>
          <a:ln w="19050">
            <a:solidFill>
              <a:srgbClr val="D9D9D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9" name="Data Line"/>
          <p:cNvCxnSpPr/>
          <p:nvPr/>
        </p:nvCxnSpPr>
        <p:spPr>
          <a:xfrm>
            <a:off x="3862038" y="3708797"/>
            <a:ext cx="3087468" cy="1814679"/>
          </a:xfrm>
          <a:prstGeom prst="line">
            <a:avLst/>
          </a:prstGeom>
          <a:ln w="19050">
            <a:solidFill>
              <a:srgbClr val="D9D9D9"/>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0" name="Oval 249"/>
          <p:cNvSpPr/>
          <p:nvPr/>
        </p:nvSpPr>
        <p:spPr>
          <a:xfrm rot="10800000">
            <a:off x="6888331" y="801380"/>
            <a:ext cx="1238606" cy="123860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grpSp>
        <p:nvGrpSpPr>
          <p:cNvPr id="251" name="second half"/>
          <p:cNvGrpSpPr/>
          <p:nvPr/>
        </p:nvGrpSpPr>
        <p:grpSpPr>
          <a:xfrm>
            <a:off x="8193453" y="3948444"/>
            <a:ext cx="1238608" cy="1238606"/>
            <a:chOff x="1655681" y="1702136"/>
            <a:chExt cx="3163063" cy="3163062"/>
          </a:xfrm>
        </p:grpSpPr>
        <p:sp>
          <p:nvSpPr>
            <p:cNvPr id="252" name="Oval 251"/>
            <p:cNvSpPr/>
            <p:nvPr/>
          </p:nvSpPr>
          <p:spPr>
            <a:xfrm>
              <a:off x="1655681" y="1702136"/>
              <a:ext cx="3163062" cy="316306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253" name="Freeform 273"/>
            <p:cNvSpPr/>
            <p:nvPr/>
          </p:nvSpPr>
          <p:spPr>
            <a:xfrm>
              <a:off x="3234291" y="1702136"/>
              <a:ext cx="1584453" cy="3163062"/>
            </a:xfrm>
            <a:custGeom>
              <a:avLst/>
              <a:gdLst>
                <a:gd name="connsiteX0" fmla="*/ 2922 w 1584453"/>
                <a:gd name="connsiteY0" fmla="*/ 0 h 3163062"/>
                <a:gd name="connsiteX1" fmla="*/ 1584453 w 1584453"/>
                <a:gd name="connsiteY1" fmla="*/ 1581531 h 3163062"/>
                <a:gd name="connsiteX2" fmla="*/ 2922 w 1584453"/>
                <a:gd name="connsiteY2" fmla="*/ 3163062 h 3163062"/>
                <a:gd name="connsiteX3" fmla="*/ 0 w 1584453"/>
                <a:gd name="connsiteY3" fmla="*/ 3162768 h 3163062"/>
                <a:gd name="connsiteX4" fmla="*/ 0 w 1584453"/>
                <a:gd name="connsiteY4" fmla="*/ 295 h 3163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453" h="3163062">
                  <a:moveTo>
                    <a:pt x="2922" y="0"/>
                  </a:moveTo>
                  <a:cubicBezTo>
                    <a:pt x="876377" y="0"/>
                    <a:pt x="1584453" y="708076"/>
                    <a:pt x="1584453" y="1581531"/>
                  </a:cubicBezTo>
                  <a:cubicBezTo>
                    <a:pt x="1584453" y="2454986"/>
                    <a:pt x="876377" y="3163062"/>
                    <a:pt x="2922" y="3163062"/>
                  </a:cubicBezTo>
                  <a:lnTo>
                    <a:pt x="0" y="3162768"/>
                  </a:lnTo>
                  <a:lnTo>
                    <a:pt x="0" y="295"/>
                  </a:lnTo>
                  <a:close/>
                </a:path>
              </a:pathLst>
            </a:cu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grpSp>
      <p:sp useBgFill="1">
        <p:nvSpPr>
          <p:cNvPr id="254" name="inner mask"/>
          <p:cNvSpPr/>
          <p:nvPr/>
        </p:nvSpPr>
        <p:spPr>
          <a:xfrm>
            <a:off x="8270182" y="4025172"/>
            <a:ext cx="1085151" cy="10851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grpSp>
        <p:nvGrpSpPr>
          <p:cNvPr id="255" name="Group 8"/>
          <p:cNvGrpSpPr>
            <a:grpSpLocks noChangeAspect="1"/>
          </p:cNvGrpSpPr>
          <p:nvPr/>
        </p:nvGrpSpPr>
        <p:grpSpPr bwMode="auto">
          <a:xfrm>
            <a:off x="8664437" y="2635753"/>
            <a:ext cx="382650" cy="282369"/>
            <a:chOff x="5518" y="1654"/>
            <a:chExt cx="290" cy="214"/>
          </a:xfrm>
          <a:solidFill>
            <a:srgbClr val="D83B01"/>
          </a:solidFill>
        </p:grpSpPr>
        <p:sp>
          <p:nvSpPr>
            <p:cNvPr id="256" name="Freeform 9"/>
            <p:cNvSpPr>
              <a:spLocks noEditPoints="1"/>
            </p:cNvSpPr>
            <p:nvPr/>
          </p:nvSpPr>
          <p:spPr bwMode="auto">
            <a:xfrm>
              <a:off x="5518" y="1712"/>
              <a:ext cx="116" cy="156"/>
            </a:xfrm>
            <a:custGeom>
              <a:avLst/>
              <a:gdLst>
                <a:gd name="T0" fmla="*/ 97 w 116"/>
                <a:gd name="T1" fmla="*/ 19 h 156"/>
                <a:gd name="T2" fmla="*/ 97 w 116"/>
                <a:gd name="T3" fmla="*/ 136 h 156"/>
                <a:gd name="T4" fmla="*/ 19 w 116"/>
                <a:gd name="T5" fmla="*/ 136 h 156"/>
                <a:gd name="T6" fmla="*/ 19 w 116"/>
                <a:gd name="T7" fmla="*/ 19 h 156"/>
                <a:gd name="T8" fmla="*/ 97 w 116"/>
                <a:gd name="T9" fmla="*/ 19 h 156"/>
                <a:gd name="T10" fmla="*/ 116 w 116"/>
                <a:gd name="T11" fmla="*/ 0 h 156"/>
                <a:gd name="T12" fmla="*/ 0 w 116"/>
                <a:gd name="T13" fmla="*/ 0 h 156"/>
                <a:gd name="T14" fmla="*/ 0 w 116"/>
                <a:gd name="T15" fmla="*/ 156 h 156"/>
                <a:gd name="T16" fmla="*/ 116 w 116"/>
                <a:gd name="T17" fmla="*/ 156 h 156"/>
                <a:gd name="T18" fmla="*/ 116 w 116"/>
                <a:gd name="T19" fmla="*/ 0 h 156"/>
                <a:gd name="T20" fmla="*/ 116 w 116"/>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56">
                  <a:moveTo>
                    <a:pt x="97" y="19"/>
                  </a:moveTo>
                  <a:lnTo>
                    <a:pt x="97" y="136"/>
                  </a:lnTo>
                  <a:lnTo>
                    <a:pt x="19" y="136"/>
                  </a:lnTo>
                  <a:lnTo>
                    <a:pt x="19" y="19"/>
                  </a:lnTo>
                  <a:lnTo>
                    <a:pt x="97" y="19"/>
                  </a:lnTo>
                  <a:close/>
                  <a:moveTo>
                    <a:pt x="116" y="0"/>
                  </a:moveTo>
                  <a:lnTo>
                    <a:pt x="0" y="0"/>
                  </a:lnTo>
                  <a:lnTo>
                    <a:pt x="0" y="156"/>
                  </a:lnTo>
                  <a:lnTo>
                    <a:pt x="116" y="156"/>
                  </a:lnTo>
                  <a:lnTo>
                    <a:pt x="116" y="0"/>
                  </a:lnTo>
                  <a:lnTo>
                    <a:pt x="1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57" name="Freeform 10"/>
            <p:cNvSpPr>
              <a:spLocks noEditPoints="1"/>
            </p:cNvSpPr>
            <p:nvPr/>
          </p:nvSpPr>
          <p:spPr bwMode="auto">
            <a:xfrm>
              <a:off x="5518" y="1712"/>
              <a:ext cx="116" cy="156"/>
            </a:xfrm>
            <a:custGeom>
              <a:avLst/>
              <a:gdLst>
                <a:gd name="T0" fmla="*/ 97 w 116"/>
                <a:gd name="T1" fmla="*/ 19 h 156"/>
                <a:gd name="T2" fmla="*/ 97 w 116"/>
                <a:gd name="T3" fmla="*/ 136 h 156"/>
                <a:gd name="T4" fmla="*/ 19 w 116"/>
                <a:gd name="T5" fmla="*/ 136 h 156"/>
                <a:gd name="T6" fmla="*/ 19 w 116"/>
                <a:gd name="T7" fmla="*/ 19 h 156"/>
                <a:gd name="T8" fmla="*/ 97 w 116"/>
                <a:gd name="T9" fmla="*/ 19 h 156"/>
                <a:gd name="T10" fmla="*/ 116 w 116"/>
                <a:gd name="T11" fmla="*/ 0 h 156"/>
                <a:gd name="T12" fmla="*/ 0 w 116"/>
                <a:gd name="T13" fmla="*/ 0 h 156"/>
                <a:gd name="T14" fmla="*/ 0 w 116"/>
                <a:gd name="T15" fmla="*/ 156 h 156"/>
                <a:gd name="T16" fmla="*/ 116 w 116"/>
                <a:gd name="T17" fmla="*/ 156 h 156"/>
                <a:gd name="T18" fmla="*/ 116 w 116"/>
                <a:gd name="T19" fmla="*/ 0 h 156"/>
                <a:gd name="T20" fmla="*/ 116 w 116"/>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56">
                  <a:moveTo>
                    <a:pt x="97" y="19"/>
                  </a:moveTo>
                  <a:lnTo>
                    <a:pt x="97" y="136"/>
                  </a:lnTo>
                  <a:lnTo>
                    <a:pt x="19" y="136"/>
                  </a:lnTo>
                  <a:lnTo>
                    <a:pt x="19" y="19"/>
                  </a:lnTo>
                  <a:lnTo>
                    <a:pt x="97" y="19"/>
                  </a:lnTo>
                  <a:moveTo>
                    <a:pt x="116" y="0"/>
                  </a:moveTo>
                  <a:lnTo>
                    <a:pt x="0" y="0"/>
                  </a:lnTo>
                  <a:lnTo>
                    <a:pt x="0" y="156"/>
                  </a:lnTo>
                  <a:lnTo>
                    <a:pt x="116" y="156"/>
                  </a:lnTo>
                  <a:lnTo>
                    <a:pt x="116" y="0"/>
                  </a:lnTo>
                  <a:lnTo>
                    <a:pt x="1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58" name="Freeform 11"/>
            <p:cNvSpPr>
              <a:spLocks/>
            </p:cNvSpPr>
            <p:nvPr/>
          </p:nvSpPr>
          <p:spPr bwMode="auto">
            <a:xfrm>
              <a:off x="5518" y="1654"/>
              <a:ext cx="290" cy="214"/>
            </a:xfrm>
            <a:custGeom>
              <a:avLst/>
              <a:gdLst>
                <a:gd name="T0" fmla="*/ 0 w 290"/>
                <a:gd name="T1" fmla="*/ 0 h 214"/>
                <a:gd name="T2" fmla="*/ 0 w 290"/>
                <a:gd name="T3" fmla="*/ 9 h 214"/>
                <a:gd name="T4" fmla="*/ 0 w 290"/>
                <a:gd name="T5" fmla="*/ 19 h 214"/>
                <a:gd name="T6" fmla="*/ 0 w 290"/>
                <a:gd name="T7" fmla="*/ 38 h 214"/>
                <a:gd name="T8" fmla="*/ 19 w 290"/>
                <a:gd name="T9" fmla="*/ 38 h 214"/>
                <a:gd name="T10" fmla="*/ 19 w 290"/>
                <a:gd name="T11" fmla="*/ 19 h 214"/>
                <a:gd name="T12" fmla="*/ 271 w 290"/>
                <a:gd name="T13" fmla="*/ 19 h 214"/>
                <a:gd name="T14" fmla="*/ 271 w 290"/>
                <a:gd name="T15" fmla="*/ 155 h 214"/>
                <a:gd name="T16" fmla="*/ 135 w 290"/>
                <a:gd name="T17" fmla="*/ 155 h 214"/>
                <a:gd name="T18" fmla="*/ 135 w 290"/>
                <a:gd name="T19" fmla="*/ 175 h 214"/>
                <a:gd name="T20" fmla="*/ 135 w 290"/>
                <a:gd name="T21" fmla="*/ 194 h 214"/>
                <a:gd name="T22" fmla="*/ 135 w 290"/>
                <a:gd name="T23" fmla="*/ 214 h 214"/>
                <a:gd name="T24" fmla="*/ 193 w 290"/>
                <a:gd name="T25" fmla="*/ 214 h 214"/>
                <a:gd name="T26" fmla="*/ 193 w 290"/>
                <a:gd name="T27" fmla="*/ 194 h 214"/>
                <a:gd name="T28" fmla="*/ 155 w 290"/>
                <a:gd name="T29" fmla="*/ 194 h 214"/>
                <a:gd name="T30" fmla="*/ 155 w 290"/>
                <a:gd name="T31" fmla="*/ 175 h 214"/>
                <a:gd name="T32" fmla="*/ 271 w 290"/>
                <a:gd name="T33" fmla="*/ 175 h 214"/>
                <a:gd name="T34" fmla="*/ 280 w 290"/>
                <a:gd name="T35" fmla="*/ 175 h 214"/>
                <a:gd name="T36" fmla="*/ 290 w 290"/>
                <a:gd name="T37" fmla="*/ 175 h 214"/>
                <a:gd name="T38" fmla="*/ 290 w 290"/>
                <a:gd name="T39" fmla="*/ 19 h 214"/>
                <a:gd name="T40" fmla="*/ 290 w 290"/>
                <a:gd name="T41" fmla="*/ 9 h 214"/>
                <a:gd name="T42" fmla="*/ 290 w 290"/>
                <a:gd name="T43" fmla="*/ 0 h 214"/>
                <a:gd name="T44" fmla="*/ 0 w 290"/>
                <a:gd name="T45"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0" h="214">
                  <a:moveTo>
                    <a:pt x="0" y="0"/>
                  </a:moveTo>
                  <a:lnTo>
                    <a:pt x="0" y="9"/>
                  </a:lnTo>
                  <a:lnTo>
                    <a:pt x="0" y="19"/>
                  </a:lnTo>
                  <a:lnTo>
                    <a:pt x="0" y="38"/>
                  </a:lnTo>
                  <a:lnTo>
                    <a:pt x="19" y="38"/>
                  </a:lnTo>
                  <a:lnTo>
                    <a:pt x="19" y="19"/>
                  </a:lnTo>
                  <a:lnTo>
                    <a:pt x="271" y="19"/>
                  </a:lnTo>
                  <a:lnTo>
                    <a:pt x="271" y="155"/>
                  </a:lnTo>
                  <a:lnTo>
                    <a:pt x="135" y="155"/>
                  </a:lnTo>
                  <a:lnTo>
                    <a:pt x="135" y="175"/>
                  </a:lnTo>
                  <a:lnTo>
                    <a:pt x="135" y="194"/>
                  </a:lnTo>
                  <a:lnTo>
                    <a:pt x="135" y="214"/>
                  </a:lnTo>
                  <a:lnTo>
                    <a:pt x="193" y="214"/>
                  </a:lnTo>
                  <a:lnTo>
                    <a:pt x="193" y="194"/>
                  </a:lnTo>
                  <a:lnTo>
                    <a:pt x="155" y="194"/>
                  </a:lnTo>
                  <a:lnTo>
                    <a:pt x="155" y="175"/>
                  </a:lnTo>
                  <a:lnTo>
                    <a:pt x="271" y="175"/>
                  </a:lnTo>
                  <a:lnTo>
                    <a:pt x="280" y="175"/>
                  </a:lnTo>
                  <a:lnTo>
                    <a:pt x="290" y="175"/>
                  </a:lnTo>
                  <a:lnTo>
                    <a:pt x="290" y="19"/>
                  </a:lnTo>
                  <a:lnTo>
                    <a:pt x="290" y="9"/>
                  </a:lnTo>
                  <a:lnTo>
                    <a:pt x="29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grpSp>
      <p:grpSp>
        <p:nvGrpSpPr>
          <p:cNvPr id="259" name="Group 14"/>
          <p:cNvGrpSpPr>
            <a:grpSpLocks noChangeAspect="1"/>
          </p:cNvGrpSpPr>
          <p:nvPr/>
        </p:nvGrpSpPr>
        <p:grpSpPr bwMode="auto">
          <a:xfrm>
            <a:off x="8682276" y="4376722"/>
            <a:ext cx="261258" cy="382650"/>
            <a:chOff x="5564" y="2790"/>
            <a:chExt cx="198" cy="290"/>
          </a:xfrm>
          <a:solidFill>
            <a:srgbClr val="D83B01"/>
          </a:solidFill>
        </p:grpSpPr>
        <p:sp>
          <p:nvSpPr>
            <p:cNvPr id="260" name="Freeform 15"/>
            <p:cNvSpPr>
              <a:spLocks noEditPoints="1"/>
            </p:cNvSpPr>
            <p:nvPr/>
          </p:nvSpPr>
          <p:spPr bwMode="auto">
            <a:xfrm>
              <a:off x="5564" y="2790"/>
              <a:ext cx="89" cy="87"/>
            </a:xfrm>
            <a:custGeom>
              <a:avLst/>
              <a:gdLst>
                <a:gd name="T0" fmla="*/ 89 w 89"/>
                <a:gd name="T1" fmla="*/ 87 h 87"/>
                <a:gd name="T2" fmla="*/ 0 w 89"/>
                <a:gd name="T3" fmla="*/ 87 h 87"/>
                <a:gd name="T4" fmla="*/ 0 w 89"/>
                <a:gd name="T5" fmla="*/ 0 h 87"/>
                <a:gd name="T6" fmla="*/ 89 w 89"/>
                <a:gd name="T7" fmla="*/ 0 h 87"/>
                <a:gd name="T8" fmla="*/ 89 w 89"/>
                <a:gd name="T9" fmla="*/ 87 h 87"/>
                <a:gd name="T10" fmla="*/ 20 w 89"/>
                <a:gd name="T11" fmla="*/ 68 h 87"/>
                <a:gd name="T12" fmla="*/ 69 w 89"/>
                <a:gd name="T13" fmla="*/ 68 h 87"/>
                <a:gd name="T14" fmla="*/ 69 w 89"/>
                <a:gd name="T15" fmla="*/ 19 h 87"/>
                <a:gd name="T16" fmla="*/ 20 w 89"/>
                <a:gd name="T17" fmla="*/ 19 h 87"/>
                <a:gd name="T18" fmla="*/ 20 w 89"/>
                <a:gd name="T19" fmla="*/ 68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7">
                  <a:moveTo>
                    <a:pt x="89" y="87"/>
                  </a:moveTo>
                  <a:lnTo>
                    <a:pt x="0" y="87"/>
                  </a:lnTo>
                  <a:lnTo>
                    <a:pt x="0" y="0"/>
                  </a:lnTo>
                  <a:lnTo>
                    <a:pt x="89" y="0"/>
                  </a:lnTo>
                  <a:lnTo>
                    <a:pt x="89" y="87"/>
                  </a:lnTo>
                  <a:close/>
                  <a:moveTo>
                    <a:pt x="20" y="68"/>
                  </a:moveTo>
                  <a:lnTo>
                    <a:pt x="69" y="68"/>
                  </a:lnTo>
                  <a:lnTo>
                    <a:pt x="69" y="19"/>
                  </a:lnTo>
                  <a:lnTo>
                    <a:pt x="20" y="19"/>
                  </a:lnTo>
                  <a:lnTo>
                    <a:pt x="20"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61" name="Freeform 16"/>
            <p:cNvSpPr>
              <a:spLocks noEditPoints="1"/>
            </p:cNvSpPr>
            <p:nvPr/>
          </p:nvSpPr>
          <p:spPr bwMode="auto">
            <a:xfrm>
              <a:off x="5564" y="3000"/>
              <a:ext cx="89" cy="80"/>
            </a:xfrm>
            <a:custGeom>
              <a:avLst/>
              <a:gdLst>
                <a:gd name="T0" fmla="*/ 89 w 89"/>
                <a:gd name="T1" fmla="*/ 80 h 80"/>
                <a:gd name="T2" fmla="*/ 0 w 89"/>
                <a:gd name="T3" fmla="*/ 80 h 80"/>
                <a:gd name="T4" fmla="*/ 0 w 89"/>
                <a:gd name="T5" fmla="*/ 0 h 80"/>
                <a:gd name="T6" fmla="*/ 89 w 89"/>
                <a:gd name="T7" fmla="*/ 0 h 80"/>
                <a:gd name="T8" fmla="*/ 89 w 89"/>
                <a:gd name="T9" fmla="*/ 80 h 80"/>
                <a:gd name="T10" fmla="*/ 20 w 89"/>
                <a:gd name="T11" fmla="*/ 61 h 80"/>
                <a:gd name="T12" fmla="*/ 69 w 89"/>
                <a:gd name="T13" fmla="*/ 61 h 80"/>
                <a:gd name="T14" fmla="*/ 69 w 89"/>
                <a:gd name="T15" fmla="*/ 20 h 80"/>
                <a:gd name="T16" fmla="*/ 20 w 89"/>
                <a:gd name="T17" fmla="*/ 20 h 80"/>
                <a:gd name="T18" fmla="*/ 20 w 89"/>
                <a:gd name="T19" fmla="*/ 6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0">
                  <a:moveTo>
                    <a:pt x="89" y="80"/>
                  </a:moveTo>
                  <a:lnTo>
                    <a:pt x="0" y="80"/>
                  </a:lnTo>
                  <a:lnTo>
                    <a:pt x="0" y="0"/>
                  </a:lnTo>
                  <a:lnTo>
                    <a:pt x="89" y="0"/>
                  </a:lnTo>
                  <a:lnTo>
                    <a:pt x="89" y="80"/>
                  </a:lnTo>
                  <a:close/>
                  <a:moveTo>
                    <a:pt x="20" y="61"/>
                  </a:moveTo>
                  <a:lnTo>
                    <a:pt x="69" y="61"/>
                  </a:lnTo>
                  <a:lnTo>
                    <a:pt x="69" y="20"/>
                  </a:lnTo>
                  <a:lnTo>
                    <a:pt x="20" y="20"/>
                  </a:lnTo>
                  <a:lnTo>
                    <a:pt x="20"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62" name="Freeform 17"/>
            <p:cNvSpPr>
              <a:spLocks noEditPoints="1"/>
            </p:cNvSpPr>
            <p:nvPr/>
          </p:nvSpPr>
          <p:spPr bwMode="auto">
            <a:xfrm>
              <a:off x="5564" y="2896"/>
              <a:ext cx="198" cy="87"/>
            </a:xfrm>
            <a:custGeom>
              <a:avLst/>
              <a:gdLst>
                <a:gd name="T0" fmla="*/ 198 w 198"/>
                <a:gd name="T1" fmla="*/ 87 h 87"/>
                <a:gd name="T2" fmla="*/ 0 w 198"/>
                <a:gd name="T3" fmla="*/ 87 h 87"/>
                <a:gd name="T4" fmla="*/ 0 w 198"/>
                <a:gd name="T5" fmla="*/ 0 h 87"/>
                <a:gd name="T6" fmla="*/ 198 w 198"/>
                <a:gd name="T7" fmla="*/ 0 h 87"/>
                <a:gd name="T8" fmla="*/ 198 w 198"/>
                <a:gd name="T9" fmla="*/ 87 h 87"/>
                <a:gd name="T10" fmla="*/ 20 w 198"/>
                <a:gd name="T11" fmla="*/ 68 h 87"/>
                <a:gd name="T12" fmla="*/ 178 w 198"/>
                <a:gd name="T13" fmla="*/ 68 h 87"/>
                <a:gd name="T14" fmla="*/ 178 w 198"/>
                <a:gd name="T15" fmla="*/ 20 h 87"/>
                <a:gd name="T16" fmla="*/ 20 w 198"/>
                <a:gd name="T17" fmla="*/ 20 h 87"/>
                <a:gd name="T18" fmla="*/ 20 w 198"/>
                <a:gd name="T19" fmla="*/ 68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87">
                  <a:moveTo>
                    <a:pt x="198" y="87"/>
                  </a:moveTo>
                  <a:lnTo>
                    <a:pt x="0" y="87"/>
                  </a:lnTo>
                  <a:lnTo>
                    <a:pt x="0" y="0"/>
                  </a:lnTo>
                  <a:lnTo>
                    <a:pt x="198" y="0"/>
                  </a:lnTo>
                  <a:lnTo>
                    <a:pt x="198" y="87"/>
                  </a:lnTo>
                  <a:close/>
                  <a:moveTo>
                    <a:pt x="20" y="68"/>
                  </a:moveTo>
                  <a:lnTo>
                    <a:pt x="178" y="68"/>
                  </a:lnTo>
                  <a:lnTo>
                    <a:pt x="178" y="20"/>
                  </a:lnTo>
                  <a:lnTo>
                    <a:pt x="20" y="20"/>
                  </a:lnTo>
                  <a:lnTo>
                    <a:pt x="20"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63" name="Rectangle 18"/>
            <p:cNvSpPr>
              <a:spLocks noChangeArrowheads="1"/>
            </p:cNvSpPr>
            <p:nvPr/>
          </p:nvSpPr>
          <p:spPr bwMode="auto">
            <a:xfrm>
              <a:off x="5673" y="2790"/>
              <a:ext cx="89" cy="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grpSp>
      <p:grpSp>
        <p:nvGrpSpPr>
          <p:cNvPr id="264" name="Group 30"/>
          <p:cNvGrpSpPr>
            <a:grpSpLocks noChangeAspect="1"/>
          </p:cNvGrpSpPr>
          <p:nvPr/>
        </p:nvGrpSpPr>
        <p:grpSpPr bwMode="auto">
          <a:xfrm>
            <a:off x="7314298" y="5647871"/>
            <a:ext cx="384386" cy="401205"/>
            <a:chOff x="4976" y="3801"/>
            <a:chExt cx="320" cy="334"/>
          </a:xfrm>
        </p:grpSpPr>
        <p:sp>
          <p:nvSpPr>
            <p:cNvPr id="265" name="Freeform 31"/>
            <p:cNvSpPr>
              <a:spLocks/>
            </p:cNvSpPr>
            <p:nvPr/>
          </p:nvSpPr>
          <p:spPr bwMode="auto">
            <a:xfrm>
              <a:off x="5071" y="3912"/>
              <a:ext cx="128" cy="112"/>
            </a:xfrm>
            <a:custGeom>
              <a:avLst/>
              <a:gdLst>
                <a:gd name="T0" fmla="*/ 31 w 128"/>
                <a:gd name="T1" fmla="*/ 112 h 112"/>
                <a:gd name="T2" fmla="*/ 0 w 128"/>
                <a:gd name="T3" fmla="*/ 56 h 112"/>
                <a:gd name="T4" fmla="*/ 31 w 128"/>
                <a:gd name="T5" fmla="*/ 0 h 112"/>
                <a:gd name="T6" fmla="*/ 97 w 128"/>
                <a:gd name="T7" fmla="*/ 0 h 112"/>
                <a:gd name="T8" fmla="*/ 128 w 128"/>
                <a:gd name="T9" fmla="*/ 56 h 112"/>
                <a:gd name="T10" fmla="*/ 97 w 128"/>
                <a:gd name="T11" fmla="*/ 112 h 112"/>
                <a:gd name="T12" fmla="*/ 31 w 128"/>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128" h="112">
                  <a:moveTo>
                    <a:pt x="31" y="112"/>
                  </a:moveTo>
                  <a:lnTo>
                    <a:pt x="0" y="56"/>
                  </a:lnTo>
                  <a:lnTo>
                    <a:pt x="31" y="0"/>
                  </a:lnTo>
                  <a:lnTo>
                    <a:pt x="97" y="0"/>
                  </a:lnTo>
                  <a:lnTo>
                    <a:pt x="128" y="56"/>
                  </a:lnTo>
                  <a:lnTo>
                    <a:pt x="97" y="112"/>
                  </a:lnTo>
                  <a:lnTo>
                    <a:pt x="31" y="112"/>
                  </a:lnTo>
                  <a:close/>
                </a:path>
              </a:pathLst>
            </a:custGeom>
            <a:noFill/>
            <a:ln w="28575"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66" name="Freeform 32"/>
            <p:cNvSpPr>
              <a:spLocks/>
            </p:cNvSpPr>
            <p:nvPr/>
          </p:nvSpPr>
          <p:spPr bwMode="auto">
            <a:xfrm>
              <a:off x="5170" y="3858"/>
              <a:ext cx="126" cy="110"/>
            </a:xfrm>
            <a:custGeom>
              <a:avLst/>
              <a:gdLst>
                <a:gd name="T0" fmla="*/ 31 w 126"/>
                <a:gd name="T1" fmla="*/ 110 h 110"/>
                <a:gd name="T2" fmla="*/ 0 w 126"/>
                <a:gd name="T3" fmla="*/ 54 h 110"/>
                <a:gd name="T4" fmla="*/ 31 w 126"/>
                <a:gd name="T5" fmla="*/ 0 h 110"/>
                <a:gd name="T6" fmla="*/ 95 w 126"/>
                <a:gd name="T7" fmla="*/ 0 h 110"/>
                <a:gd name="T8" fmla="*/ 126 w 126"/>
                <a:gd name="T9" fmla="*/ 54 h 110"/>
                <a:gd name="T10" fmla="*/ 95 w 126"/>
                <a:gd name="T11" fmla="*/ 110 h 110"/>
                <a:gd name="T12" fmla="*/ 31 w 126"/>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126" h="110">
                  <a:moveTo>
                    <a:pt x="31" y="110"/>
                  </a:moveTo>
                  <a:lnTo>
                    <a:pt x="0" y="54"/>
                  </a:lnTo>
                  <a:lnTo>
                    <a:pt x="31" y="0"/>
                  </a:lnTo>
                  <a:lnTo>
                    <a:pt x="95" y="0"/>
                  </a:lnTo>
                  <a:lnTo>
                    <a:pt x="126" y="54"/>
                  </a:lnTo>
                  <a:lnTo>
                    <a:pt x="95" y="110"/>
                  </a:lnTo>
                  <a:lnTo>
                    <a:pt x="31" y="110"/>
                  </a:lnTo>
                  <a:close/>
                </a:path>
              </a:pathLst>
            </a:custGeom>
            <a:noFill/>
            <a:ln w="28575"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67" name="Freeform 33"/>
            <p:cNvSpPr>
              <a:spLocks/>
            </p:cNvSpPr>
            <p:nvPr/>
          </p:nvSpPr>
          <p:spPr bwMode="auto">
            <a:xfrm>
              <a:off x="5170" y="3968"/>
              <a:ext cx="126" cy="110"/>
            </a:xfrm>
            <a:custGeom>
              <a:avLst/>
              <a:gdLst>
                <a:gd name="T0" fmla="*/ 31 w 126"/>
                <a:gd name="T1" fmla="*/ 110 h 110"/>
                <a:gd name="T2" fmla="*/ 0 w 126"/>
                <a:gd name="T3" fmla="*/ 56 h 110"/>
                <a:gd name="T4" fmla="*/ 31 w 126"/>
                <a:gd name="T5" fmla="*/ 0 h 110"/>
                <a:gd name="T6" fmla="*/ 95 w 126"/>
                <a:gd name="T7" fmla="*/ 0 h 110"/>
                <a:gd name="T8" fmla="*/ 126 w 126"/>
                <a:gd name="T9" fmla="*/ 56 h 110"/>
                <a:gd name="T10" fmla="*/ 95 w 126"/>
                <a:gd name="T11" fmla="*/ 110 h 110"/>
                <a:gd name="T12" fmla="*/ 31 w 126"/>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126" h="110">
                  <a:moveTo>
                    <a:pt x="31" y="110"/>
                  </a:moveTo>
                  <a:lnTo>
                    <a:pt x="0" y="56"/>
                  </a:lnTo>
                  <a:lnTo>
                    <a:pt x="31" y="0"/>
                  </a:lnTo>
                  <a:lnTo>
                    <a:pt x="95" y="0"/>
                  </a:lnTo>
                  <a:lnTo>
                    <a:pt x="126" y="56"/>
                  </a:lnTo>
                  <a:lnTo>
                    <a:pt x="95" y="110"/>
                  </a:lnTo>
                  <a:lnTo>
                    <a:pt x="31" y="110"/>
                  </a:lnTo>
                  <a:close/>
                </a:path>
              </a:pathLst>
            </a:custGeom>
            <a:noFill/>
            <a:ln w="28575"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68" name="Freeform 34"/>
            <p:cNvSpPr>
              <a:spLocks/>
            </p:cNvSpPr>
            <p:nvPr/>
          </p:nvSpPr>
          <p:spPr bwMode="auto">
            <a:xfrm>
              <a:off x="4976" y="3858"/>
              <a:ext cx="126" cy="110"/>
            </a:xfrm>
            <a:custGeom>
              <a:avLst/>
              <a:gdLst>
                <a:gd name="T0" fmla="*/ 32 w 126"/>
                <a:gd name="T1" fmla="*/ 110 h 110"/>
                <a:gd name="T2" fmla="*/ 0 w 126"/>
                <a:gd name="T3" fmla="*/ 54 h 110"/>
                <a:gd name="T4" fmla="*/ 32 w 126"/>
                <a:gd name="T5" fmla="*/ 0 h 110"/>
                <a:gd name="T6" fmla="*/ 95 w 126"/>
                <a:gd name="T7" fmla="*/ 0 h 110"/>
                <a:gd name="T8" fmla="*/ 126 w 126"/>
                <a:gd name="T9" fmla="*/ 54 h 110"/>
                <a:gd name="T10" fmla="*/ 95 w 126"/>
                <a:gd name="T11" fmla="*/ 110 h 110"/>
                <a:gd name="T12" fmla="*/ 32 w 126"/>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126" h="110">
                  <a:moveTo>
                    <a:pt x="32" y="110"/>
                  </a:moveTo>
                  <a:lnTo>
                    <a:pt x="0" y="54"/>
                  </a:lnTo>
                  <a:lnTo>
                    <a:pt x="32" y="0"/>
                  </a:lnTo>
                  <a:lnTo>
                    <a:pt x="95" y="0"/>
                  </a:lnTo>
                  <a:lnTo>
                    <a:pt x="126" y="54"/>
                  </a:lnTo>
                  <a:lnTo>
                    <a:pt x="95" y="110"/>
                  </a:lnTo>
                  <a:lnTo>
                    <a:pt x="32" y="110"/>
                  </a:lnTo>
                  <a:close/>
                </a:path>
              </a:pathLst>
            </a:custGeom>
            <a:noFill/>
            <a:ln w="28575"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69" name="Freeform 35"/>
            <p:cNvSpPr>
              <a:spLocks/>
            </p:cNvSpPr>
            <p:nvPr/>
          </p:nvSpPr>
          <p:spPr bwMode="auto">
            <a:xfrm>
              <a:off x="5073" y="4024"/>
              <a:ext cx="128" cy="111"/>
            </a:xfrm>
            <a:custGeom>
              <a:avLst/>
              <a:gdLst>
                <a:gd name="T0" fmla="*/ 34 w 128"/>
                <a:gd name="T1" fmla="*/ 111 h 111"/>
                <a:gd name="T2" fmla="*/ 0 w 128"/>
                <a:gd name="T3" fmla="*/ 54 h 111"/>
                <a:gd name="T4" fmla="*/ 34 w 128"/>
                <a:gd name="T5" fmla="*/ 0 h 111"/>
                <a:gd name="T6" fmla="*/ 97 w 128"/>
                <a:gd name="T7" fmla="*/ 0 h 111"/>
                <a:gd name="T8" fmla="*/ 128 w 128"/>
                <a:gd name="T9" fmla="*/ 54 h 111"/>
                <a:gd name="T10" fmla="*/ 97 w 128"/>
                <a:gd name="T11" fmla="*/ 111 h 111"/>
                <a:gd name="T12" fmla="*/ 34 w 128"/>
                <a:gd name="T13" fmla="*/ 111 h 111"/>
              </a:gdLst>
              <a:ahLst/>
              <a:cxnLst>
                <a:cxn ang="0">
                  <a:pos x="T0" y="T1"/>
                </a:cxn>
                <a:cxn ang="0">
                  <a:pos x="T2" y="T3"/>
                </a:cxn>
                <a:cxn ang="0">
                  <a:pos x="T4" y="T5"/>
                </a:cxn>
                <a:cxn ang="0">
                  <a:pos x="T6" y="T7"/>
                </a:cxn>
                <a:cxn ang="0">
                  <a:pos x="T8" y="T9"/>
                </a:cxn>
                <a:cxn ang="0">
                  <a:pos x="T10" y="T11"/>
                </a:cxn>
                <a:cxn ang="0">
                  <a:pos x="T12" y="T13"/>
                </a:cxn>
              </a:cxnLst>
              <a:rect l="0" t="0" r="r" b="b"/>
              <a:pathLst>
                <a:path w="128" h="111">
                  <a:moveTo>
                    <a:pt x="34" y="111"/>
                  </a:moveTo>
                  <a:lnTo>
                    <a:pt x="0" y="54"/>
                  </a:lnTo>
                  <a:lnTo>
                    <a:pt x="34" y="0"/>
                  </a:lnTo>
                  <a:lnTo>
                    <a:pt x="97" y="0"/>
                  </a:lnTo>
                  <a:lnTo>
                    <a:pt x="128" y="54"/>
                  </a:lnTo>
                  <a:lnTo>
                    <a:pt x="97" y="111"/>
                  </a:lnTo>
                  <a:lnTo>
                    <a:pt x="34" y="111"/>
                  </a:lnTo>
                  <a:close/>
                </a:path>
              </a:pathLst>
            </a:custGeom>
            <a:noFill/>
            <a:ln w="28575"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70" name="Freeform 36"/>
            <p:cNvSpPr>
              <a:spLocks/>
            </p:cNvSpPr>
            <p:nvPr/>
          </p:nvSpPr>
          <p:spPr bwMode="auto">
            <a:xfrm>
              <a:off x="5071" y="3801"/>
              <a:ext cx="128" cy="111"/>
            </a:xfrm>
            <a:custGeom>
              <a:avLst/>
              <a:gdLst>
                <a:gd name="T0" fmla="*/ 31 w 128"/>
                <a:gd name="T1" fmla="*/ 111 h 111"/>
                <a:gd name="T2" fmla="*/ 0 w 128"/>
                <a:gd name="T3" fmla="*/ 57 h 111"/>
                <a:gd name="T4" fmla="*/ 31 w 128"/>
                <a:gd name="T5" fmla="*/ 0 h 111"/>
                <a:gd name="T6" fmla="*/ 97 w 128"/>
                <a:gd name="T7" fmla="*/ 0 h 111"/>
                <a:gd name="T8" fmla="*/ 128 w 128"/>
                <a:gd name="T9" fmla="*/ 57 h 111"/>
                <a:gd name="T10" fmla="*/ 97 w 128"/>
                <a:gd name="T11" fmla="*/ 111 h 111"/>
                <a:gd name="T12" fmla="*/ 31 w 128"/>
                <a:gd name="T13" fmla="*/ 111 h 111"/>
              </a:gdLst>
              <a:ahLst/>
              <a:cxnLst>
                <a:cxn ang="0">
                  <a:pos x="T0" y="T1"/>
                </a:cxn>
                <a:cxn ang="0">
                  <a:pos x="T2" y="T3"/>
                </a:cxn>
                <a:cxn ang="0">
                  <a:pos x="T4" y="T5"/>
                </a:cxn>
                <a:cxn ang="0">
                  <a:pos x="T6" y="T7"/>
                </a:cxn>
                <a:cxn ang="0">
                  <a:pos x="T8" y="T9"/>
                </a:cxn>
                <a:cxn ang="0">
                  <a:pos x="T10" y="T11"/>
                </a:cxn>
                <a:cxn ang="0">
                  <a:pos x="T12" y="T13"/>
                </a:cxn>
              </a:cxnLst>
              <a:rect l="0" t="0" r="r" b="b"/>
              <a:pathLst>
                <a:path w="128" h="111">
                  <a:moveTo>
                    <a:pt x="31" y="111"/>
                  </a:moveTo>
                  <a:lnTo>
                    <a:pt x="0" y="57"/>
                  </a:lnTo>
                  <a:lnTo>
                    <a:pt x="31" y="0"/>
                  </a:lnTo>
                  <a:lnTo>
                    <a:pt x="97" y="0"/>
                  </a:lnTo>
                  <a:lnTo>
                    <a:pt x="128" y="57"/>
                  </a:lnTo>
                  <a:lnTo>
                    <a:pt x="97" y="111"/>
                  </a:lnTo>
                  <a:lnTo>
                    <a:pt x="31" y="111"/>
                  </a:lnTo>
                  <a:close/>
                </a:path>
              </a:pathLst>
            </a:custGeom>
            <a:noFill/>
            <a:ln w="28575"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grpSp>
      <p:sp>
        <p:nvSpPr>
          <p:cNvPr id="271" name="Freeform 5"/>
          <p:cNvSpPr>
            <a:spLocks noEditPoints="1"/>
          </p:cNvSpPr>
          <p:nvPr/>
        </p:nvSpPr>
        <p:spPr bwMode="auto">
          <a:xfrm>
            <a:off x="7316034" y="1228907"/>
            <a:ext cx="382650" cy="383968"/>
          </a:xfrm>
          <a:custGeom>
            <a:avLst/>
            <a:gdLst>
              <a:gd name="T0" fmla="*/ 120 w 120"/>
              <a:gd name="T1" fmla="*/ 120 h 120"/>
              <a:gd name="T2" fmla="*/ 120 w 120"/>
              <a:gd name="T3" fmla="*/ 0 h 120"/>
              <a:gd name="T4" fmla="*/ 0 w 120"/>
              <a:gd name="T5" fmla="*/ 0 h 120"/>
              <a:gd name="T6" fmla="*/ 0 w 120"/>
              <a:gd name="T7" fmla="*/ 120 h 120"/>
              <a:gd name="T8" fmla="*/ 24 w 120"/>
              <a:gd name="T9" fmla="*/ 120 h 120"/>
              <a:gd name="T10" fmla="*/ 24 w 120"/>
              <a:gd name="T11" fmla="*/ 116 h 120"/>
              <a:gd name="T12" fmla="*/ 60 w 120"/>
              <a:gd name="T13" fmla="*/ 80 h 120"/>
              <a:gd name="T14" fmla="*/ 96 w 120"/>
              <a:gd name="T15" fmla="*/ 116 h 120"/>
              <a:gd name="T16" fmla="*/ 96 w 120"/>
              <a:gd name="T17" fmla="*/ 120 h 120"/>
              <a:gd name="T18" fmla="*/ 120 w 120"/>
              <a:gd name="T19" fmla="*/ 120 h 120"/>
              <a:gd name="T20" fmla="*/ 77 w 120"/>
              <a:gd name="T21" fmla="*/ 75 h 120"/>
              <a:gd name="T22" fmla="*/ 92 w 120"/>
              <a:gd name="T23" fmla="*/ 48 h 120"/>
              <a:gd name="T24" fmla="*/ 60 w 120"/>
              <a:gd name="T25" fmla="*/ 16 h 120"/>
              <a:gd name="T26" fmla="*/ 28 w 120"/>
              <a:gd name="T27" fmla="*/ 48 h 120"/>
              <a:gd name="T28" fmla="*/ 43 w 120"/>
              <a:gd name="T29" fmla="*/ 75 h 120"/>
              <a:gd name="T30" fmla="*/ 16 w 120"/>
              <a:gd name="T31" fmla="*/ 112 h 120"/>
              <a:gd name="T32" fmla="*/ 8 w 120"/>
              <a:gd name="T33" fmla="*/ 112 h 120"/>
              <a:gd name="T34" fmla="*/ 8 w 120"/>
              <a:gd name="T35" fmla="*/ 8 h 120"/>
              <a:gd name="T36" fmla="*/ 112 w 120"/>
              <a:gd name="T37" fmla="*/ 8 h 120"/>
              <a:gd name="T38" fmla="*/ 112 w 120"/>
              <a:gd name="T39" fmla="*/ 112 h 120"/>
              <a:gd name="T40" fmla="*/ 104 w 120"/>
              <a:gd name="T41" fmla="*/ 112 h 120"/>
              <a:gd name="T42" fmla="*/ 77 w 120"/>
              <a:gd name="T43" fmla="*/ 75 h 120"/>
              <a:gd name="T44" fmla="*/ 60 w 120"/>
              <a:gd name="T45" fmla="*/ 72 h 120"/>
              <a:gd name="T46" fmla="*/ 36 w 120"/>
              <a:gd name="T47" fmla="*/ 48 h 120"/>
              <a:gd name="T48" fmla="*/ 60 w 120"/>
              <a:gd name="T49" fmla="*/ 24 h 120"/>
              <a:gd name="T50" fmla="*/ 84 w 120"/>
              <a:gd name="T51" fmla="*/ 48 h 120"/>
              <a:gd name="T52" fmla="*/ 60 w 120"/>
              <a:gd name="T53" fmla="*/ 7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120"/>
                </a:moveTo>
                <a:cubicBezTo>
                  <a:pt x="120" y="0"/>
                  <a:pt x="120" y="0"/>
                  <a:pt x="120" y="0"/>
                </a:cubicBez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lnTo>
                  <a:pt x="120" y="120"/>
                </a:lnTo>
                <a:close/>
                <a:moveTo>
                  <a:pt x="77" y="75"/>
                </a:moveTo>
                <a:cubicBezTo>
                  <a:pt x="86" y="70"/>
                  <a:pt x="92" y="60"/>
                  <a:pt x="92" y="48"/>
                </a:cubicBezTo>
                <a:cubicBezTo>
                  <a:pt x="92" y="30"/>
                  <a:pt x="78" y="16"/>
                  <a:pt x="60" y="16"/>
                </a:cubicBezTo>
                <a:cubicBezTo>
                  <a:pt x="42" y="16"/>
                  <a:pt x="28" y="30"/>
                  <a:pt x="28" y="48"/>
                </a:cubicBezTo>
                <a:cubicBezTo>
                  <a:pt x="28" y="60"/>
                  <a:pt x="34" y="70"/>
                  <a:pt x="43" y="75"/>
                </a:cubicBezTo>
                <a:cubicBezTo>
                  <a:pt x="29" y="81"/>
                  <a:pt x="18" y="95"/>
                  <a:pt x="16" y="112"/>
                </a:cubicBezTo>
                <a:cubicBezTo>
                  <a:pt x="8" y="112"/>
                  <a:pt x="8" y="112"/>
                  <a:pt x="8" y="112"/>
                </a:cubicBezTo>
                <a:cubicBezTo>
                  <a:pt x="8" y="8"/>
                  <a:pt x="8" y="8"/>
                  <a:pt x="8" y="8"/>
                </a:cubicBezTo>
                <a:cubicBezTo>
                  <a:pt x="112" y="8"/>
                  <a:pt x="112" y="8"/>
                  <a:pt x="112" y="8"/>
                </a:cubicBezTo>
                <a:cubicBezTo>
                  <a:pt x="112" y="112"/>
                  <a:pt x="112" y="112"/>
                  <a:pt x="112" y="112"/>
                </a:cubicBezTo>
                <a:cubicBezTo>
                  <a:pt x="104" y="112"/>
                  <a:pt x="104" y="112"/>
                  <a:pt x="104" y="112"/>
                </a:cubicBezTo>
                <a:cubicBezTo>
                  <a:pt x="102" y="95"/>
                  <a:pt x="91" y="81"/>
                  <a:pt x="77" y="75"/>
                </a:cubicBezTo>
                <a:moveTo>
                  <a:pt x="60" y="72"/>
                </a:moveTo>
                <a:cubicBezTo>
                  <a:pt x="47" y="72"/>
                  <a:pt x="36" y="61"/>
                  <a:pt x="36" y="48"/>
                </a:cubicBezTo>
                <a:cubicBezTo>
                  <a:pt x="36" y="35"/>
                  <a:pt x="47" y="24"/>
                  <a:pt x="60" y="24"/>
                </a:cubicBezTo>
                <a:cubicBezTo>
                  <a:pt x="73" y="24"/>
                  <a:pt x="84" y="35"/>
                  <a:pt x="84" y="48"/>
                </a:cubicBezTo>
                <a:cubicBezTo>
                  <a:pt x="84" y="61"/>
                  <a:pt x="73" y="72"/>
                  <a:pt x="60" y="72"/>
                </a:cubicBezTo>
              </a:path>
            </a:pathLst>
          </a:custGeom>
          <a:solidFill>
            <a:srgbClr val="D83B01"/>
          </a:solidFill>
          <a:ln>
            <a:noFill/>
          </a:ln>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 name="Espace réservé du numéro de diapositive 1"/>
          <p:cNvSpPr>
            <a:spLocks noGrp="1"/>
          </p:cNvSpPr>
          <p:nvPr>
            <p:ph type="sldNum" sz="quarter" idx="12"/>
          </p:nvPr>
        </p:nvSpPr>
        <p:spPr>
          <a:xfrm>
            <a:off x="9384496" y="6413482"/>
            <a:ext cx="2743200" cy="365125"/>
          </a:xfrm>
        </p:spPr>
        <p:txBody>
          <a:bodyPr/>
          <a:lstStyle/>
          <a:p>
            <a:fld id="{D8BA5B44-FEDE-4176-A99F-74D8C8C78B45}" type="slidenum">
              <a:rPr lang="en-US" sz="2400" b="1" smtClean="0">
                <a:solidFill>
                  <a:schemeClr val="bg1"/>
                </a:solidFill>
              </a:rPr>
              <a:t>29</a:t>
            </a:fld>
            <a:endParaRPr lang="en-US" b="1" dirty="0">
              <a:solidFill>
                <a:schemeClr val="bg1"/>
              </a:solidFill>
            </a:endParaRPr>
          </a:p>
        </p:txBody>
      </p:sp>
      <p:pic>
        <p:nvPicPr>
          <p:cNvPr id="91" name="Image 9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4441" y="-114297"/>
            <a:ext cx="995925" cy="663950"/>
          </a:xfrm>
          <a:prstGeom prst="rect">
            <a:avLst/>
          </a:prstGeom>
        </p:spPr>
      </p:pic>
      <p:pic>
        <p:nvPicPr>
          <p:cNvPr id="92" name="Image 9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0625" y="69729"/>
            <a:ext cx="732300" cy="322838"/>
          </a:xfrm>
          <a:prstGeom prst="rect">
            <a:avLst/>
          </a:prstGeom>
        </p:spPr>
      </p:pic>
    </p:spTree>
    <p:extLst>
      <p:ext uri="{BB962C8B-B14F-4D97-AF65-F5344CB8AC3E}">
        <p14:creationId xmlns:p14="http://schemas.microsoft.com/office/powerpoint/2010/main" val="114242959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246"/>
                                        </p:tgtEl>
                                        <p:attrNameLst>
                                          <p:attrName>style.visibility</p:attrName>
                                        </p:attrNameLst>
                                      </p:cBhvr>
                                      <p:to>
                                        <p:strVal val="visible"/>
                                      </p:to>
                                    </p:set>
                                    <p:animEffect transition="in" filter="fade">
                                      <p:cBhvr>
                                        <p:cTn id="7" dur="800"/>
                                        <p:tgtEl>
                                          <p:spTgt spid="246"/>
                                        </p:tgtEl>
                                      </p:cBhvr>
                                    </p:animEffect>
                                  </p:childTnLst>
                                </p:cTn>
                              </p:par>
                            </p:childTnLst>
                          </p:cTn>
                        </p:par>
                        <p:par>
                          <p:cTn id="8" fill="hold">
                            <p:stCondLst>
                              <p:cond delay="1050"/>
                            </p:stCondLst>
                            <p:childTnLst>
                              <p:par>
                                <p:cTn id="9" presetID="1" presetClass="entr" presetSubtype="0" fill="hold" nodeType="afterEffect">
                                  <p:stCondLst>
                                    <p:cond delay="0"/>
                                  </p:stCondLst>
                                  <p:childTnLst>
                                    <p:set>
                                      <p:cBhvr>
                                        <p:cTn id="10" dur="1" fill="hold">
                                          <p:stCondLst>
                                            <p:cond delay="0"/>
                                          </p:stCondLst>
                                        </p:cTn>
                                        <p:tgtEl>
                                          <p:spTgt spid="215"/>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215"/>
                                        </p:tgtEl>
                                        <p:attrNameLst>
                                          <p:attrName>style.visibility</p:attrName>
                                        </p:attrNameLst>
                                      </p:cBhvr>
                                      <p:to>
                                        <p:strVal val="hidden"/>
                                      </p:to>
                                    </p:set>
                                  </p:childTnLst>
                                </p:cTn>
                              </p:par>
                              <p:par>
                                <p:cTn id="13" presetID="8" presetClass="emph" presetSubtype="0" accel="100000" fill="hold" nodeType="withEffect">
                                  <p:stCondLst>
                                    <p:cond delay="0"/>
                                  </p:stCondLst>
                                  <p:childTnLst>
                                    <p:animRot by="10800000">
                                      <p:cBhvr>
                                        <p:cTn id="14" dur="650" fill="hold"/>
                                        <p:tgtEl>
                                          <p:spTgt spid="211"/>
                                        </p:tgtEl>
                                        <p:attrNameLst>
                                          <p:attrName>r</p:attrName>
                                        </p:attrNameLst>
                                      </p:cBhvr>
                                    </p:animRot>
                                  </p:childTnLst>
                                </p:cTn>
                              </p:par>
                              <p:par>
                                <p:cTn id="15" presetID="1" presetClass="entr" presetSubtype="0" fill="hold" nodeType="withEffect">
                                  <p:stCondLst>
                                    <p:cond delay="650"/>
                                  </p:stCondLst>
                                  <p:childTnLst>
                                    <p:set>
                                      <p:cBhvr>
                                        <p:cTn id="16" dur="1" fill="hold">
                                          <p:stCondLst>
                                            <p:cond delay="0"/>
                                          </p:stCondLst>
                                        </p:cTn>
                                        <p:tgtEl>
                                          <p:spTgt spid="218"/>
                                        </p:tgtEl>
                                        <p:attrNameLst>
                                          <p:attrName>style.visibility</p:attrName>
                                        </p:attrNameLst>
                                      </p:cBhvr>
                                      <p:to>
                                        <p:strVal val="visible"/>
                                      </p:to>
                                    </p:set>
                                  </p:childTnLst>
                                </p:cTn>
                              </p:par>
                              <p:par>
                                <p:cTn id="17" presetID="10" presetClass="entr" presetSubtype="0" fill="hold" grpId="0" nodeType="withEffect">
                                  <p:stCondLst>
                                    <p:cond delay="650"/>
                                  </p:stCondLst>
                                  <p:childTnLst>
                                    <p:set>
                                      <p:cBhvr>
                                        <p:cTn id="18" dur="1" fill="hold">
                                          <p:stCondLst>
                                            <p:cond delay="0"/>
                                          </p:stCondLst>
                                        </p:cTn>
                                        <p:tgtEl>
                                          <p:spTgt spid="271"/>
                                        </p:tgtEl>
                                        <p:attrNameLst>
                                          <p:attrName>style.visibility</p:attrName>
                                        </p:attrNameLst>
                                      </p:cBhvr>
                                      <p:to>
                                        <p:strVal val="visible"/>
                                      </p:to>
                                    </p:set>
                                    <p:animEffect transition="in" filter="fade">
                                      <p:cBhvr>
                                        <p:cTn id="19" dur="800"/>
                                        <p:tgtEl>
                                          <p:spTgt spid="271"/>
                                        </p:tgtEl>
                                      </p:cBhvr>
                                    </p:animEffect>
                                  </p:childTnLst>
                                </p:cTn>
                              </p:par>
                              <p:par>
                                <p:cTn id="20" presetID="1" presetClass="entr" presetSubtype="0" fill="hold" grpId="1" nodeType="withEffect">
                                  <p:stCondLst>
                                    <p:cond delay="650"/>
                                  </p:stCondLst>
                                  <p:childTnLst>
                                    <p:set>
                                      <p:cBhvr>
                                        <p:cTn id="21" dur="1" fill="hold">
                                          <p:stCondLst>
                                            <p:cond delay="0"/>
                                          </p:stCondLst>
                                        </p:cTn>
                                        <p:tgtEl>
                                          <p:spTgt spid="185"/>
                                        </p:tgtEl>
                                        <p:attrNameLst>
                                          <p:attrName>style.visibility</p:attrName>
                                        </p:attrNameLst>
                                      </p:cBhvr>
                                      <p:to>
                                        <p:strVal val="visible"/>
                                      </p:to>
                                    </p:set>
                                  </p:childTnLst>
                                </p:cTn>
                              </p:par>
                              <p:par>
                                <p:cTn id="22" presetID="63" presetClass="path" presetSubtype="0" decel="100000" fill="hold" grpId="0" nodeType="withEffect">
                                  <p:stCondLst>
                                    <p:cond delay="650"/>
                                  </p:stCondLst>
                                  <p:childTnLst>
                                    <p:animMotion origin="layout" path="M -0.0987 2.59259E-6 L 8.33333E-7 2.59259E-6 " pathEditMode="relative" rAng="0" ptsTypes="AA">
                                      <p:cBhvr>
                                        <p:cTn id="23" dur="800" fill="hold"/>
                                        <p:tgtEl>
                                          <p:spTgt spid="185"/>
                                        </p:tgtEl>
                                        <p:attrNameLst>
                                          <p:attrName>ppt_x</p:attrName>
                                          <p:attrName>ppt_y</p:attrName>
                                        </p:attrNameLst>
                                      </p:cBhvr>
                                      <p:rCtr x="4935" y="0"/>
                                    </p:animMotion>
                                  </p:childTnLst>
                                </p:cTn>
                              </p:par>
                              <p:par>
                                <p:cTn id="24" presetID="1" presetClass="exit" presetSubtype="0" fill="hold" grpId="0" nodeType="withEffect">
                                  <p:stCondLst>
                                    <p:cond delay="650"/>
                                  </p:stCondLst>
                                  <p:childTnLst>
                                    <p:set>
                                      <p:cBhvr>
                                        <p:cTn id="25" dur="1" fill="hold">
                                          <p:stCondLst>
                                            <p:cond delay="0"/>
                                          </p:stCondLst>
                                        </p:cTn>
                                        <p:tgtEl>
                                          <p:spTgt spid="214"/>
                                        </p:tgtEl>
                                        <p:attrNameLst>
                                          <p:attrName>style.visibility</p:attrName>
                                        </p:attrNameLst>
                                      </p:cBhvr>
                                      <p:to>
                                        <p:strVal val="hidden"/>
                                      </p:to>
                                    </p:set>
                                  </p:childTnLst>
                                </p:cTn>
                              </p:par>
                              <p:par>
                                <p:cTn id="26" presetID="8" presetClass="emph" presetSubtype="0" decel="100000" fill="hold" nodeType="withEffect">
                                  <p:stCondLst>
                                    <p:cond delay="650"/>
                                  </p:stCondLst>
                                  <p:childTnLst>
                                    <p:animRot by="10800000">
                                      <p:cBhvr>
                                        <p:cTn id="27" dur="750" fill="hold"/>
                                        <p:tgtEl>
                                          <p:spTgt spid="218"/>
                                        </p:tgtEl>
                                        <p:attrNameLst>
                                          <p:attrName>r</p:attrName>
                                        </p:attrNameLst>
                                      </p:cBhvr>
                                    </p:animRot>
                                  </p:childTnLst>
                                </p:cTn>
                              </p:par>
                            </p:childTnLst>
                          </p:cTn>
                        </p:par>
                        <p:par>
                          <p:cTn id="28" fill="hold">
                            <p:stCondLst>
                              <p:cond delay="2500"/>
                            </p:stCondLst>
                            <p:childTnLst>
                              <p:par>
                                <p:cTn id="29" presetID="1" presetClass="entr" presetSubtype="0" fill="hold" nodeType="afterEffect">
                                  <p:stCondLst>
                                    <p:cond delay="0"/>
                                  </p:stCondLst>
                                  <p:childTnLst>
                                    <p:set>
                                      <p:cBhvr>
                                        <p:cTn id="30" dur="1" fill="hold">
                                          <p:stCondLst>
                                            <p:cond delay="0"/>
                                          </p:stCondLst>
                                        </p:cTn>
                                        <p:tgtEl>
                                          <p:spTgt spid="204"/>
                                        </p:tgtEl>
                                        <p:attrNameLst>
                                          <p:attrName>style.visibility</p:attrName>
                                        </p:attrNameLst>
                                      </p:cBhvr>
                                      <p:to>
                                        <p:strVal val="visible"/>
                                      </p:to>
                                    </p:set>
                                  </p:childTnLst>
                                </p:cTn>
                              </p:par>
                              <p:par>
                                <p:cTn id="31" presetID="10" presetClass="entr" presetSubtype="0" fill="hold" nodeType="withEffect">
                                  <p:stCondLst>
                                    <p:cond delay="0"/>
                                  </p:stCondLst>
                                  <p:childTnLst>
                                    <p:set>
                                      <p:cBhvr>
                                        <p:cTn id="32" dur="1" fill="hold">
                                          <p:stCondLst>
                                            <p:cond delay="0"/>
                                          </p:stCondLst>
                                        </p:cTn>
                                        <p:tgtEl>
                                          <p:spTgt spid="247"/>
                                        </p:tgtEl>
                                        <p:attrNameLst>
                                          <p:attrName>style.visibility</p:attrName>
                                        </p:attrNameLst>
                                      </p:cBhvr>
                                      <p:to>
                                        <p:strVal val="visible"/>
                                      </p:to>
                                    </p:set>
                                    <p:animEffect transition="in" filter="fade">
                                      <p:cBhvr>
                                        <p:cTn id="33" dur="800"/>
                                        <p:tgtEl>
                                          <p:spTgt spid="247"/>
                                        </p:tgtEl>
                                      </p:cBhvr>
                                    </p:animEffect>
                                  </p:childTnLst>
                                </p:cTn>
                              </p:par>
                              <p:par>
                                <p:cTn id="34" presetID="1" presetClass="exit" presetSubtype="0" fill="hold" nodeType="withEffect">
                                  <p:stCondLst>
                                    <p:cond delay="0"/>
                                  </p:stCondLst>
                                  <p:childTnLst>
                                    <p:set>
                                      <p:cBhvr>
                                        <p:cTn id="35" dur="1" fill="hold">
                                          <p:stCondLst>
                                            <p:cond delay="0"/>
                                          </p:stCondLst>
                                        </p:cTn>
                                        <p:tgtEl>
                                          <p:spTgt spid="204"/>
                                        </p:tgtEl>
                                        <p:attrNameLst>
                                          <p:attrName>style.visibility</p:attrName>
                                        </p:attrNameLst>
                                      </p:cBhvr>
                                      <p:to>
                                        <p:strVal val="hidden"/>
                                      </p:to>
                                    </p:set>
                                  </p:childTnLst>
                                </p:cTn>
                              </p:par>
                              <p:par>
                                <p:cTn id="36" presetID="8" presetClass="emph" presetSubtype="0" accel="100000" fill="hold" nodeType="withEffect">
                                  <p:stCondLst>
                                    <p:cond delay="0"/>
                                  </p:stCondLst>
                                  <p:childTnLst>
                                    <p:animRot by="10800000">
                                      <p:cBhvr>
                                        <p:cTn id="37" dur="650" fill="hold"/>
                                        <p:tgtEl>
                                          <p:spTgt spid="200"/>
                                        </p:tgtEl>
                                        <p:attrNameLst>
                                          <p:attrName>r</p:attrName>
                                        </p:attrNameLst>
                                      </p:cBhvr>
                                    </p:animRot>
                                  </p:childTnLst>
                                </p:cTn>
                              </p:par>
                              <p:par>
                                <p:cTn id="38" presetID="1" presetClass="entr" presetSubtype="0" fill="hold" nodeType="withEffect">
                                  <p:stCondLst>
                                    <p:cond delay="650"/>
                                  </p:stCondLst>
                                  <p:childTnLst>
                                    <p:set>
                                      <p:cBhvr>
                                        <p:cTn id="39" dur="1" fill="hold">
                                          <p:stCondLst>
                                            <p:cond delay="0"/>
                                          </p:stCondLst>
                                        </p:cTn>
                                        <p:tgtEl>
                                          <p:spTgt spid="207"/>
                                        </p:tgtEl>
                                        <p:attrNameLst>
                                          <p:attrName>style.visibility</p:attrName>
                                        </p:attrNameLst>
                                      </p:cBhvr>
                                      <p:to>
                                        <p:strVal val="visible"/>
                                      </p:to>
                                    </p:set>
                                  </p:childTnLst>
                                </p:cTn>
                              </p:par>
                              <p:par>
                                <p:cTn id="40" presetID="1" presetClass="exit" presetSubtype="0" fill="hold" grpId="0" nodeType="withEffect">
                                  <p:stCondLst>
                                    <p:cond delay="650"/>
                                  </p:stCondLst>
                                  <p:childTnLst>
                                    <p:set>
                                      <p:cBhvr>
                                        <p:cTn id="41" dur="1" fill="hold">
                                          <p:stCondLst>
                                            <p:cond delay="0"/>
                                          </p:stCondLst>
                                        </p:cTn>
                                        <p:tgtEl>
                                          <p:spTgt spid="203"/>
                                        </p:tgtEl>
                                        <p:attrNameLst>
                                          <p:attrName>style.visibility</p:attrName>
                                        </p:attrNameLst>
                                      </p:cBhvr>
                                      <p:to>
                                        <p:strVal val="hidden"/>
                                      </p:to>
                                    </p:set>
                                  </p:childTnLst>
                                </p:cTn>
                              </p:par>
                              <p:par>
                                <p:cTn id="42" presetID="8" presetClass="emph" presetSubtype="0" decel="100000" fill="hold" nodeType="withEffect">
                                  <p:stCondLst>
                                    <p:cond delay="650"/>
                                  </p:stCondLst>
                                  <p:childTnLst>
                                    <p:animRot by="10800000">
                                      <p:cBhvr>
                                        <p:cTn id="43" dur="750" fill="hold"/>
                                        <p:tgtEl>
                                          <p:spTgt spid="207"/>
                                        </p:tgtEl>
                                        <p:attrNameLst>
                                          <p:attrName>r</p:attrName>
                                        </p:attrNameLst>
                                      </p:cBhvr>
                                    </p:animRot>
                                  </p:childTnLst>
                                </p:cTn>
                              </p:par>
                              <p:par>
                                <p:cTn id="44" presetID="10" presetClass="entr" presetSubtype="0" fill="hold" nodeType="withEffect">
                                  <p:stCondLst>
                                    <p:cond delay="900"/>
                                  </p:stCondLst>
                                  <p:childTnLst>
                                    <p:set>
                                      <p:cBhvr>
                                        <p:cTn id="45" dur="1" fill="hold">
                                          <p:stCondLst>
                                            <p:cond delay="0"/>
                                          </p:stCondLst>
                                        </p:cTn>
                                        <p:tgtEl>
                                          <p:spTgt spid="255"/>
                                        </p:tgtEl>
                                        <p:attrNameLst>
                                          <p:attrName>style.visibility</p:attrName>
                                        </p:attrNameLst>
                                      </p:cBhvr>
                                      <p:to>
                                        <p:strVal val="visible"/>
                                      </p:to>
                                    </p:set>
                                    <p:animEffect transition="in" filter="fade">
                                      <p:cBhvr>
                                        <p:cTn id="46" dur="800"/>
                                        <p:tgtEl>
                                          <p:spTgt spid="255"/>
                                        </p:tgtEl>
                                      </p:cBhvr>
                                    </p:animEffect>
                                  </p:childTnLst>
                                </p:cTn>
                              </p:par>
                              <p:par>
                                <p:cTn id="47" presetID="1" presetClass="entr" presetSubtype="0" fill="hold" grpId="0" nodeType="withEffect">
                                  <p:stCondLst>
                                    <p:cond delay="900"/>
                                  </p:stCondLst>
                                  <p:childTnLst>
                                    <p:set>
                                      <p:cBhvr>
                                        <p:cTn id="48" dur="1" fill="hold">
                                          <p:stCondLst>
                                            <p:cond delay="0"/>
                                          </p:stCondLst>
                                        </p:cTn>
                                        <p:tgtEl>
                                          <p:spTgt spid="186"/>
                                        </p:tgtEl>
                                        <p:attrNameLst>
                                          <p:attrName>style.visibility</p:attrName>
                                        </p:attrNameLst>
                                      </p:cBhvr>
                                      <p:to>
                                        <p:strVal val="visible"/>
                                      </p:to>
                                    </p:set>
                                  </p:childTnLst>
                                </p:cTn>
                              </p:par>
                              <p:par>
                                <p:cTn id="49" presetID="63" presetClass="path" presetSubtype="0" decel="100000" fill="hold" grpId="1" nodeType="withEffect">
                                  <p:stCondLst>
                                    <p:cond delay="900"/>
                                  </p:stCondLst>
                                  <p:childTnLst>
                                    <p:animMotion origin="layout" path="M -0.0987 1.85185E-6 L -1.45833E-6 1.85185E-6 " pathEditMode="relative" rAng="0" ptsTypes="AA">
                                      <p:cBhvr>
                                        <p:cTn id="50" dur="800" fill="hold"/>
                                        <p:tgtEl>
                                          <p:spTgt spid="186"/>
                                        </p:tgtEl>
                                        <p:attrNameLst>
                                          <p:attrName>ppt_x</p:attrName>
                                          <p:attrName>ppt_y</p:attrName>
                                        </p:attrNameLst>
                                      </p:cBhvr>
                                      <p:rCtr x="4935" y="0"/>
                                    </p:animMotion>
                                  </p:childTnLst>
                                </p:cTn>
                              </p:par>
                            </p:childTnLst>
                          </p:cTn>
                        </p:par>
                        <p:par>
                          <p:cTn id="51" fill="hold">
                            <p:stCondLst>
                              <p:cond delay="4200"/>
                            </p:stCondLst>
                            <p:childTnLst>
                              <p:par>
                                <p:cTn id="52" presetID="1" presetClass="entr" presetSubtype="0" fill="hold" nodeType="afterEffect">
                                  <p:stCondLst>
                                    <p:cond delay="250"/>
                                  </p:stCondLst>
                                  <p:childTnLst>
                                    <p:set>
                                      <p:cBhvr>
                                        <p:cTn id="53" dur="1" fill="hold">
                                          <p:stCondLst>
                                            <p:cond delay="0"/>
                                          </p:stCondLst>
                                        </p:cTn>
                                        <p:tgtEl>
                                          <p:spTgt spid="226"/>
                                        </p:tgtEl>
                                        <p:attrNameLst>
                                          <p:attrName>style.visibility</p:attrName>
                                        </p:attrNameLst>
                                      </p:cBhvr>
                                      <p:to>
                                        <p:strVal val="visible"/>
                                      </p:to>
                                    </p:set>
                                  </p:childTnLst>
                                </p:cTn>
                              </p:par>
                              <p:par>
                                <p:cTn id="54" presetID="10" presetClass="entr" presetSubtype="0" fill="hold" nodeType="withEffect">
                                  <p:stCondLst>
                                    <p:cond delay="0"/>
                                  </p:stCondLst>
                                  <p:childTnLst>
                                    <p:set>
                                      <p:cBhvr>
                                        <p:cTn id="55" dur="1" fill="hold">
                                          <p:stCondLst>
                                            <p:cond delay="0"/>
                                          </p:stCondLst>
                                        </p:cTn>
                                        <p:tgtEl>
                                          <p:spTgt spid="248"/>
                                        </p:tgtEl>
                                        <p:attrNameLst>
                                          <p:attrName>style.visibility</p:attrName>
                                        </p:attrNameLst>
                                      </p:cBhvr>
                                      <p:to>
                                        <p:strVal val="visible"/>
                                      </p:to>
                                    </p:set>
                                    <p:animEffect transition="in" filter="fade">
                                      <p:cBhvr>
                                        <p:cTn id="56" dur="800"/>
                                        <p:tgtEl>
                                          <p:spTgt spid="248"/>
                                        </p:tgtEl>
                                      </p:cBhvr>
                                    </p:animEffect>
                                  </p:childTnLst>
                                </p:cTn>
                              </p:par>
                              <p:par>
                                <p:cTn id="57" presetID="1" presetClass="exit" presetSubtype="0" fill="hold" nodeType="withEffect">
                                  <p:stCondLst>
                                    <p:cond delay="250"/>
                                  </p:stCondLst>
                                  <p:childTnLst>
                                    <p:set>
                                      <p:cBhvr>
                                        <p:cTn id="58" dur="1" fill="hold">
                                          <p:stCondLst>
                                            <p:cond delay="0"/>
                                          </p:stCondLst>
                                        </p:cTn>
                                        <p:tgtEl>
                                          <p:spTgt spid="226"/>
                                        </p:tgtEl>
                                        <p:attrNameLst>
                                          <p:attrName>style.visibility</p:attrName>
                                        </p:attrNameLst>
                                      </p:cBhvr>
                                      <p:to>
                                        <p:strVal val="hidden"/>
                                      </p:to>
                                    </p:set>
                                  </p:childTnLst>
                                </p:cTn>
                              </p:par>
                              <p:par>
                                <p:cTn id="59" presetID="8" presetClass="emph" presetSubtype="0" accel="100000" fill="hold" nodeType="withEffect">
                                  <p:stCondLst>
                                    <p:cond delay="250"/>
                                  </p:stCondLst>
                                  <p:childTnLst>
                                    <p:animRot by="10800000">
                                      <p:cBhvr>
                                        <p:cTn id="60" dur="650" fill="hold"/>
                                        <p:tgtEl>
                                          <p:spTgt spid="222"/>
                                        </p:tgtEl>
                                        <p:attrNameLst>
                                          <p:attrName>r</p:attrName>
                                        </p:attrNameLst>
                                      </p:cBhvr>
                                    </p:animRot>
                                  </p:childTnLst>
                                </p:cTn>
                              </p:par>
                              <p:par>
                                <p:cTn id="61" presetID="1" presetClass="entr" presetSubtype="0" fill="hold" nodeType="withEffect">
                                  <p:stCondLst>
                                    <p:cond delay="900"/>
                                  </p:stCondLst>
                                  <p:childTnLst>
                                    <p:set>
                                      <p:cBhvr>
                                        <p:cTn id="62" dur="1" fill="hold">
                                          <p:stCondLst>
                                            <p:cond delay="0"/>
                                          </p:stCondLst>
                                        </p:cTn>
                                        <p:tgtEl>
                                          <p:spTgt spid="251"/>
                                        </p:tgtEl>
                                        <p:attrNameLst>
                                          <p:attrName>style.visibility</p:attrName>
                                        </p:attrNameLst>
                                      </p:cBhvr>
                                      <p:to>
                                        <p:strVal val="visible"/>
                                      </p:to>
                                    </p:set>
                                  </p:childTnLst>
                                </p:cTn>
                              </p:par>
                              <p:par>
                                <p:cTn id="63" presetID="10" presetClass="entr" presetSubtype="0" fill="hold" nodeType="withEffect">
                                  <p:stCondLst>
                                    <p:cond delay="900"/>
                                  </p:stCondLst>
                                  <p:childTnLst>
                                    <p:set>
                                      <p:cBhvr>
                                        <p:cTn id="64" dur="1" fill="hold">
                                          <p:stCondLst>
                                            <p:cond delay="0"/>
                                          </p:stCondLst>
                                        </p:cTn>
                                        <p:tgtEl>
                                          <p:spTgt spid="259"/>
                                        </p:tgtEl>
                                        <p:attrNameLst>
                                          <p:attrName>style.visibility</p:attrName>
                                        </p:attrNameLst>
                                      </p:cBhvr>
                                      <p:to>
                                        <p:strVal val="visible"/>
                                      </p:to>
                                    </p:set>
                                    <p:animEffect transition="in" filter="fade">
                                      <p:cBhvr>
                                        <p:cTn id="65" dur="800"/>
                                        <p:tgtEl>
                                          <p:spTgt spid="259"/>
                                        </p:tgtEl>
                                      </p:cBhvr>
                                    </p:animEffect>
                                  </p:childTnLst>
                                </p:cTn>
                              </p:par>
                              <p:par>
                                <p:cTn id="66" presetID="1" presetClass="exit" presetSubtype="0" fill="hold" grpId="0" nodeType="withEffect">
                                  <p:stCondLst>
                                    <p:cond delay="900"/>
                                  </p:stCondLst>
                                  <p:childTnLst>
                                    <p:set>
                                      <p:cBhvr>
                                        <p:cTn id="67" dur="1" fill="hold">
                                          <p:stCondLst>
                                            <p:cond delay="0"/>
                                          </p:stCondLst>
                                        </p:cTn>
                                        <p:tgtEl>
                                          <p:spTgt spid="225"/>
                                        </p:tgtEl>
                                        <p:attrNameLst>
                                          <p:attrName>style.visibility</p:attrName>
                                        </p:attrNameLst>
                                      </p:cBhvr>
                                      <p:to>
                                        <p:strVal val="hidden"/>
                                      </p:to>
                                    </p:set>
                                  </p:childTnLst>
                                </p:cTn>
                              </p:par>
                              <p:par>
                                <p:cTn id="68" presetID="8" presetClass="emph" presetSubtype="0" decel="100000" fill="hold" nodeType="withEffect">
                                  <p:stCondLst>
                                    <p:cond delay="900"/>
                                  </p:stCondLst>
                                  <p:childTnLst>
                                    <p:animRot by="10800000">
                                      <p:cBhvr>
                                        <p:cTn id="69" dur="750" fill="hold"/>
                                        <p:tgtEl>
                                          <p:spTgt spid="251"/>
                                        </p:tgtEl>
                                        <p:attrNameLst>
                                          <p:attrName>r</p:attrName>
                                        </p:attrNameLst>
                                      </p:cBhvr>
                                    </p:animRot>
                                  </p:childTnLst>
                                </p:cTn>
                              </p:par>
                              <p:par>
                                <p:cTn id="70" presetID="1" presetClass="entr" presetSubtype="0" fill="hold" grpId="0" nodeType="withEffect">
                                  <p:stCondLst>
                                    <p:cond delay="900"/>
                                  </p:stCondLst>
                                  <p:childTnLst>
                                    <p:set>
                                      <p:cBhvr>
                                        <p:cTn id="71" dur="1" fill="hold">
                                          <p:stCondLst>
                                            <p:cond delay="0"/>
                                          </p:stCondLst>
                                        </p:cTn>
                                        <p:tgtEl>
                                          <p:spTgt spid="187"/>
                                        </p:tgtEl>
                                        <p:attrNameLst>
                                          <p:attrName>style.visibility</p:attrName>
                                        </p:attrNameLst>
                                      </p:cBhvr>
                                      <p:to>
                                        <p:strVal val="visible"/>
                                      </p:to>
                                    </p:set>
                                  </p:childTnLst>
                                </p:cTn>
                              </p:par>
                              <p:par>
                                <p:cTn id="72" presetID="63" presetClass="path" presetSubtype="0" decel="100000" fill="hold" grpId="1" nodeType="withEffect">
                                  <p:stCondLst>
                                    <p:cond delay="900"/>
                                  </p:stCondLst>
                                  <p:childTnLst>
                                    <p:animMotion origin="layout" path="M -0.0987 -2.96296E-6 L 5E-6 -2.96296E-6 " pathEditMode="relative" rAng="0" ptsTypes="AA">
                                      <p:cBhvr>
                                        <p:cTn id="73" dur="800" fill="hold"/>
                                        <p:tgtEl>
                                          <p:spTgt spid="187"/>
                                        </p:tgtEl>
                                        <p:attrNameLst>
                                          <p:attrName>ppt_x</p:attrName>
                                          <p:attrName>ppt_y</p:attrName>
                                        </p:attrNameLst>
                                      </p:cBhvr>
                                      <p:rCtr x="4935" y="0"/>
                                    </p:animMotion>
                                  </p:childTnLst>
                                </p:cTn>
                              </p:par>
                            </p:childTnLst>
                          </p:cTn>
                        </p:par>
                        <p:par>
                          <p:cTn id="74" fill="hold">
                            <p:stCondLst>
                              <p:cond delay="5900"/>
                            </p:stCondLst>
                            <p:childTnLst>
                              <p:par>
                                <p:cTn id="75" presetID="1" presetClass="entr" presetSubtype="0" fill="hold" nodeType="afterEffect">
                                  <p:stCondLst>
                                    <p:cond delay="250"/>
                                  </p:stCondLst>
                                  <p:childTnLst>
                                    <p:set>
                                      <p:cBhvr>
                                        <p:cTn id="76" dur="1" fill="hold">
                                          <p:stCondLst>
                                            <p:cond delay="0"/>
                                          </p:stCondLst>
                                        </p:cTn>
                                        <p:tgtEl>
                                          <p:spTgt spid="193"/>
                                        </p:tgtEl>
                                        <p:attrNameLst>
                                          <p:attrName>style.visibility</p:attrName>
                                        </p:attrNameLst>
                                      </p:cBhvr>
                                      <p:to>
                                        <p:strVal val="visible"/>
                                      </p:to>
                                    </p:set>
                                  </p:childTnLst>
                                </p:cTn>
                              </p:par>
                              <p:par>
                                <p:cTn id="77" presetID="10" presetClass="entr" presetSubtype="0" fill="hold" nodeType="withEffect">
                                  <p:stCondLst>
                                    <p:cond delay="0"/>
                                  </p:stCondLst>
                                  <p:childTnLst>
                                    <p:set>
                                      <p:cBhvr>
                                        <p:cTn id="78" dur="1" fill="hold">
                                          <p:stCondLst>
                                            <p:cond delay="0"/>
                                          </p:stCondLst>
                                        </p:cTn>
                                        <p:tgtEl>
                                          <p:spTgt spid="249"/>
                                        </p:tgtEl>
                                        <p:attrNameLst>
                                          <p:attrName>style.visibility</p:attrName>
                                        </p:attrNameLst>
                                      </p:cBhvr>
                                      <p:to>
                                        <p:strVal val="visible"/>
                                      </p:to>
                                    </p:set>
                                    <p:animEffect transition="in" filter="fade">
                                      <p:cBhvr>
                                        <p:cTn id="79" dur="800"/>
                                        <p:tgtEl>
                                          <p:spTgt spid="249"/>
                                        </p:tgtEl>
                                      </p:cBhvr>
                                    </p:animEffect>
                                  </p:childTnLst>
                                </p:cTn>
                              </p:par>
                              <p:par>
                                <p:cTn id="80" presetID="1" presetClass="exit" presetSubtype="0" fill="hold" nodeType="withEffect">
                                  <p:stCondLst>
                                    <p:cond delay="250"/>
                                  </p:stCondLst>
                                  <p:childTnLst>
                                    <p:set>
                                      <p:cBhvr>
                                        <p:cTn id="81" dur="1" fill="hold">
                                          <p:stCondLst>
                                            <p:cond delay="0"/>
                                          </p:stCondLst>
                                        </p:cTn>
                                        <p:tgtEl>
                                          <p:spTgt spid="193"/>
                                        </p:tgtEl>
                                        <p:attrNameLst>
                                          <p:attrName>style.visibility</p:attrName>
                                        </p:attrNameLst>
                                      </p:cBhvr>
                                      <p:to>
                                        <p:strVal val="hidden"/>
                                      </p:to>
                                    </p:set>
                                  </p:childTnLst>
                                </p:cTn>
                              </p:par>
                              <p:par>
                                <p:cTn id="82" presetID="8" presetClass="emph" presetSubtype="0" accel="100000" fill="hold" nodeType="withEffect">
                                  <p:stCondLst>
                                    <p:cond delay="250"/>
                                  </p:stCondLst>
                                  <p:childTnLst>
                                    <p:animRot by="10800000">
                                      <p:cBhvr>
                                        <p:cTn id="83" dur="650" fill="hold"/>
                                        <p:tgtEl>
                                          <p:spTgt spid="189"/>
                                        </p:tgtEl>
                                        <p:attrNameLst>
                                          <p:attrName>r</p:attrName>
                                        </p:attrNameLst>
                                      </p:cBhvr>
                                    </p:animRot>
                                  </p:childTnLst>
                                </p:cTn>
                              </p:par>
                              <p:par>
                                <p:cTn id="84" presetID="1" presetClass="entr" presetSubtype="0" fill="hold" nodeType="withEffect">
                                  <p:stCondLst>
                                    <p:cond delay="900"/>
                                  </p:stCondLst>
                                  <p:childTnLst>
                                    <p:set>
                                      <p:cBhvr>
                                        <p:cTn id="85" dur="1" fill="hold">
                                          <p:stCondLst>
                                            <p:cond delay="0"/>
                                          </p:stCondLst>
                                        </p:cTn>
                                        <p:tgtEl>
                                          <p:spTgt spid="196"/>
                                        </p:tgtEl>
                                        <p:attrNameLst>
                                          <p:attrName>style.visibility</p:attrName>
                                        </p:attrNameLst>
                                      </p:cBhvr>
                                      <p:to>
                                        <p:strVal val="visible"/>
                                      </p:to>
                                    </p:set>
                                  </p:childTnLst>
                                </p:cTn>
                              </p:par>
                              <p:par>
                                <p:cTn id="86" presetID="10" presetClass="entr" presetSubtype="0" fill="hold" nodeType="withEffect">
                                  <p:stCondLst>
                                    <p:cond delay="900"/>
                                  </p:stCondLst>
                                  <p:childTnLst>
                                    <p:set>
                                      <p:cBhvr>
                                        <p:cTn id="87" dur="1" fill="hold">
                                          <p:stCondLst>
                                            <p:cond delay="0"/>
                                          </p:stCondLst>
                                        </p:cTn>
                                        <p:tgtEl>
                                          <p:spTgt spid="264"/>
                                        </p:tgtEl>
                                        <p:attrNameLst>
                                          <p:attrName>style.visibility</p:attrName>
                                        </p:attrNameLst>
                                      </p:cBhvr>
                                      <p:to>
                                        <p:strVal val="visible"/>
                                      </p:to>
                                    </p:set>
                                    <p:animEffect transition="in" filter="fade">
                                      <p:cBhvr>
                                        <p:cTn id="88" dur="800"/>
                                        <p:tgtEl>
                                          <p:spTgt spid="264"/>
                                        </p:tgtEl>
                                      </p:cBhvr>
                                    </p:animEffect>
                                  </p:childTnLst>
                                </p:cTn>
                              </p:par>
                              <p:par>
                                <p:cTn id="89" presetID="1" presetClass="exit" presetSubtype="0" fill="hold" grpId="0" nodeType="withEffect">
                                  <p:stCondLst>
                                    <p:cond delay="900"/>
                                  </p:stCondLst>
                                  <p:childTnLst>
                                    <p:set>
                                      <p:cBhvr>
                                        <p:cTn id="90" dur="1" fill="hold">
                                          <p:stCondLst>
                                            <p:cond delay="0"/>
                                          </p:stCondLst>
                                        </p:cTn>
                                        <p:tgtEl>
                                          <p:spTgt spid="192"/>
                                        </p:tgtEl>
                                        <p:attrNameLst>
                                          <p:attrName>style.visibility</p:attrName>
                                        </p:attrNameLst>
                                      </p:cBhvr>
                                      <p:to>
                                        <p:strVal val="hidden"/>
                                      </p:to>
                                    </p:set>
                                  </p:childTnLst>
                                </p:cTn>
                              </p:par>
                              <p:par>
                                <p:cTn id="91" presetID="8" presetClass="emph" presetSubtype="0" decel="100000" fill="hold" nodeType="withEffect">
                                  <p:stCondLst>
                                    <p:cond delay="900"/>
                                  </p:stCondLst>
                                  <p:childTnLst>
                                    <p:animRot by="10800000">
                                      <p:cBhvr>
                                        <p:cTn id="92" dur="750" fill="hold"/>
                                        <p:tgtEl>
                                          <p:spTgt spid="196"/>
                                        </p:tgtEl>
                                        <p:attrNameLst>
                                          <p:attrName>r</p:attrName>
                                        </p:attrNameLst>
                                      </p:cBhvr>
                                    </p:animRot>
                                  </p:childTnLst>
                                </p:cTn>
                              </p:par>
                              <p:par>
                                <p:cTn id="93" presetID="1" presetClass="entr" presetSubtype="0" fill="hold" grpId="0" nodeType="withEffect">
                                  <p:stCondLst>
                                    <p:cond delay="900"/>
                                  </p:stCondLst>
                                  <p:childTnLst>
                                    <p:set>
                                      <p:cBhvr>
                                        <p:cTn id="94" dur="1" fill="hold">
                                          <p:stCondLst>
                                            <p:cond delay="0"/>
                                          </p:stCondLst>
                                        </p:cTn>
                                        <p:tgtEl>
                                          <p:spTgt spid="188"/>
                                        </p:tgtEl>
                                        <p:attrNameLst>
                                          <p:attrName>style.visibility</p:attrName>
                                        </p:attrNameLst>
                                      </p:cBhvr>
                                      <p:to>
                                        <p:strVal val="visible"/>
                                      </p:to>
                                    </p:set>
                                  </p:childTnLst>
                                </p:cTn>
                              </p:par>
                              <p:par>
                                <p:cTn id="95" presetID="63" presetClass="path" presetSubtype="0" decel="100000" fill="hold" grpId="1" nodeType="withEffect">
                                  <p:stCondLst>
                                    <p:cond delay="900"/>
                                  </p:stCondLst>
                                  <p:childTnLst>
                                    <p:animMotion origin="layout" path="M -0.0987 -4.81481E-6 L 8.33333E-7 -4.81481E-6 " pathEditMode="relative" rAng="0" ptsTypes="AA">
                                      <p:cBhvr>
                                        <p:cTn id="96" dur="800" fill="hold"/>
                                        <p:tgtEl>
                                          <p:spTgt spid="188"/>
                                        </p:tgtEl>
                                        <p:attrNameLst>
                                          <p:attrName>ppt_x</p:attrName>
                                          <p:attrName>ppt_y</p:attrName>
                                        </p:attrNameLst>
                                      </p:cBhvr>
                                      <p:rCtr x="4935" y="0"/>
                                    </p:animMotion>
                                  </p:childTnLst>
                                </p:cTn>
                              </p:par>
                              <p:par>
                                <p:cTn id="97" presetID="10" presetClass="entr" presetSubtype="0" fill="hold" nodeType="withEffect">
                                  <p:stCondLst>
                                    <p:cond delay="0"/>
                                  </p:stCondLst>
                                  <p:childTnLst>
                                    <p:set>
                                      <p:cBhvr>
                                        <p:cTn id="98" dur="1" fill="hold">
                                          <p:stCondLst>
                                            <p:cond delay="0"/>
                                          </p:stCondLst>
                                        </p:cTn>
                                        <p:tgtEl>
                                          <p:spTgt spid="91"/>
                                        </p:tgtEl>
                                        <p:attrNameLst>
                                          <p:attrName>style.visibility</p:attrName>
                                        </p:attrNameLst>
                                      </p:cBhvr>
                                      <p:to>
                                        <p:strVal val="visible"/>
                                      </p:to>
                                    </p:set>
                                    <p:animEffect transition="in" filter="fade">
                                      <p:cBhvr>
                                        <p:cTn id="99" dur="500"/>
                                        <p:tgtEl>
                                          <p:spTgt spid="91"/>
                                        </p:tgtEl>
                                      </p:cBhvr>
                                    </p:animEffect>
                                  </p:childTnLst>
                                </p:cTn>
                              </p:par>
                              <p:par>
                                <p:cTn id="100" presetID="10" presetClass="entr" presetSubtype="0" fill="hold" nodeType="withEffect">
                                  <p:stCondLst>
                                    <p:cond delay="0"/>
                                  </p:stCondLst>
                                  <p:childTnLst>
                                    <p:set>
                                      <p:cBhvr>
                                        <p:cTn id="101" dur="1" fill="hold">
                                          <p:stCondLst>
                                            <p:cond delay="0"/>
                                          </p:stCondLst>
                                        </p:cTn>
                                        <p:tgtEl>
                                          <p:spTgt spid="92"/>
                                        </p:tgtEl>
                                        <p:attrNameLst>
                                          <p:attrName>style.visibility</p:attrName>
                                        </p:attrNameLst>
                                      </p:cBhvr>
                                      <p:to>
                                        <p:strVal val="visible"/>
                                      </p:to>
                                    </p:set>
                                    <p:animEffect transition="in" filter="fade">
                                      <p:cBhvr>
                                        <p:cTn id="102"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p:bldP spid="185" grpId="1"/>
      <p:bldP spid="186" grpId="0"/>
      <p:bldP spid="186" grpId="1"/>
      <p:bldP spid="187" grpId="0"/>
      <p:bldP spid="187" grpId="1"/>
      <p:bldP spid="188" grpId="0"/>
      <p:bldP spid="188" grpId="1"/>
      <p:bldP spid="192" grpId="0" animBg="1"/>
      <p:bldP spid="203" grpId="0" animBg="1"/>
      <p:bldP spid="214" grpId="0" animBg="1"/>
      <p:bldP spid="225" grpId="0" animBg="1"/>
      <p:bldP spid="27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alpha val="74000"/>
          </a:schemeClr>
        </a:solidFill>
        <a:effectLst/>
      </p:bgPr>
    </p:bg>
    <p:spTree>
      <p:nvGrpSpPr>
        <p:cNvPr id="1" name=""/>
        <p:cNvGrpSpPr/>
        <p:nvPr/>
      </p:nvGrpSpPr>
      <p:grpSpPr>
        <a:xfrm>
          <a:off x="0" y="0"/>
          <a:ext cx="0" cy="0"/>
          <a:chOff x="0" y="0"/>
          <a:chExt cx="0" cy="0"/>
        </a:xfrm>
      </p:grpSpPr>
      <p:sp>
        <p:nvSpPr>
          <p:cNvPr id="4" name="Rectangle 3"/>
          <p:cNvSpPr/>
          <p:nvPr/>
        </p:nvSpPr>
        <p:spPr>
          <a:xfrm>
            <a:off x="0" y="6463621"/>
            <a:ext cx="12192000" cy="394379"/>
          </a:xfrm>
          <a:prstGeom prst="rect">
            <a:avLst/>
          </a:prstGeom>
          <a:solidFill>
            <a:srgbClr val="5C005C"/>
          </a:solidFill>
          <a:ln>
            <a:solidFill>
              <a:srgbClr val="5C00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cs typeface="Segoe UI Semibold" panose="020B0702040204020203" pitchFamily="34" charset="0"/>
              </a:rPr>
              <a:t>Introduction</a:t>
            </a:r>
          </a:p>
        </p:txBody>
      </p:sp>
      <p:sp>
        <p:nvSpPr>
          <p:cNvPr id="46" name="Title 1"/>
          <p:cNvSpPr txBox="1">
            <a:spLocks/>
          </p:cNvSpPr>
          <p:nvPr/>
        </p:nvSpPr>
        <p:spPr>
          <a:xfrm>
            <a:off x="0" y="0"/>
            <a:ext cx="12192000" cy="2186264"/>
          </a:xfrm>
          <a:prstGeom prst="rect">
            <a:avLst/>
          </a:prstGeom>
          <a:solidFill>
            <a:schemeClr val="accent1"/>
          </a:solidFill>
        </p:spPr>
        <p:txBody>
          <a:bodyPr vert="horz" wrap="square" lIns="146304" tIns="91440" rIns="146304" bIns="91440" rtlCol="0" anchor="t">
            <a:noAutofit/>
          </a:bodyPr>
          <a:lstStyle>
            <a:lvl1pPr marL="0" algn="l" defTabSz="896218" rtl="0" eaLnBrk="1" latinLnBrk="0" hangingPunct="1">
              <a:lnSpc>
                <a:spcPct val="90000"/>
              </a:lnSpc>
              <a:spcBef>
                <a:spcPct val="0"/>
              </a:spcBef>
              <a:buNone/>
              <a:defRPr lang="en-US" sz="3921" b="0" i="0" u="none" kern="1200" cap="none" spc="-147" baseline="0" dirty="0">
                <a:ln w="3175">
                  <a:noFill/>
                </a:ln>
                <a:solidFill>
                  <a:schemeClr val="accent5">
                    <a:lumMod val="50000"/>
                  </a:schemeClr>
                </a:solidFill>
                <a:effectLst/>
                <a:latin typeface="Segoe UI Semibold" charset="0"/>
                <a:ea typeface="Segoe UI Semibold" charset="0"/>
                <a:cs typeface="Segoe UI Semibold" charset="0"/>
              </a:defRPr>
            </a:lvl1pPr>
          </a:lstStyle>
          <a:p>
            <a:pPr algn="ctr"/>
            <a:endParaRPr lang="en-US" sz="5400" dirty="0">
              <a:solidFill>
                <a:schemeClr val="bg1"/>
              </a:solidFill>
              <a:latin typeface="Segoe UI Semibold" panose="020B0702040204020203" pitchFamily="34" charset="0"/>
              <a:cs typeface="Segoe UI Semibold" panose="020B0702040204020203" pitchFamily="34" charset="0"/>
            </a:endParaRPr>
          </a:p>
          <a:p>
            <a:pPr algn="ctr"/>
            <a:r>
              <a:rPr lang="en-US" sz="5400" dirty="0">
                <a:solidFill>
                  <a:schemeClr val="bg1"/>
                </a:solidFill>
                <a:latin typeface="Segoe UI Semibold" panose="020B0702040204020203" pitchFamily="34" charset="0"/>
                <a:cs typeface="Segoe UI Semibold" panose="020B0702040204020203" pitchFamily="34" charset="0"/>
              </a:rPr>
              <a:t>Introduction</a:t>
            </a:r>
          </a:p>
        </p:txBody>
      </p:sp>
      <p:sp>
        <p:nvSpPr>
          <p:cNvPr id="47" name="Oval 46"/>
          <p:cNvSpPr/>
          <p:nvPr/>
        </p:nvSpPr>
        <p:spPr>
          <a:xfrm>
            <a:off x="1186501" y="2392884"/>
            <a:ext cx="2688891" cy="2688891"/>
          </a:xfrm>
          <a:prstGeom prst="ellipse">
            <a:avLst/>
          </a:prstGeom>
          <a:solidFill>
            <a:srgbClr val="F1EFED">
              <a:lumMod val="90000"/>
            </a:srgbClr>
          </a:solidFill>
          <a:ln w="88900" cap="flat" cmpd="sng" algn="ctr">
            <a:noFill/>
            <a:prstDash val="solid"/>
          </a:ln>
          <a:effectLst/>
        </p:spPr>
        <p:txBody>
          <a:bodyPr wrap="none" lIns="0" tIns="627408" rIns="0" bIns="0" rtlCol="0" anchor="ctr"/>
          <a:lstStyle/>
          <a:p>
            <a:pPr marL="0" marR="0" lvl="0" indent="0" algn="ctr" defTabSz="896214" eaLnBrk="1" fontAlgn="auto" latinLnBrk="0" hangingPunct="1">
              <a:lnSpc>
                <a:spcPct val="90000"/>
              </a:lnSpc>
              <a:spcBef>
                <a:spcPts val="0"/>
              </a:spcBef>
              <a:spcAft>
                <a:spcPts val="0"/>
              </a:spcAft>
              <a:buClrTx/>
              <a:buSzTx/>
              <a:buFontTx/>
              <a:buNone/>
              <a:tabLst/>
              <a:defRPr/>
            </a:pPr>
            <a:endParaRPr kumimoji="0" lang="en-US" sz="1969" b="1" i="0" u="none" strike="noStrike" kern="0" cap="none" spc="118" normalizeH="0" baseline="0" noProof="0" dirty="0">
              <a:ln>
                <a:noFill/>
              </a:ln>
              <a:gradFill>
                <a:gsLst>
                  <a:gs pos="0">
                    <a:srgbClr val="FFFFFF"/>
                  </a:gs>
                  <a:gs pos="100000">
                    <a:srgbClr val="FFFFFF"/>
                  </a:gs>
                </a:gsLst>
                <a:lin ang="5400000" scaled="1"/>
              </a:gradFill>
              <a:effectLst/>
              <a:uLnTx/>
              <a:uFillTx/>
              <a:latin typeface="Segoe UI"/>
              <a:ea typeface="Segoe UI Black" panose="020B0A02040204020203" pitchFamily="34" charset="0"/>
              <a:cs typeface="Segoe UI Black" panose="020B0A02040204020203" pitchFamily="34" charset="0"/>
            </a:endParaRPr>
          </a:p>
        </p:txBody>
      </p:sp>
      <p:grpSp>
        <p:nvGrpSpPr>
          <p:cNvPr id="48" name="Group 47"/>
          <p:cNvGrpSpPr>
            <a:grpSpLocks noChangeAspect="1"/>
          </p:cNvGrpSpPr>
          <p:nvPr/>
        </p:nvGrpSpPr>
        <p:grpSpPr>
          <a:xfrm>
            <a:off x="1965503" y="3026872"/>
            <a:ext cx="1097124" cy="1270023"/>
            <a:chOff x="4278313" y="1958975"/>
            <a:chExt cx="554037" cy="641350"/>
          </a:xfrm>
          <a:solidFill>
            <a:srgbClr val="F1EFED">
              <a:lumMod val="90000"/>
            </a:srgbClr>
          </a:solidFill>
        </p:grpSpPr>
        <p:sp>
          <p:nvSpPr>
            <p:cNvPr id="49" name="Freeform 45"/>
            <p:cNvSpPr>
              <a:spLocks/>
            </p:cNvSpPr>
            <p:nvPr/>
          </p:nvSpPr>
          <p:spPr bwMode="auto">
            <a:xfrm>
              <a:off x="4591050" y="2263775"/>
              <a:ext cx="241300" cy="274638"/>
            </a:xfrm>
            <a:custGeom>
              <a:avLst/>
              <a:gdLst>
                <a:gd name="T0" fmla="*/ 0 w 152"/>
                <a:gd name="T1" fmla="*/ 44 h 173"/>
                <a:gd name="T2" fmla="*/ 75 w 152"/>
                <a:gd name="T3" fmla="*/ 0 h 173"/>
                <a:gd name="T4" fmla="*/ 152 w 152"/>
                <a:gd name="T5" fmla="*/ 44 h 173"/>
                <a:gd name="T6" fmla="*/ 152 w 152"/>
                <a:gd name="T7" fmla="*/ 130 h 173"/>
                <a:gd name="T8" fmla="*/ 75 w 152"/>
                <a:gd name="T9" fmla="*/ 173 h 173"/>
                <a:gd name="T10" fmla="*/ 0 w 152"/>
                <a:gd name="T11" fmla="*/ 130 h 173"/>
                <a:gd name="T12" fmla="*/ 0 w 152"/>
                <a:gd name="T13" fmla="*/ 44 h 173"/>
              </a:gdLst>
              <a:ahLst/>
              <a:cxnLst>
                <a:cxn ang="0">
                  <a:pos x="T0" y="T1"/>
                </a:cxn>
                <a:cxn ang="0">
                  <a:pos x="T2" y="T3"/>
                </a:cxn>
                <a:cxn ang="0">
                  <a:pos x="T4" y="T5"/>
                </a:cxn>
                <a:cxn ang="0">
                  <a:pos x="T6" y="T7"/>
                </a:cxn>
                <a:cxn ang="0">
                  <a:pos x="T8" y="T9"/>
                </a:cxn>
                <a:cxn ang="0">
                  <a:pos x="T10" y="T11"/>
                </a:cxn>
                <a:cxn ang="0">
                  <a:pos x="T12" y="T13"/>
                </a:cxn>
              </a:cxnLst>
              <a:rect l="0" t="0" r="r" b="b"/>
              <a:pathLst>
                <a:path w="152" h="173">
                  <a:moveTo>
                    <a:pt x="0" y="44"/>
                  </a:moveTo>
                  <a:lnTo>
                    <a:pt x="75" y="0"/>
                  </a:lnTo>
                  <a:lnTo>
                    <a:pt x="152" y="44"/>
                  </a:lnTo>
                  <a:lnTo>
                    <a:pt x="152" y="130"/>
                  </a:lnTo>
                  <a:lnTo>
                    <a:pt x="75" y="173"/>
                  </a:lnTo>
                  <a:lnTo>
                    <a:pt x="0" y="130"/>
                  </a:lnTo>
                  <a:lnTo>
                    <a:pt x="0" y="44"/>
                  </a:lnTo>
                  <a:close/>
                </a:path>
              </a:pathLst>
            </a:custGeom>
            <a:grpFill/>
            <a:ln w="50800" cap="flat">
              <a:solidFill>
                <a:srgbClr val="D83B0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ndParaRPr>
            </a:p>
          </p:txBody>
        </p:sp>
        <p:sp>
          <p:nvSpPr>
            <p:cNvPr id="50" name="Freeform 46"/>
            <p:cNvSpPr>
              <a:spLocks/>
            </p:cNvSpPr>
            <p:nvPr/>
          </p:nvSpPr>
          <p:spPr bwMode="auto">
            <a:xfrm>
              <a:off x="4591050" y="2333625"/>
              <a:ext cx="241300" cy="68263"/>
            </a:xfrm>
            <a:custGeom>
              <a:avLst/>
              <a:gdLst>
                <a:gd name="T0" fmla="*/ 152 w 152"/>
                <a:gd name="T1" fmla="*/ 0 h 43"/>
                <a:gd name="T2" fmla="*/ 75 w 152"/>
                <a:gd name="T3" fmla="*/ 43 h 43"/>
                <a:gd name="T4" fmla="*/ 0 w 152"/>
                <a:gd name="T5" fmla="*/ 0 h 43"/>
              </a:gdLst>
              <a:ahLst/>
              <a:cxnLst>
                <a:cxn ang="0">
                  <a:pos x="T0" y="T1"/>
                </a:cxn>
                <a:cxn ang="0">
                  <a:pos x="T2" y="T3"/>
                </a:cxn>
                <a:cxn ang="0">
                  <a:pos x="T4" y="T5"/>
                </a:cxn>
              </a:cxnLst>
              <a:rect l="0" t="0" r="r" b="b"/>
              <a:pathLst>
                <a:path w="152" h="43">
                  <a:moveTo>
                    <a:pt x="152" y="0"/>
                  </a:moveTo>
                  <a:lnTo>
                    <a:pt x="75" y="43"/>
                  </a:lnTo>
                  <a:lnTo>
                    <a:pt x="0" y="0"/>
                  </a:lnTo>
                </a:path>
              </a:pathLst>
            </a:custGeom>
            <a:grpFill/>
            <a:ln w="50800" cap="flat">
              <a:solidFill>
                <a:srgbClr val="D83B0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ndParaRPr>
            </a:p>
          </p:txBody>
        </p:sp>
        <p:sp>
          <p:nvSpPr>
            <p:cNvPr id="51" name="Line 47"/>
            <p:cNvSpPr>
              <a:spLocks noChangeShapeType="1"/>
            </p:cNvSpPr>
            <p:nvPr/>
          </p:nvSpPr>
          <p:spPr bwMode="auto">
            <a:xfrm>
              <a:off x="4710113" y="2393950"/>
              <a:ext cx="0" cy="144463"/>
            </a:xfrm>
            <a:prstGeom prst="line">
              <a:avLst/>
            </a:prstGeom>
            <a:grpFill/>
            <a:ln w="50800" cap="flat">
              <a:solidFill>
                <a:srgbClr val="D83B0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ndParaRPr>
            </a:p>
          </p:txBody>
        </p:sp>
        <p:sp>
          <p:nvSpPr>
            <p:cNvPr id="52" name="Freeform 48"/>
            <p:cNvSpPr>
              <a:spLocks/>
            </p:cNvSpPr>
            <p:nvPr/>
          </p:nvSpPr>
          <p:spPr bwMode="auto">
            <a:xfrm>
              <a:off x="4278313" y="2263775"/>
              <a:ext cx="236537" cy="274638"/>
            </a:xfrm>
            <a:custGeom>
              <a:avLst/>
              <a:gdLst>
                <a:gd name="T0" fmla="*/ 0 w 149"/>
                <a:gd name="T1" fmla="*/ 44 h 173"/>
                <a:gd name="T2" fmla="*/ 74 w 149"/>
                <a:gd name="T3" fmla="*/ 0 h 173"/>
                <a:gd name="T4" fmla="*/ 149 w 149"/>
                <a:gd name="T5" fmla="*/ 44 h 173"/>
                <a:gd name="T6" fmla="*/ 149 w 149"/>
                <a:gd name="T7" fmla="*/ 130 h 173"/>
                <a:gd name="T8" fmla="*/ 74 w 149"/>
                <a:gd name="T9" fmla="*/ 173 h 173"/>
                <a:gd name="T10" fmla="*/ 0 w 149"/>
                <a:gd name="T11" fmla="*/ 130 h 173"/>
                <a:gd name="T12" fmla="*/ 0 w 149"/>
                <a:gd name="T13" fmla="*/ 44 h 173"/>
              </a:gdLst>
              <a:ahLst/>
              <a:cxnLst>
                <a:cxn ang="0">
                  <a:pos x="T0" y="T1"/>
                </a:cxn>
                <a:cxn ang="0">
                  <a:pos x="T2" y="T3"/>
                </a:cxn>
                <a:cxn ang="0">
                  <a:pos x="T4" y="T5"/>
                </a:cxn>
                <a:cxn ang="0">
                  <a:pos x="T6" y="T7"/>
                </a:cxn>
                <a:cxn ang="0">
                  <a:pos x="T8" y="T9"/>
                </a:cxn>
                <a:cxn ang="0">
                  <a:pos x="T10" y="T11"/>
                </a:cxn>
                <a:cxn ang="0">
                  <a:pos x="T12" y="T13"/>
                </a:cxn>
              </a:cxnLst>
              <a:rect l="0" t="0" r="r" b="b"/>
              <a:pathLst>
                <a:path w="149" h="173">
                  <a:moveTo>
                    <a:pt x="0" y="44"/>
                  </a:moveTo>
                  <a:lnTo>
                    <a:pt x="74" y="0"/>
                  </a:lnTo>
                  <a:lnTo>
                    <a:pt x="149" y="44"/>
                  </a:lnTo>
                  <a:lnTo>
                    <a:pt x="149" y="130"/>
                  </a:lnTo>
                  <a:lnTo>
                    <a:pt x="74" y="173"/>
                  </a:lnTo>
                  <a:lnTo>
                    <a:pt x="0" y="130"/>
                  </a:lnTo>
                  <a:lnTo>
                    <a:pt x="0" y="44"/>
                  </a:lnTo>
                  <a:close/>
                </a:path>
              </a:pathLst>
            </a:custGeom>
            <a:grpFill/>
            <a:ln w="50800" cap="flat">
              <a:solidFill>
                <a:srgbClr val="D83B0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ndParaRPr>
            </a:p>
          </p:txBody>
        </p:sp>
        <p:sp>
          <p:nvSpPr>
            <p:cNvPr id="53" name="Freeform 49"/>
            <p:cNvSpPr>
              <a:spLocks/>
            </p:cNvSpPr>
            <p:nvPr/>
          </p:nvSpPr>
          <p:spPr bwMode="auto">
            <a:xfrm>
              <a:off x="4278313" y="2333625"/>
              <a:ext cx="236537" cy="68263"/>
            </a:xfrm>
            <a:custGeom>
              <a:avLst/>
              <a:gdLst>
                <a:gd name="T0" fmla="*/ 149 w 149"/>
                <a:gd name="T1" fmla="*/ 0 h 43"/>
                <a:gd name="T2" fmla="*/ 74 w 149"/>
                <a:gd name="T3" fmla="*/ 43 h 43"/>
                <a:gd name="T4" fmla="*/ 0 w 149"/>
                <a:gd name="T5" fmla="*/ 0 h 43"/>
              </a:gdLst>
              <a:ahLst/>
              <a:cxnLst>
                <a:cxn ang="0">
                  <a:pos x="T0" y="T1"/>
                </a:cxn>
                <a:cxn ang="0">
                  <a:pos x="T2" y="T3"/>
                </a:cxn>
                <a:cxn ang="0">
                  <a:pos x="T4" y="T5"/>
                </a:cxn>
              </a:cxnLst>
              <a:rect l="0" t="0" r="r" b="b"/>
              <a:pathLst>
                <a:path w="149" h="43">
                  <a:moveTo>
                    <a:pt x="149" y="0"/>
                  </a:moveTo>
                  <a:lnTo>
                    <a:pt x="74" y="43"/>
                  </a:lnTo>
                  <a:lnTo>
                    <a:pt x="0" y="0"/>
                  </a:lnTo>
                </a:path>
              </a:pathLst>
            </a:custGeom>
            <a:grpFill/>
            <a:ln w="50800" cap="flat">
              <a:solidFill>
                <a:srgbClr val="D83B0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ndParaRPr>
            </a:p>
          </p:txBody>
        </p:sp>
        <p:sp>
          <p:nvSpPr>
            <p:cNvPr id="54" name="Line 50"/>
            <p:cNvSpPr>
              <a:spLocks noChangeShapeType="1"/>
            </p:cNvSpPr>
            <p:nvPr/>
          </p:nvSpPr>
          <p:spPr bwMode="auto">
            <a:xfrm>
              <a:off x="4395788" y="2393950"/>
              <a:ext cx="0" cy="144463"/>
            </a:xfrm>
            <a:prstGeom prst="line">
              <a:avLst/>
            </a:prstGeom>
            <a:grpFill/>
            <a:ln w="50800" cap="flat">
              <a:solidFill>
                <a:srgbClr val="D83B0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ndParaRPr>
            </a:p>
          </p:txBody>
        </p:sp>
        <p:sp>
          <p:nvSpPr>
            <p:cNvPr id="55" name="Freeform 51"/>
            <p:cNvSpPr>
              <a:spLocks/>
            </p:cNvSpPr>
            <p:nvPr/>
          </p:nvSpPr>
          <p:spPr bwMode="auto">
            <a:xfrm>
              <a:off x="4422775" y="2524125"/>
              <a:ext cx="257175" cy="76200"/>
            </a:xfrm>
            <a:custGeom>
              <a:avLst/>
              <a:gdLst>
                <a:gd name="T0" fmla="*/ 162 w 162"/>
                <a:gd name="T1" fmla="*/ 2 h 48"/>
                <a:gd name="T2" fmla="*/ 82 w 162"/>
                <a:gd name="T3" fmla="*/ 48 h 48"/>
                <a:gd name="T4" fmla="*/ 0 w 162"/>
                <a:gd name="T5" fmla="*/ 0 h 48"/>
              </a:gdLst>
              <a:ahLst/>
              <a:cxnLst>
                <a:cxn ang="0">
                  <a:pos x="T0" y="T1"/>
                </a:cxn>
                <a:cxn ang="0">
                  <a:pos x="T2" y="T3"/>
                </a:cxn>
                <a:cxn ang="0">
                  <a:pos x="T4" y="T5"/>
                </a:cxn>
              </a:cxnLst>
              <a:rect l="0" t="0" r="r" b="b"/>
              <a:pathLst>
                <a:path w="162" h="48">
                  <a:moveTo>
                    <a:pt x="162" y="2"/>
                  </a:moveTo>
                  <a:lnTo>
                    <a:pt x="82" y="48"/>
                  </a:lnTo>
                  <a:lnTo>
                    <a:pt x="0" y="0"/>
                  </a:lnTo>
                </a:path>
              </a:pathLst>
            </a:custGeom>
            <a:grpFill/>
            <a:ln w="50800" cap="flat">
              <a:solidFill>
                <a:srgbClr val="D83B0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ndParaRPr>
            </a:p>
          </p:txBody>
        </p:sp>
        <p:sp>
          <p:nvSpPr>
            <p:cNvPr id="56" name="Freeform 52"/>
            <p:cNvSpPr>
              <a:spLocks/>
            </p:cNvSpPr>
            <p:nvPr/>
          </p:nvSpPr>
          <p:spPr bwMode="auto">
            <a:xfrm>
              <a:off x="4433888" y="1958975"/>
              <a:ext cx="241300" cy="279400"/>
            </a:xfrm>
            <a:custGeom>
              <a:avLst/>
              <a:gdLst>
                <a:gd name="T0" fmla="*/ 0 w 152"/>
                <a:gd name="T1" fmla="*/ 44 h 176"/>
                <a:gd name="T2" fmla="*/ 75 w 152"/>
                <a:gd name="T3" fmla="*/ 0 h 176"/>
                <a:gd name="T4" fmla="*/ 152 w 152"/>
                <a:gd name="T5" fmla="*/ 44 h 176"/>
                <a:gd name="T6" fmla="*/ 152 w 152"/>
                <a:gd name="T7" fmla="*/ 132 h 176"/>
                <a:gd name="T8" fmla="*/ 75 w 152"/>
                <a:gd name="T9" fmla="*/ 176 h 176"/>
                <a:gd name="T10" fmla="*/ 0 w 152"/>
                <a:gd name="T11" fmla="*/ 132 h 176"/>
                <a:gd name="T12" fmla="*/ 0 w 152"/>
                <a:gd name="T13" fmla="*/ 44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4"/>
                  </a:moveTo>
                  <a:lnTo>
                    <a:pt x="75" y="0"/>
                  </a:lnTo>
                  <a:lnTo>
                    <a:pt x="152" y="44"/>
                  </a:lnTo>
                  <a:lnTo>
                    <a:pt x="152" y="132"/>
                  </a:lnTo>
                  <a:lnTo>
                    <a:pt x="75" y="176"/>
                  </a:lnTo>
                  <a:lnTo>
                    <a:pt x="0" y="132"/>
                  </a:lnTo>
                  <a:lnTo>
                    <a:pt x="0" y="44"/>
                  </a:lnTo>
                  <a:close/>
                </a:path>
              </a:pathLst>
            </a:custGeom>
            <a:grpFill/>
            <a:ln w="50800" cap="flat">
              <a:solidFill>
                <a:srgbClr val="D83B0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ndParaRPr>
            </a:p>
          </p:txBody>
        </p:sp>
        <p:sp>
          <p:nvSpPr>
            <p:cNvPr id="57" name="Freeform 53"/>
            <p:cNvSpPr>
              <a:spLocks/>
            </p:cNvSpPr>
            <p:nvPr/>
          </p:nvSpPr>
          <p:spPr bwMode="auto">
            <a:xfrm>
              <a:off x="4433888" y="2028825"/>
              <a:ext cx="241300" cy="68263"/>
            </a:xfrm>
            <a:custGeom>
              <a:avLst/>
              <a:gdLst>
                <a:gd name="T0" fmla="*/ 152 w 152"/>
                <a:gd name="T1" fmla="*/ 0 h 43"/>
                <a:gd name="T2" fmla="*/ 75 w 152"/>
                <a:gd name="T3" fmla="*/ 43 h 43"/>
                <a:gd name="T4" fmla="*/ 0 w 152"/>
                <a:gd name="T5" fmla="*/ 0 h 43"/>
              </a:gdLst>
              <a:ahLst/>
              <a:cxnLst>
                <a:cxn ang="0">
                  <a:pos x="T0" y="T1"/>
                </a:cxn>
                <a:cxn ang="0">
                  <a:pos x="T2" y="T3"/>
                </a:cxn>
                <a:cxn ang="0">
                  <a:pos x="T4" y="T5"/>
                </a:cxn>
              </a:cxnLst>
              <a:rect l="0" t="0" r="r" b="b"/>
              <a:pathLst>
                <a:path w="152" h="43">
                  <a:moveTo>
                    <a:pt x="152" y="0"/>
                  </a:moveTo>
                  <a:lnTo>
                    <a:pt x="75" y="43"/>
                  </a:lnTo>
                  <a:lnTo>
                    <a:pt x="0" y="0"/>
                  </a:lnTo>
                </a:path>
              </a:pathLst>
            </a:custGeom>
            <a:grpFill/>
            <a:ln w="50800" cap="flat">
              <a:solidFill>
                <a:srgbClr val="D83B0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ndParaRPr>
            </a:p>
          </p:txBody>
        </p:sp>
        <p:sp>
          <p:nvSpPr>
            <p:cNvPr id="58" name="Line 54"/>
            <p:cNvSpPr>
              <a:spLocks noChangeShapeType="1"/>
            </p:cNvSpPr>
            <p:nvPr/>
          </p:nvSpPr>
          <p:spPr bwMode="auto">
            <a:xfrm>
              <a:off x="4552950" y="2097088"/>
              <a:ext cx="0" cy="141288"/>
            </a:xfrm>
            <a:prstGeom prst="line">
              <a:avLst/>
            </a:prstGeom>
            <a:grpFill/>
            <a:ln w="50800" cap="flat">
              <a:solidFill>
                <a:srgbClr val="D83B0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ndParaRPr>
            </a:p>
          </p:txBody>
        </p:sp>
        <p:sp>
          <p:nvSpPr>
            <p:cNvPr id="59" name="Freeform 55"/>
            <p:cNvSpPr>
              <a:spLocks/>
            </p:cNvSpPr>
            <p:nvPr/>
          </p:nvSpPr>
          <p:spPr bwMode="auto">
            <a:xfrm>
              <a:off x="4675188" y="2092325"/>
              <a:ext cx="130175" cy="225425"/>
            </a:xfrm>
            <a:custGeom>
              <a:avLst/>
              <a:gdLst>
                <a:gd name="T0" fmla="*/ 0 w 82"/>
                <a:gd name="T1" fmla="*/ 0 h 142"/>
                <a:gd name="T2" fmla="*/ 82 w 82"/>
                <a:gd name="T3" fmla="*/ 46 h 142"/>
                <a:gd name="T4" fmla="*/ 82 w 82"/>
                <a:gd name="T5" fmla="*/ 142 h 142"/>
              </a:gdLst>
              <a:ahLst/>
              <a:cxnLst>
                <a:cxn ang="0">
                  <a:pos x="T0" y="T1"/>
                </a:cxn>
                <a:cxn ang="0">
                  <a:pos x="T2" y="T3"/>
                </a:cxn>
                <a:cxn ang="0">
                  <a:pos x="T4" y="T5"/>
                </a:cxn>
              </a:cxnLst>
              <a:rect l="0" t="0" r="r" b="b"/>
              <a:pathLst>
                <a:path w="82" h="142">
                  <a:moveTo>
                    <a:pt x="0" y="0"/>
                  </a:moveTo>
                  <a:lnTo>
                    <a:pt x="82" y="46"/>
                  </a:lnTo>
                  <a:lnTo>
                    <a:pt x="82" y="142"/>
                  </a:lnTo>
                </a:path>
              </a:pathLst>
            </a:custGeom>
            <a:grpFill/>
            <a:ln w="50800" cap="flat">
              <a:solidFill>
                <a:srgbClr val="D83B0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ndParaRPr>
            </a:p>
          </p:txBody>
        </p:sp>
        <p:sp>
          <p:nvSpPr>
            <p:cNvPr id="60" name="Freeform 56"/>
            <p:cNvSpPr>
              <a:spLocks/>
            </p:cNvSpPr>
            <p:nvPr/>
          </p:nvSpPr>
          <p:spPr bwMode="auto">
            <a:xfrm>
              <a:off x="4300538" y="2092325"/>
              <a:ext cx="133350" cy="225425"/>
            </a:xfrm>
            <a:custGeom>
              <a:avLst/>
              <a:gdLst>
                <a:gd name="T0" fmla="*/ 0 w 84"/>
                <a:gd name="T1" fmla="*/ 142 h 142"/>
                <a:gd name="T2" fmla="*/ 0 w 84"/>
                <a:gd name="T3" fmla="*/ 46 h 142"/>
                <a:gd name="T4" fmla="*/ 84 w 84"/>
                <a:gd name="T5" fmla="*/ 0 h 142"/>
              </a:gdLst>
              <a:ahLst/>
              <a:cxnLst>
                <a:cxn ang="0">
                  <a:pos x="T0" y="T1"/>
                </a:cxn>
                <a:cxn ang="0">
                  <a:pos x="T2" y="T3"/>
                </a:cxn>
                <a:cxn ang="0">
                  <a:pos x="T4" y="T5"/>
                </a:cxn>
              </a:cxnLst>
              <a:rect l="0" t="0" r="r" b="b"/>
              <a:pathLst>
                <a:path w="84" h="142">
                  <a:moveTo>
                    <a:pt x="0" y="142"/>
                  </a:moveTo>
                  <a:lnTo>
                    <a:pt x="0" y="46"/>
                  </a:lnTo>
                  <a:lnTo>
                    <a:pt x="84" y="0"/>
                  </a:lnTo>
                </a:path>
              </a:pathLst>
            </a:custGeom>
            <a:grpFill/>
            <a:ln w="50800" cap="flat">
              <a:solidFill>
                <a:srgbClr val="D83B0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ndParaRPr>
            </a:p>
          </p:txBody>
        </p:sp>
      </p:grpSp>
      <p:sp>
        <p:nvSpPr>
          <p:cNvPr id="61" name="Oval 60"/>
          <p:cNvSpPr/>
          <p:nvPr/>
        </p:nvSpPr>
        <p:spPr>
          <a:xfrm>
            <a:off x="4754946" y="2360458"/>
            <a:ext cx="2688892" cy="2688892"/>
          </a:xfrm>
          <a:prstGeom prst="ellipse">
            <a:avLst/>
          </a:prstGeom>
          <a:solidFill>
            <a:srgbClr val="F1EFED">
              <a:lumMod val="90000"/>
            </a:srgbClr>
          </a:solidFill>
          <a:ln w="88900" cap="flat" cmpd="sng" algn="ctr">
            <a:noFill/>
            <a:prstDash val="solid"/>
          </a:ln>
          <a:effectLst/>
        </p:spPr>
        <p:txBody>
          <a:bodyPr wrap="none" lIns="0" tIns="627408" rIns="0" bIns="0" rtlCol="0" anchor="ctr"/>
          <a:lstStyle/>
          <a:p>
            <a:pPr marL="0" marR="0" lvl="0" indent="0" algn="ctr" defTabSz="896214" eaLnBrk="1" fontAlgn="auto" latinLnBrk="0" hangingPunct="1">
              <a:lnSpc>
                <a:spcPct val="90000"/>
              </a:lnSpc>
              <a:spcBef>
                <a:spcPts val="0"/>
              </a:spcBef>
              <a:spcAft>
                <a:spcPts val="0"/>
              </a:spcAft>
              <a:buClrTx/>
              <a:buSzTx/>
              <a:buFontTx/>
              <a:buNone/>
              <a:tabLst/>
              <a:defRPr/>
            </a:pPr>
            <a:endParaRPr kumimoji="0" lang="en-US" sz="1765" b="0" i="0" u="none" strike="noStrike" kern="0" cap="none" spc="29" normalizeH="0" baseline="0" noProof="0" dirty="0">
              <a:ln>
                <a:noFill/>
              </a:ln>
              <a:gradFill>
                <a:gsLst>
                  <a:gs pos="0">
                    <a:srgbClr val="FFFFFF"/>
                  </a:gs>
                  <a:gs pos="100000">
                    <a:srgbClr val="FFFFFF"/>
                  </a:gs>
                </a:gsLst>
                <a:lin ang="5400000" scaled="1"/>
              </a:gradFill>
              <a:effectLst/>
              <a:uLnTx/>
              <a:uFillTx/>
              <a:latin typeface="Segoe UI"/>
              <a:ea typeface="Segoe UI" pitchFamily="34" charset="0"/>
              <a:cs typeface="Segoe UI Semilight" panose="020B0402040204020203" pitchFamily="34" charset="0"/>
            </a:endParaRPr>
          </a:p>
        </p:txBody>
      </p:sp>
      <p:grpSp>
        <p:nvGrpSpPr>
          <p:cNvPr id="62" name="Group 61"/>
          <p:cNvGrpSpPr>
            <a:grpSpLocks noChangeAspect="1"/>
          </p:cNvGrpSpPr>
          <p:nvPr/>
        </p:nvGrpSpPr>
        <p:grpSpPr>
          <a:xfrm>
            <a:off x="5556657" y="3097426"/>
            <a:ext cx="1097124" cy="1056694"/>
            <a:chOff x="4867042" y="2837657"/>
            <a:chExt cx="724134" cy="697448"/>
          </a:xfrm>
          <a:solidFill>
            <a:srgbClr val="F1EFED">
              <a:lumMod val="90000"/>
            </a:srgbClr>
          </a:solidFill>
        </p:grpSpPr>
        <p:cxnSp>
          <p:nvCxnSpPr>
            <p:cNvPr id="63" name="Straight Connector 62"/>
            <p:cNvCxnSpPr/>
            <p:nvPr/>
          </p:nvCxnSpPr>
          <p:spPr>
            <a:xfrm flipV="1">
              <a:off x="5102225" y="2890234"/>
              <a:ext cx="598" cy="424466"/>
            </a:xfrm>
            <a:prstGeom prst="line">
              <a:avLst/>
            </a:prstGeom>
            <a:grpFill/>
            <a:ln w="50800" cap="flat" cmpd="sng" algn="ctr">
              <a:solidFill>
                <a:srgbClr val="D83B01"/>
              </a:solidFill>
              <a:prstDash val="sysDot"/>
              <a:headEnd type="none" w="med" len="med"/>
              <a:tailEnd type="none" w="med" len="med"/>
            </a:ln>
            <a:effectLst/>
          </p:spPr>
        </p:cxnSp>
        <p:cxnSp>
          <p:nvCxnSpPr>
            <p:cNvPr id="64" name="Straight Connector 63"/>
            <p:cNvCxnSpPr/>
            <p:nvPr/>
          </p:nvCxnSpPr>
          <p:spPr>
            <a:xfrm flipH="1" flipV="1">
              <a:off x="5101524" y="2891609"/>
              <a:ext cx="146751" cy="197666"/>
            </a:xfrm>
            <a:prstGeom prst="line">
              <a:avLst/>
            </a:prstGeom>
            <a:grpFill/>
            <a:ln w="50800" cap="flat" cmpd="sng" algn="ctr">
              <a:solidFill>
                <a:srgbClr val="D83B01"/>
              </a:solidFill>
              <a:prstDash val="sysDot"/>
              <a:headEnd type="none" w="med" len="med"/>
              <a:tailEnd type="none" w="med" len="med"/>
            </a:ln>
            <a:effectLst/>
          </p:spPr>
        </p:cxnSp>
        <p:cxnSp>
          <p:nvCxnSpPr>
            <p:cNvPr id="65" name="Straight Connector 64"/>
            <p:cNvCxnSpPr/>
            <p:nvPr/>
          </p:nvCxnSpPr>
          <p:spPr>
            <a:xfrm flipH="1" flipV="1">
              <a:off x="5235054" y="3077255"/>
              <a:ext cx="229121" cy="256495"/>
            </a:xfrm>
            <a:prstGeom prst="line">
              <a:avLst/>
            </a:prstGeom>
            <a:grpFill/>
            <a:ln w="50800" cap="flat" cmpd="sng" algn="ctr">
              <a:solidFill>
                <a:srgbClr val="D83B01"/>
              </a:solidFill>
              <a:prstDash val="sysDot"/>
              <a:headEnd type="none" w="med" len="med"/>
              <a:tailEnd type="none" w="med" len="med"/>
            </a:ln>
            <a:effectLst/>
          </p:spPr>
        </p:cxnSp>
        <p:cxnSp>
          <p:nvCxnSpPr>
            <p:cNvPr id="66" name="Straight Connector 65"/>
            <p:cNvCxnSpPr/>
            <p:nvPr/>
          </p:nvCxnSpPr>
          <p:spPr>
            <a:xfrm flipH="1">
              <a:off x="5133975" y="3329897"/>
              <a:ext cx="326273" cy="83228"/>
            </a:xfrm>
            <a:prstGeom prst="line">
              <a:avLst/>
            </a:prstGeom>
            <a:grpFill/>
            <a:ln w="50800" cap="flat" cmpd="sng" algn="ctr">
              <a:solidFill>
                <a:srgbClr val="D83B01"/>
              </a:solidFill>
              <a:prstDash val="sysDot"/>
              <a:headEnd type="none" w="med" len="med"/>
              <a:tailEnd type="none" w="med" len="med"/>
            </a:ln>
            <a:effectLst/>
          </p:spPr>
        </p:cxnSp>
        <p:cxnSp>
          <p:nvCxnSpPr>
            <p:cNvPr id="67" name="Straight Connector 66"/>
            <p:cNvCxnSpPr/>
            <p:nvPr/>
          </p:nvCxnSpPr>
          <p:spPr>
            <a:xfrm flipH="1" flipV="1">
              <a:off x="4972050" y="3159125"/>
              <a:ext cx="484394" cy="167591"/>
            </a:xfrm>
            <a:prstGeom prst="line">
              <a:avLst/>
            </a:prstGeom>
            <a:grpFill/>
            <a:ln w="50800" cap="flat" cmpd="sng" algn="ctr">
              <a:solidFill>
                <a:srgbClr val="D83B01"/>
              </a:solidFill>
              <a:prstDash val="sysDot"/>
              <a:headEnd type="none" w="med" len="med"/>
              <a:tailEnd type="none" w="med" len="med"/>
            </a:ln>
            <a:effectLst/>
          </p:spPr>
        </p:cxnSp>
        <p:cxnSp>
          <p:nvCxnSpPr>
            <p:cNvPr id="68" name="Straight Connector 67"/>
            <p:cNvCxnSpPr/>
            <p:nvPr/>
          </p:nvCxnSpPr>
          <p:spPr>
            <a:xfrm flipH="1">
              <a:off x="4946650" y="2895600"/>
              <a:ext cx="161925" cy="250825"/>
            </a:xfrm>
            <a:prstGeom prst="line">
              <a:avLst/>
            </a:prstGeom>
            <a:grpFill/>
            <a:ln w="50800" cap="flat" cmpd="sng" algn="ctr">
              <a:solidFill>
                <a:srgbClr val="D83B01"/>
              </a:solidFill>
              <a:prstDash val="sysDot"/>
              <a:headEnd type="none" w="med" len="med"/>
              <a:tailEnd type="none" w="med" len="med"/>
            </a:ln>
            <a:effectLst/>
          </p:spPr>
        </p:cxnSp>
        <p:cxnSp>
          <p:nvCxnSpPr>
            <p:cNvPr id="69" name="Straight Connector 68"/>
            <p:cNvCxnSpPr/>
            <p:nvPr/>
          </p:nvCxnSpPr>
          <p:spPr>
            <a:xfrm flipH="1" flipV="1">
              <a:off x="4942991" y="3147158"/>
              <a:ext cx="165584" cy="259617"/>
            </a:xfrm>
            <a:prstGeom prst="line">
              <a:avLst/>
            </a:prstGeom>
            <a:grpFill/>
            <a:ln w="50800" cap="flat" cmpd="sng" algn="ctr">
              <a:solidFill>
                <a:srgbClr val="D83B01"/>
              </a:solidFill>
              <a:prstDash val="sysDot"/>
              <a:headEnd type="none" w="med" len="med"/>
              <a:tailEnd type="none" w="med" len="med"/>
            </a:ln>
            <a:effectLst/>
          </p:spPr>
        </p:cxnSp>
        <p:cxnSp>
          <p:nvCxnSpPr>
            <p:cNvPr id="70" name="Straight Connector 69"/>
            <p:cNvCxnSpPr/>
            <p:nvPr/>
          </p:nvCxnSpPr>
          <p:spPr>
            <a:xfrm flipV="1">
              <a:off x="5109553" y="3067050"/>
              <a:ext cx="126022" cy="342984"/>
            </a:xfrm>
            <a:prstGeom prst="line">
              <a:avLst/>
            </a:prstGeom>
            <a:grpFill/>
            <a:ln w="50800" cap="flat" cmpd="sng" algn="ctr">
              <a:solidFill>
                <a:srgbClr val="D83B01"/>
              </a:solidFill>
              <a:prstDash val="sysDot"/>
              <a:headEnd type="none" w="med" len="med"/>
              <a:tailEnd type="none" w="med" len="med"/>
            </a:ln>
            <a:effectLst/>
          </p:spPr>
        </p:cxnSp>
        <p:cxnSp>
          <p:nvCxnSpPr>
            <p:cNvPr id="71" name="Straight Connector 70"/>
            <p:cNvCxnSpPr/>
            <p:nvPr/>
          </p:nvCxnSpPr>
          <p:spPr>
            <a:xfrm flipV="1">
              <a:off x="4948285" y="3063875"/>
              <a:ext cx="284115" cy="87618"/>
            </a:xfrm>
            <a:prstGeom prst="line">
              <a:avLst/>
            </a:prstGeom>
            <a:grpFill/>
            <a:ln w="50800" cap="flat" cmpd="sng" algn="ctr">
              <a:solidFill>
                <a:srgbClr val="D83B01"/>
              </a:solidFill>
              <a:prstDash val="sysDot"/>
              <a:headEnd type="none" w="med" len="med"/>
              <a:tailEnd type="none" w="med" len="med"/>
            </a:ln>
            <a:effectLst/>
          </p:spPr>
        </p:cxnSp>
        <p:sp>
          <p:nvSpPr>
            <p:cNvPr id="72" name="Oval 71"/>
            <p:cNvSpPr/>
            <p:nvPr/>
          </p:nvSpPr>
          <p:spPr bwMode="auto">
            <a:xfrm>
              <a:off x="5338640" y="3216164"/>
              <a:ext cx="252536" cy="252532"/>
            </a:xfrm>
            <a:prstGeom prst="ellipse">
              <a:avLst/>
            </a:prstGeom>
            <a:grpFill/>
            <a:ln w="50800" cap="flat" cmpd="sng" algn="ctr">
              <a:solidFill>
                <a:srgbClr val="D83B01"/>
              </a:solid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73" name="Oval 72"/>
            <p:cNvSpPr/>
            <p:nvPr/>
          </p:nvSpPr>
          <p:spPr bwMode="auto">
            <a:xfrm>
              <a:off x="4992527" y="3282573"/>
              <a:ext cx="252536" cy="252532"/>
            </a:xfrm>
            <a:prstGeom prst="ellipse">
              <a:avLst/>
            </a:prstGeom>
            <a:grpFill/>
            <a:ln w="50800" cap="flat" cmpd="sng" algn="ctr">
              <a:solidFill>
                <a:srgbClr val="D83B01"/>
              </a:solid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74" name="Oval 73"/>
            <p:cNvSpPr/>
            <p:nvPr/>
          </p:nvSpPr>
          <p:spPr bwMode="auto">
            <a:xfrm>
              <a:off x="5151802" y="2990954"/>
              <a:ext cx="158648" cy="158646"/>
            </a:xfrm>
            <a:prstGeom prst="ellipse">
              <a:avLst/>
            </a:prstGeom>
            <a:grpFill/>
            <a:ln w="50800" cap="flat" cmpd="sng" algn="ctr">
              <a:solidFill>
                <a:srgbClr val="D83B01"/>
              </a:solid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75" name="Oval 74"/>
            <p:cNvSpPr/>
            <p:nvPr/>
          </p:nvSpPr>
          <p:spPr bwMode="auto">
            <a:xfrm>
              <a:off x="4867042" y="3064608"/>
              <a:ext cx="158648" cy="158646"/>
            </a:xfrm>
            <a:prstGeom prst="ellipse">
              <a:avLst/>
            </a:prstGeom>
            <a:grpFill/>
            <a:ln w="50800" cap="flat" cmpd="sng" algn="ctr">
              <a:solidFill>
                <a:srgbClr val="D83B01"/>
              </a:solid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76" name="Oval 75"/>
            <p:cNvSpPr/>
            <p:nvPr/>
          </p:nvSpPr>
          <p:spPr bwMode="auto">
            <a:xfrm>
              <a:off x="5051175" y="2837657"/>
              <a:ext cx="105570" cy="105568"/>
            </a:xfrm>
            <a:prstGeom prst="ellipse">
              <a:avLst/>
            </a:prstGeom>
            <a:grpFill/>
            <a:ln w="50800" cap="flat" cmpd="sng" algn="ctr">
              <a:solidFill>
                <a:srgbClr val="D83B01"/>
              </a:solid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grpSp>
      <p:sp>
        <p:nvSpPr>
          <p:cNvPr id="77" name="Collaborative"/>
          <p:cNvSpPr txBox="1">
            <a:spLocks/>
          </p:cNvSpPr>
          <p:nvPr/>
        </p:nvSpPr>
        <p:spPr>
          <a:xfrm>
            <a:off x="1234269" y="5225738"/>
            <a:ext cx="2559594" cy="1093600"/>
          </a:xfrm>
          <a:prstGeom prst="rect">
            <a:avLst/>
          </a:prstGeom>
        </p:spPr>
        <p:txBody>
          <a:bodyPr vert="horz" wrap="square" lIns="89617" tIns="89617" rIns="89617" bIns="89617" rtlCol="0" anchor="t" anchorCtr="0">
            <a:noAutofit/>
          </a:bodyPr>
          <a:lstStyle>
            <a:defPPr>
              <a:defRPr lang="en-US"/>
            </a:defPPr>
            <a:lvl1pPr marR="0" lvl="0" indent="0" algn="ctr" fontAlgn="auto">
              <a:lnSpc>
                <a:spcPct val="100000"/>
              </a:lnSpc>
              <a:spcBef>
                <a:spcPts val="0"/>
              </a:spcBef>
              <a:spcAft>
                <a:spcPts val="600"/>
              </a:spcAft>
              <a:buClrTx/>
              <a:buSzTx/>
              <a:buFont typeface="Arial" pitchFamily="34" charset="0"/>
              <a:buNone/>
              <a:tabLst/>
              <a:defRPr spc="0" baseline="0">
                <a:gradFill>
                  <a:gsLst>
                    <a:gs pos="1250">
                      <a:schemeClr val="tx1"/>
                    </a:gs>
                    <a:gs pos="99000">
                      <a:schemeClr val="tx1"/>
                    </a:gs>
                  </a:gsLst>
                  <a:lin ang="5400000" scaled="0"/>
                </a:gradFill>
                <a:cs typeface="Segoe UI Semilight" panose="020B0402040204020203" pitchFamily="34" charset="0"/>
              </a:defRPr>
            </a:lvl1pPr>
            <a:lvl2pPr marL="0" marR="0" indent="0" fontAlgn="auto">
              <a:lnSpc>
                <a:spcPct val="90000"/>
              </a:lnSpc>
              <a:spcBef>
                <a:spcPct val="20000"/>
              </a:spcBef>
              <a:spcAft>
                <a:spcPts val="0"/>
              </a:spcAft>
              <a:buClrTx/>
              <a:buSzPct val="90000"/>
              <a:buFontTx/>
              <a:buNone/>
              <a:tabLst/>
              <a:defRPr sz="2400" spc="0" baseline="0">
                <a:gradFill>
                  <a:gsLst>
                    <a:gs pos="1250">
                      <a:schemeClr val="tx1"/>
                    </a:gs>
                    <a:gs pos="100000">
                      <a:schemeClr val="tx1"/>
                    </a:gs>
                  </a:gsLst>
                  <a:lin ang="5400000" scaled="0"/>
                </a:gradFill>
                <a:cs typeface="Segoe UI Semilight" panose="020B0402040204020203" pitchFamily="34" charset="0"/>
              </a:defRPr>
            </a:lvl2pPr>
            <a:lvl3pPr marL="2286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cs typeface="Segoe UI Semilight" panose="020B0402040204020203" pitchFamily="34" charset="0"/>
              </a:defRPr>
            </a:lvl3pPr>
            <a:lvl4pPr marL="4572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4pPr>
            <a:lvl5pPr marL="6858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defTabSz="896042">
              <a:spcAft>
                <a:spcPts val="588"/>
              </a:spcAft>
              <a:defRPr/>
            </a:pPr>
            <a:r>
              <a:rPr lang="en-US" sz="2400" kern="0" spc="-147" dirty="0">
                <a:gradFill>
                  <a:gsLst>
                    <a:gs pos="1250">
                      <a:srgbClr val="2C292A"/>
                    </a:gs>
                    <a:gs pos="99000">
                      <a:srgbClr val="2C292A"/>
                    </a:gs>
                  </a:gsLst>
                  <a:lin ang="5400000" scaled="0"/>
                </a:gradFill>
                <a:latin typeface="Segoe UI Semibold" charset="0"/>
                <a:ea typeface="Segoe UI Semibold" charset="0"/>
                <a:cs typeface="Segoe UI Semibold" charset="0"/>
              </a:rPr>
              <a:t>Direction </a:t>
            </a:r>
            <a:r>
              <a:rPr lang="fr-FR" sz="2400" kern="0" spc="-147" dirty="0">
                <a:gradFill>
                  <a:gsLst>
                    <a:gs pos="1250">
                      <a:srgbClr val="2C292A"/>
                    </a:gs>
                    <a:gs pos="99000">
                      <a:srgbClr val="2C292A"/>
                    </a:gs>
                  </a:gsLst>
                  <a:lin ang="5400000" scaled="0"/>
                </a:gradFill>
                <a:latin typeface="Segoe UI Semibold" charset="0"/>
                <a:ea typeface="Segoe UI Semibold" charset="0"/>
                <a:cs typeface="Segoe UI Semibold" charset="0"/>
              </a:rPr>
              <a:t>générale</a:t>
            </a:r>
            <a:r>
              <a:rPr lang="en-US" sz="2400" kern="0" spc="-147" dirty="0">
                <a:gradFill>
                  <a:gsLst>
                    <a:gs pos="1250">
                      <a:srgbClr val="2C292A"/>
                    </a:gs>
                    <a:gs pos="99000">
                      <a:srgbClr val="2C292A"/>
                    </a:gs>
                  </a:gsLst>
                  <a:lin ang="5400000" scaled="0"/>
                </a:gradFill>
                <a:latin typeface="Segoe UI Semibold" charset="0"/>
                <a:ea typeface="Segoe UI Semibold" charset="0"/>
                <a:cs typeface="Segoe UI Semibold" charset="0"/>
              </a:rPr>
              <a:t> </a:t>
            </a:r>
            <a:r>
              <a:rPr lang="en-US" sz="2400" kern="0" spc="-147" dirty="0" err="1">
                <a:gradFill>
                  <a:gsLst>
                    <a:gs pos="1250">
                      <a:srgbClr val="2C292A"/>
                    </a:gs>
                    <a:gs pos="99000">
                      <a:srgbClr val="2C292A"/>
                    </a:gs>
                  </a:gsLst>
                  <a:lin ang="5400000" scaled="0"/>
                </a:gradFill>
                <a:latin typeface="Segoe UI Semibold" charset="0"/>
                <a:ea typeface="Segoe UI Semibold" charset="0"/>
                <a:cs typeface="Segoe UI Semibold" charset="0"/>
              </a:rPr>
              <a:t>d’OOREDOO</a:t>
            </a:r>
            <a:endParaRPr lang="en-US" sz="2400" kern="0" spc="-147" dirty="0">
              <a:gradFill>
                <a:gsLst>
                  <a:gs pos="1250">
                    <a:srgbClr val="2C292A"/>
                  </a:gs>
                  <a:gs pos="99000">
                    <a:srgbClr val="2C292A"/>
                  </a:gs>
                </a:gsLst>
                <a:lin ang="5400000" scaled="0"/>
              </a:gradFill>
              <a:latin typeface="Segoe UI Semibold" charset="0"/>
              <a:ea typeface="Segoe UI Semibold" charset="0"/>
              <a:cs typeface="Segoe UI Semibold" charset="0"/>
            </a:endParaRPr>
          </a:p>
        </p:txBody>
      </p:sp>
      <p:sp>
        <p:nvSpPr>
          <p:cNvPr id="78" name="Mobility"/>
          <p:cNvSpPr txBox="1">
            <a:spLocks/>
          </p:cNvSpPr>
          <p:nvPr/>
        </p:nvSpPr>
        <p:spPr>
          <a:xfrm>
            <a:off x="4825423" y="5225738"/>
            <a:ext cx="2760710" cy="990028"/>
          </a:xfrm>
          <a:prstGeom prst="rect">
            <a:avLst/>
          </a:prstGeom>
        </p:spPr>
        <p:txBody>
          <a:bodyPr vert="horz" wrap="square" lIns="89617" tIns="89617" rIns="89617" bIns="89617" rtlCol="0" anchor="t" anchorCtr="0">
            <a:noAutofit/>
          </a:bodyPr>
          <a:lstStyle>
            <a:defPPr>
              <a:defRPr lang="en-US"/>
            </a:defPPr>
            <a:lvl1pPr marR="0" lvl="0" indent="0" algn="ctr" fontAlgn="auto">
              <a:lnSpc>
                <a:spcPct val="100000"/>
              </a:lnSpc>
              <a:spcBef>
                <a:spcPts val="0"/>
              </a:spcBef>
              <a:spcAft>
                <a:spcPts val="600"/>
              </a:spcAft>
              <a:buClrTx/>
              <a:buSzTx/>
              <a:buFont typeface="Arial" pitchFamily="34" charset="0"/>
              <a:buNone/>
              <a:tabLst/>
              <a:defRPr spc="0" baseline="0">
                <a:gradFill>
                  <a:gsLst>
                    <a:gs pos="1250">
                      <a:schemeClr val="tx1"/>
                    </a:gs>
                    <a:gs pos="99000">
                      <a:schemeClr val="tx1"/>
                    </a:gs>
                  </a:gsLst>
                  <a:lin ang="5400000" scaled="0"/>
                </a:gradFill>
                <a:cs typeface="Segoe UI Semilight" panose="020B0402040204020203" pitchFamily="34" charset="0"/>
              </a:defRPr>
            </a:lvl1pPr>
            <a:lvl2pPr marL="0" marR="0" indent="0" fontAlgn="auto">
              <a:lnSpc>
                <a:spcPct val="90000"/>
              </a:lnSpc>
              <a:spcBef>
                <a:spcPct val="20000"/>
              </a:spcBef>
              <a:spcAft>
                <a:spcPts val="0"/>
              </a:spcAft>
              <a:buClrTx/>
              <a:buSzPct val="90000"/>
              <a:buFontTx/>
              <a:buNone/>
              <a:tabLst/>
              <a:defRPr sz="2400" spc="0" baseline="0">
                <a:gradFill>
                  <a:gsLst>
                    <a:gs pos="1250">
                      <a:schemeClr val="tx1"/>
                    </a:gs>
                    <a:gs pos="100000">
                      <a:schemeClr val="tx1"/>
                    </a:gs>
                  </a:gsLst>
                  <a:lin ang="5400000" scaled="0"/>
                </a:gradFill>
                <a:cs typeface="Segoe UI Semilight" panose="020B0402040204020203" pitchFamily="34" charset="0"/>
              </a:defRPr>
            </a:lvl2pPr>
            <a:lvl3pPr marL="2286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cs typeface="Segoe UI Semilight" panose="020B0402040204020203" pitchFamily="34" charset="0"/>
              </a:defRPr>
            </a:lvl3pPr>
            <a:lvl4pPr marL="4572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4pPr>
            <a:lvl5pPr marL="6858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defTabSz="896042">
              <a:spcAft>
                <a:spcPts val="588"/>
              </a:spcAft>
              <a:defRPr/>
            </a:pPr>
            <a:r>
              <a:rPr lang="fr-FR" sz="2400" dirty="0">
                <a:solidFill>
                  <a:srgbClr val="2C292A"/>
                </a:solidFill>
                <a:latin typeface="Segoe UI Semibold" panose="020B0702040204020203" pitchFamily="34" charset="0"/>
                <a:cs typeface="Segoe UI Semibold" panose="020B0702040204020203" pitchFamily="34" charset="0"/>
              </a:rPr>
              <a:t>Découvrir l'univers du travail</a:t>
            </a:r>
            <a:endParaRPr lang="en-US" sz="2400" kern="0" spc="-147" dirty="0">
              <a:solidFill>
                <a:srgbClr val="2C292A"/>
              </a:solidFill>
              <a:latin typeface="Segoe UI Semibold" panose="020B0702040204020203" pitchFamily="34" charset="0"/>
              <a:ea typeface="Segoe UI Semibold" charset="0"/>
              <a:cs typeface="Segoe UI Semibold" panose="020B0702040204020203" pitchFamily="34" charset="0"/>
            </a:endParaRPr>
          </a:p>
        </p:txBody>
      </p:sp>
      <p:sp>
        <p:nvSpPr>
          <p:cNvPr id="79" name="Collaborative"/>
          <p:cNvSpPr txBox="1">
            <a:spLocks/>
          </p:cNvSpPr>
          <p:nvPr/>
        </p:nvSpPr>
        <p:spPr>
          <a:xfrm>
            <a:off x="7887820" y="5179504"/>
            <a:ext cx="3523686" cy="1253301"/>
          </a:xfrm>
          <a:prstGeom prst="rect">
            <a:avLst/>
          </a:prstGeom>
        </p:spPr>
        <p:txBody>
          <a:bodyPr vert="horz" wrap="square" lIns="89617" tIns="89617" rIns="89617" bIns="89617" rtlCol="0" anchor="t" anchorCtr="0">
            <a:noAutofit/>
          </a:bodyPr>
          <a:lstStyle>
            <a:defPPr>
              <a:defRPr lang="en-US"/>
            </a:defPPr>
            <a:lvl1pPr marR="0" lvl="0" indent="0" algn="ctr" fontAlgn="auto">
              <a:lnSpc>
                <a:spcPct val="100000"/>
              </a:lnSpc>
              <a:spcBef>
                <a:spcPts val="0"/>
              </a:spcBef>
              <a:spcAft>
                <a:spcPts val="600"/>
              </a:spcAft>
              <a:buClrTx/>
              <a:buSzTx/>
              <a:buFont typeface="Arial" pitchFamily="34" charset="0"/>
              <a:buNone/>
              <a:tabLst/>
              <a:defRPr spc="0" baseline="0">
                <a:gradFill>
                  <a:gsLst>
                    <a:gs pos="1250">
                      <a:schemeClr val="tx1"/>
                    </a:gs>
                    <a:gs pos="99000">
                      <a:schemeClr val="tx1"/>
                    </a:gs>
                  </a:gsLst>
                  <a:lin ang="5400000" scaled="0"/>
                </a:gradFill>
                <a:cs typeface="Segoe UI Semilight" panose="020B0402040204020203" pitchFamily="34" charset="0"/>
              </a:defRPr>
            </a:lvl1pPr>
            <a:lvl2pPr marL="0" marR="0" indent="0" fontAlgn="auto">
              <a:lnSpc>
                <a:spcPct val="90000"/>
              </a:lnSpc>
              <a:spcBef>
                <a:spcPct val="20000"/>
              </a:spcBef>
              <a:spcAft>
                <a:spcPts val="0"/>
              </a:spcAft>
              <a:buClrTx/>
              <a:buSzPct val="90000"/>
              <a:buFontTx/>
              <a:buNone/>
              <a:tabLst/>
              <a:defRPr sz="2400" spc="0" baseline="0">
                <a:gradFill>
                  <a:gsLst>
                    <a:gs pos="1250">
                      <a:schemeClr val="tx1"/>
                    </a:gs>
                    <a:gs pos="100000">
                      <a:schemeClr val="tx1"/>
                    </a:gs>
                  </a:gsLst>
                  <a:lin ang="5400000" scaled="0"/>
                </a:gradFill>
                <a:cs typeface="Segoe UI Semilight" panose="020B0402040204020203" pitchFamily="34" charset="0"/>
              </a:defRPr>
            </a:lvl2pPr>
            <a:lvl3pPr marL="2286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cs typeface="Segoe UI Semilight" panose="020B0402040204020203" pitchFamily="34" charset="0"/>
              </a:defRPr>
            </a:lvl3pPr>
            <a:lvl4pPr marL="4572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4pPr>
            <a:lvl5pPr marL="6858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defTabSz="896042">
              <a:spcAft>
                <a:spcPts val="588"/>
              </a:spcAft>
              <a:defRPr/>
            </a:pPr>
            <a:r>
              <a:rPr lang="fr-FR" sz="2400" dirty="0">
                <a:solidFill>
                  <a:srgbClr val="2C292A"/>
                </a:solidFill>
                <a:latin typeface="Segoe UI Semibold" panose="020B0702040204020203" pitchFamily="34" charset="0"/>
                <a:cs typeface="Segoe UI Semibold" panose="020B0702040204020203" pitchFamily="34" charset="0"/>
              </a:rPr>
              <a:t>véritable expérience de professionnalisation </a:t>
            </a:r>
            <a:endParaRPr lang="en-US" sz="2400" kern="0" spc="-147" dirty="0">
              <a:solidFill>
                <a:srgbClr val="2C292A"/>
              </a:solidFill>
              <a:latin typeface="Segoe UI Semibold" panose="020B0702040204020203" pitchFamily="34" charset="0"/>
              <a:ea typeface="Segoe UI Semibold" charset="0"/>
              <a:cs typeface="Segoe UI Semibold" panose="020B0702040204020203" pitchFamily="34" charset="0"/>
            </a:endParaRPr>
          </a:p>
        </p:txBody>
      </p:sp>
      <p:pic>
        <p:nvPicPr>
          <p:cNvPr id="80" name="Picture 79"/>
          <p:cNvPicPr>
            <a:picLocks/>
          </p:cNvPicPr>
          <p:nvPr/>
        </p:nvPicPr>
        <p:blipFill rotWithShape="1">
          <a:blip r:embed="rId3">
            <a:extLst>
              <a:ext uri="{28A0092B-C50C-407E-A947-70E740481C1C}">
                <a14:useLocalDpi xmlns:a14="http://schemas.microsoft.com/office/drawing/2010/main" val="0"/>
              </a:ext>
            </a:extLst>
          </a:blip>
          <a:srcRect l="2786" t="531" r="2712" b="2634"/>
          <a:stretch/>
        </p:blipFill>
        <p:spPr>
          <a:xfrm>
            <a:off x="8305686" y="2360458"/>
            <a:ext cx="2687955" cy="2687069"/>
          </a:xfrm>
          <a:prstGeom prst="ellipse">
            <a:avLst/>
          </a:prstGeom>
        </p:spPr>
      </p:pic>
      <p:sp>
        <p:nvSpPr>
          <p:cNvPr id="3" name="Espace réservé du numéro de diapositive 2"/>
          <p:cNvSpPr>
            <a:spLocks noGrp="1"/>
          </p:cNvSpPr>
          <p:nvPr>
            <p:ph type="sldNum" sz="quarter" idx="12"/>
          </p:nvPr>
        </p:nvSpPr>
        <p:spPr>
          <a:xfrm>
            <a:off x="9448800" y="6453579"/>
            <a:ext cx="2743200" cy="365125"/>
          </a:xfrm>
        </p:spPr>
        <p:txBody>
          <a:bodyPr/>
          <a:lstStyle/>
          <a:p>
            <a:fld id="{D8BA5B44-FEDE-4176-A99F-74D8C8C78B45}" type="slidenum">
              <a:rPr lang="en-US" sz="3200" b="1" smtClean="0">
                <a:solidFill>
                  <a:schemeClr val="bg1"/>
                </a:solidFill>
              </a:rPr>
              <a:t>3</a:t>
            </a:fld>
            <a:endParaRPr lang="en-US" sz="3200" b="1" dirty="0">
              <a:solidFill>
                <a:schemeClr val="bg1"/>
              </a:solidFill>
            </a:endParaRPr>
          </a:p>
        </p:txBody>
      </p:sp>
      <p:pic>
        <p:nvPicPr>
          <p:cNvPr id="39" name="Imag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84441" y="-114297"/>
            <a:ext cx="995925" cy="663950"/>
          </a:xfrm>
          <a:prstGeom prst="rect">
            <a:avLst/>
          </a:prstGeom>
        </p:spPr>
      </p:pic>
      <p:pic>
        <p:nvPicPr>
          <p:cNvPr id="40" name="Imag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0625" y="69729"/>
            <a:ext cx="732300" cy="322838"/>
          </a:xfrm>
          <a:prstGeom prst="rect">
            <a:avLst/>
          </a:prstGeom>
        </p:spPr>
      </p:pic>
    </p:spTree>
    <p:extLst>
      <p:ext uri="{BB962C8B-B14F-4D97-AF65-F5344CB8AC3E}">
        <p14:creationId xmlns:p14="http://schemas.microsoft.com/office/powerpoint/2010/main" val="352030081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anim calcmode="lin" valueType="num">
                                      <p:cBhvr additive="base">
                                        <p:cTn id="7" dur="750" fill="hold"/>
                                        <p:tgtEl>
                                          <p:spTgt spid="77">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7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78">
                                            <p:txEl>
                                              <p:pRg st="0" end="0"/>
                                            </p:txEl>
                                          </p:spTgt>
                                        </p:tgtEl>
                                        <p:attrNameLst>
                                          <p:attrName>style.visibility</p:attrName>
                                        </p:attrNameLst>
                                      </p:cBhvr>
                                      <p:to>
                                        <p:strVal val="visible"/>
                                      </p:to>
                                    </p:set>
                                    <p:anim calcmode="lin" valueType="num">
                                      <p:cBhvr additive="base">
                                        <p:cTn id="11" dur="750" fill="hold"/>
                                        <p:tgtEl>
                                          <p:spTgt spid="78">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7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600"/>
                                  </p:stCondLst>
                                  <p:childTnLst>
                                    <p:set>
                                      <p:cBhvr>
                                        <p:cTn id="14" dur="1" fill="hold">
                                          <p:stCondLst>
                                            <p:cond delay="0"/>
                                          </p:stCondLst>
                                        </p:cTn>
                                        <p:tgtEl>
                                          <p:spTgt spid="79"/>
                                        </p:tgtEl>
                                        <p:attrNameLst>
                                          <p:attrName>style.visibility</p:attrName>
                                        </p:attrNameLst>
                                      </p:cBhvr>
                                      <p:to>
                                        <p:strVal val="visible"/>
                                      </p:to>
                                    </p:set>
                                    <p:anim calcmode="lin" valueType="num">
                                      <p:cBhvr additive="base">
                                        <p:cTn id="15" dur="700" fill="hold"/>
                                        <p:tgtEl>
                                          <p:spTgt spid="79"/>
                                        </p:tgtEl>
                                        <p:attrNameLst>
                                          <p:attrName>ppt_x</p:attrName>
                                        </p:attrNameLst>
                                      </p:cBhvr>
                                      <p:tavLst>
                                        <p:tav tm="0">
                                          <p:val>
                                            <p:strVal val="#ppt_x"/>
                                          </p:val>
                                        </p:tav>
                                        <p:tav tm="100000">
                                          <p:val>
                                            <p:strVal val="#ppt_x"/>
                                          </p:val>
                                        </p:tav>
                                      </p:tavLst>
                                    </p:anim>
                                    <p:anim calcmode="lin" valueType="num">
                                      <p:cBhvr additive="base">
                                        <p:cTn id="16" dur="700" fill="hold"/>
                                        <p:tgtEl>
                                          <p:spTgt spid="79"/>
                                        </p:tgtEl>
                                        <p:attrNameLst>
                                          <p:attrName>ppt_y</p:attrName>
                                        </p:attrNameLst>
                                      </p:cBhvr>
                                      <p:tavLst>
                                        <p:tav tm="0">
                                          <p:val>
                                            <p:strVal val="1+#ppt_h/2"/>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build="p"/>
      <p:bldP spid="78" grpId="0" build="p"/>
      <p:bldP spid="79"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015066" y="971549"/>
            <a:ext cx="8161867" cy="1925263"/>
          </a:xfrm>
        </p:spPr>
        <p:txBody>
          <a:bodyPr>
            <a:noAutofit/>
          </a:bodyPr>
          <a:lstStyle/>
          <a:p>
            <a:r>
              <a:rPr kumimoji="1" lang="en-US" altLang="ja-JP" sz="5400" b="1" dirty="0">
                <a:latin typeface="ADAM.CG PRO" pitchFamily="50" charset="0"/>
              </a:rPr>
              <a:t>Merci pour </a:t>
            </a:r>
            <a:r>
              <a:rPr kumimoji="1" lang="en-US" altLang="ja-JP" sz="5400" b="1" dirty="0" err="1">
                <a:latin typeface="ADAM.CG PRO" pitchFamily="50" charset="0"/>
              </a:rPr>
              <a:t>votre</a:t>
            </a:r>
            <a:r>
              <a:rPr kumimoji="1" lang="en-US" altLang="ja-JP" sz="5400" b="1" dirty="0">
                <a:latin typeface="ADAM.CG PRO" pitchFamily="50" charset="0"/>
              </a:rPr>
              <a:t> attention !</a:t>
            </a:r>
            <a:endParaRPr kumimoji="1" lang="ja-JP" altLang="en-US" sz="5400" b="1" dirty="0">
              <a:latin typeface="ADAM.CG PRO" pitchFamily="50" charset="0"/>
            </a:endParaRPr>
          </a:p>
        </p:txBody>
      </p:sp>
      <p:sp>
        <p:nvSpPr>
          <p:cNvPr id="8" name="Text Placeholder 7"/>
          <p:cNvSpPr>
            <a:spLocks noGrp="1"/>
          </p:cNvSpPr>
          <p:nvPr>
            <p:ph type="body" sz="quarter" idx="12"/>
          </p:nvPr>
        </p:nvSpPr>
        <p:spPr>
          <a:xfrm>
            <a:off x="2015067" y="3885671"/>
            <a:ext cx="8161867" cy="598051"/>
          </a:xfrm>
        </p:spPr>
        <p:txBody>
          <a:bodyPr>
            <a:noAutofit/>
          </a:bodyPr>
          <a:lstStyle/>
          <a:p>
            <a:r>
              <a:rPr lang="en-US" altLang="ja-JP" sz="4000" dirty="0">
                <a:latin typeface="Aller Light" panose="02000503000000020004" pitchFamily="2" charset="0"/>
              </a:rPr>
              <a:t>Des </a:t>
            </a:r>
            <a:r>
              <a:rPr kumimoji="1" lang="en-US" altLang="ja-JP" sz="4000" dirty="0">
                <a:latin typeface="Aller Light" panose="02000503000000020004" pitchFamily="2" charset="0"/>
              </a:rPr>
              <a:t>questions?</a:t>
            </a:r>
            <a:endParaRPr kumimoji="1" lang="ja-JP" altLang="en-US" sz="4000" dirty="0">
              <a:latin typeface="Aller Light" panose="02000503000000020004" pitchFamily="2" charset="0"/>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6098" y="5053481"/>
            <a:ext cx="1339804" cy="1339804"/>
          </a:xfrm>
          <a:prstGeom prst="rect">
            <a:avLst/>
          </a:prstGeom>
        </p:spPr>
      </p:pic>
    </p:spTree>
    <p:extLst>
      <p:ext uri="{BB962C8B-B14F-4D97-AF65-F5344CB8AC3E}">
        <p14:creationId xmlns:p14="http://schemas.microsoft.com/office/powerpoint/2010/main" val="944203931"/>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987403" y="5378803"/>
            <a:ext cx="1644668" cy="689991"/>
          </a:xfrm>
          <a:prstGeom prst="rect">
            <a:avLst/>
          </a:prstGeom>
        </p:spPr>
        <p:txBody>
          <a:bodyPr vert="horz" wrap="square" lIns="0" tIns="89642" rIns="0" bIns="89642"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568" b="0" i="0" u="none" strike="noStrike" kern="1200" cap="none" spc="0" normalizeH="0" baseline="0" noProof="0" dirty="0">
              <a:ln>
                <a:noFill/>
              </a:ln>
              <a:solidFill>
                <a:srgbClr val="2C292A"/>
              </a:solidFill>
              <a:effectLst/>
              <a:uLnTx/>
              <a:uFillTx/>
              <a:latin typeface="Segoe UI" pitchFamily="34" charset="0"/>
              <a:ea typeface="Segoe UI" pitchFamily="34" charset="0"/>
              <a:cs typeface="Segoe UI" pitchFamily="34" charset="0"/>
            </a:endParaRPr>
          </a:p>
        </p:txBody>
      </p:sp>
      <p:sp>
        <p:nvSpPr>
          <p:cNvPr id="7" name="Title 1"/>
          <p:cNvSpPr txBox="1">
            <a:spLocks/>
          </p:cNvSpPr>
          <p:nvPr/>
        </p:nvSpPr>
        <p:spPr>
          <a:xfrm>
            <a:off x="282429" y="3148565"/>
            <a:ext cx="8515723" cy="2010457"/>
          </a:xfrm>
          <a:prstGeom prst="rect">
            <a:avLst/>
          </a:prstGeom>
        </p:spPr>
        <p:txBody>
          <a:bodyPr lIns="0"/>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896218">
              <a:defRPr/>
            </a:pPr>
            <a:r>
              <a:rPr kumimoji="1" lang="en-US" altLang="ja-JP" sz="4400" dirty="0" err="1">
                <a:solidFill>
                  <a:schemeClr val="bg1"/>
                </a:solidFill>
                <a:latin typeface="ADAM.CG PRO" pitchFamily="50" charset="0"/>
                <a:cs typeface="Segoe UI Semibold" panose="020B0702040204020203" pitchFamily="34" charset="0"/>
              </a:rPr>
              <a:t>Présentation</a:t>
            </a:r>
            <a:r>
              <a:rPr kumimoji="1" lang="en-US" altLang="ja-JP" sz="4400" dirty="0">
                <a:solidFill>
                  <a:schemeClr val="bg1"/>
                </a:solidFill>
                <a:latin typeface="ADAM.CG PRO" pitchFamily="50" charset="0"/>
                <a:cs typeface="Segoe UI Semibold" panose="020B0702040204020203" pitchFamily="34" charset="0"/>
              </a:rPr>
              <a:t> de </a:t>
            </a:r>
            <a:r>
              <a:rPr kumimoji="1" lang="en-US" altLang="ja-JP" sz="4400" dirty="0" err="1">
                <a:solidFill>
                  <a:schemeClr val="bg1"/>
                </a:solidFill>
                <a:latin typeface="ADAM.CG PRO" pitchFamily="50" charset="0"/>
                <a:cs typeface="Segoe UI Semibold" panose="020B0702040204020203" pitchFamily="34" charset="0"/>
              </a:rPr>
              <a:t>l'entreprise</a:t>
            </a:r>
            <a:endParaRPr kumimoji="0" lang="en-US" sz="4400" b="1" i="0" u="none" strike="noStrike" kern="1200" cap="none" spc="-147" normalizeH="0" baseline="0" noProof="0" dirty="0">
              <a:ln w="3175">
                <a:noFill/>
              </a:ln>
              <a:solidFill>
                <a:schemeClr val="bg1"/>
              </a:solidFill>
              <a:effectLst/>
              <a:uLnTx/>
              <a:uFillTx/>
              <a:latin typeface="Segoe UI Semibold" charset="0"/>
              <a:ea typeface="Segoe UI Semibold" charset="0"/>
              <a:cs typeface="Segoe UI Semibold" charset="0"/>
            </a:endParaRPr>
          </a:p>
        </p:txBody>
      </p:sp>
      <p:grpSp>
        <p:nvGrpSpPr>
          <p:cNvPr id="2" name="Group 1"/>
          <p:cNvGrpSpPr/>
          <p:nvPr/>
        </p:nvGrpSpPr>
        <p:grpSpPr>
          <a:xfrm>
            <a:off x="8678026" y="2472814"/>
            <a:ext cx="1912373" cy="1912373"/>
            <a:chOff x="8852038" y="2554556"/>
            <a:chExt cx="1950720" cy="1950720"/>
          </a:xfrm>
        </p:grpSpPr>
        <p:sp>
          <p:nvSpPr>
            <p:cNvPr id="8" name="Oval 7"/>
            <p:cNvSpPr/>
            <p:nvPr/>
          </p:nvSpPr>
          <p:spPr bwMode="auto">
            <a:xfrm>
              <a:off x="8852038" y="2554556"/>
              <a:ext cx="1950720" cy="195072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0416" y="3112934"/>
              <a:ext cx="833964" cy="833964"/>
            </a:xfrm>
            <a:prstGeom prst="rect">
              <a:avLst/>
            </a:prstGeom>
          </p:spPr>
        </p:pic>
      </p:grpSp>
    </p:spTree>
    <p:extLst>
      <p:ext uri="{BB962C8B-B14F-4D97-AF65-F5344CB8AC3E}">
        <p14:creationId xmlns:p14="http://schemas.microsoft.com/office/powerpoint/2010/main" val="306361134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6" name="Rectangle 35"/>
          <p:cNvSpPr/>
          <p:nvPr/>
        </p:nvSpPr>
        <p:spPr>
          <a:xfrm>
            <a:off x="0" y="6463621"/>
            <a:ext cx="12192000" cy="394379"/>
          </a:xfrm>
          <a:prstGeom prst="rect">
            <a:avLst/>
          </a:prstGeom>
          <a:solidFill>
            <a:srgbClr val="5C005C"/>
          </a:solidFill>
          <a:ln>
            <a:solidFill>
              <a:srgbClr val="5C00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1" lang="en-US" altLang="ja-JP" dirty="0" err="1">
                <a:cs typeface="Segoe UI Semibold" panose="020B0702040204020203" pitchFamily="34" charset="0"/>
              </a:rPr>
              <a:t>Présentation</a:t>
            </a:r>
            <a:r>
              <a:rPr kumimoji="1" lang="en-US" altLang="ja-JP" dirty="0">
                <a:cs typeface="Segoe UI Semibold" panose="020B0702040204020203" pitchFamily="34" charset="0"/>
              </a:rPr>
              <a:t> de </a:t>
            </a:r>
            <a:r>
              <a:rPr kumimoji="1" lang="en-US" altLang="ja-JP" dirty="0" err="1">
                <a:cs typeface="Segoe UI Semibold" panose="020B0702040204020203" pitchFamily="34" charset="0"/>
              </a:rPr>
              <a:t>l'entreprise</a:t>
            </a:r>
            <a:endParaRPr kumimoji="0" lang="en-US" sz="1800" b="0" i="0" u="none" strike="noStrike" kern="1200" cap="none" spc="0" normalizeH="0" baseline="0" noProof="0" dirty="0">
              <a:ln>
                <a:noFill/>
              </a:ln>
              <a:solidFill>
                <a:srgbClr val="5C005C"/>
              </a:solidFill>
              <a:effectLst/>
              <a:uLnTx/>
              <a:uFillTx/>
            </a:endParaRPr>
          </a:p>
        </p:txBody>
      </p:sp>
      <p:sp>
        <p:nvSpPr>
          <p:cNvPr id="3" name="スライド番号プレースホルダー 2"/>
          <p:cNvSpPr>
            <a:spLocks noGrp="1"/>
          </p:cNvSpPr>
          <p:nvPr>
            <p:ph type="sldNum" sz="quarter" idx="11"/>
          </p:nvPr>
        </p:nvSpPr>
        <p:spPr>
          <a:xfrm>
            <a:off x="9448800" y="6478247"/>
            <a:ext cx="2743200" cy="365125"/>
          </a:xfrm>
        </p:spPr>
        <p:txBody>
          <a:bodyPr/>
          <a:lstStyle/>
          <a:p>
            <a:fld id="{387164BF-D67A-46C0-81D2-5BAF67C00C80}" type="slidenum">
              <a:rPr lang="en-US" sz="2000" b="1" smtClean="0">
                <a:solidFill>
                  <a:schemeClr val="bg1"/>
                </a:solidFill>
              </a:rPr>
              <a:pPr/>
              <a:t>5</a:t>
            </a:fld>
            <a:endParaRPr lang="en-US" sz="2000" b="1" dirty="0">
              <a:solidFill>
                <a:schemeClr val="bg1"/>
              </a:solidFill>
            </a:endParaRPr>
          </a:p>
        </p:txBody>
      </p:sp>
      <p:sp>
        <p:nvSpPr>
          <p:cNvPr id="15" name="タイトル 14"/>
          <p:cNvSpPr>
            <a:spLocks noGrp="1"/>
          </p:cNvSpPr>
          <p:nvPr>
            <p:ph type="title"/>
          </p:nvPr>
        </p:nvSpPr>
        <p:spPr>
          <a:xfrm>
            <a:off x="2000250" y="366239"/>
            <a:ext cx="10191750" cy="418406"/>
          </a:xfrm>
          <a:solidFill>
            <a:schemeClr val="tx2">
              <a:lumMod val="20000"/>
              <a:lumOff val="80000"/>
            </a:schemeClr>
          </a:solidFill>
        </p:spPr>
        <p:txBody>
          <a:bodyPr>
            <a:normAutofit fontScale="90000"/>
          </a:bodyPr>
          <a:lstStyle/>
          <a:p>
            <a:r>
              <a:rPr kumimoji="1" lang="en-US" altLang="ja-JP" dirty="0" err="1">
                <a:latin typeface="ADAM.CG PRO" pitchFamily="50" charset="0"/>
                <a:cs typeface="Segoe UI Semibold" panose="020B0702040204020203" pitchFamily="34" charset="0"/>
              </a:rPr>
              <a:t>Présentation</a:t>
            </a:r>
            <a:r>
              <a:rPr kumimoji="1" lang="en-US" altLang="ja-JP" dirty="0">
                <a:latin typeface="ADAM.CG PRO" pitchFamily="50" charset="0"/>
                <a:cs typeface="Segoe UI Semibold" panose="020B0702040204020203" pitchFamily="34" charset="0"/>
              </a:rPr>
              <a:t> de </a:t>
            </a:r>
            <a:r>
              <a:rPr kumimoji="1" lang="en-US" altLang="ja-JP" dirty="0" err="1">
                <a:latin typeface="ADAM.CG PRO" pitchFamily="50" charset="0"/>
                <a:cs typeface="Segoe UI Semibold" panose="020B0702040204020203" pitchFamily="34" charset="0"/>
              </a:rPr>
              <a:t>l'entreprise</a:t>
            </a:r>
            <a:endParaRPr kumimoji="1" lang="ja-JP" altLang="en-US" dirty="0">
              <a:latin typeface="ADAM.CG PRO" pitchFamily="50" charset="0"/>
              <a:cs typeface="Segoe UI Semibold" panose="020B0702040204020203" pitchFamily="34" charset="0"/>
            </a:endParaRPr>
          </a:p>
        </p:txBody>
      </p:sp>
      <p:sp>
        <p:nvSpPr>
          <p:cNvPr id="16" name="テキスト プレースホルダー 15"/>
          <p:cNvSpPr>
            <a:spLocks noGrp="1"/>
          </p:cNvSpPr>
          <p:nvPr>
            <p:ph type="body" sz="quarter" idx="15"/>
          </p:nvPr>
        </p:nvSpPr>
        <p:spPr>
          <a:xfrm>
            <a:off x="4992541" y="2365120"/>
            <a:ext cx="6361259" cy="2411011"/>
          </a:xfrm>
        </p:spPr>
        <p:txBody>
          <a:bodyPr/>
          <a:lstStyle/>
          <a:p>
            <a:pPr marL="0" indent="0">
              <a:buNone/>
            </a:pPr>
            <a:r>
              <a:rPr lang="fr-FR" sz="1700" dirty="0">
                <a:latin typeface="Segoe UI Semibold" panose="020B0702040204020203" pitchFamily="34" charset="0"/>
                <a:cs typeface="Segoe UI Semibold" panose="020B0702040204020203" pitchFamily="34" charset="0"/>
              </a:rPr>
              <a:t>Ooredoo est une compagnie multinationale leader des télécommunications qui fournit les services de téléphonie mobile, fixe et l'Internet haut débit et les services Entreprise adaptés aux besoins des particuliers et des entreprises à travers les marchés du Moyen Orient, d'Afrique du Nord et du Sud-Est asiatique. </a:t>
            </a:r>
            <a:endParaRPr kumimoji="1" lang="ja-JP" altLang="en-US" sz="1700" dirty="0">
              <a:latin typeface="Segoe UI Semibold" panose="020B0702040204020203" pitchFamily="34" charset="0"/>
              <a:cs typeface="Segoe UI Semibold" panose="020B0702040204020203" pitchFamily="34" charset="0"/>
            </a:endParaRPr>
          </a:p>
        </p:txBody>
      </p:sp>
      <p:sp>
        <p:nvSpPr>
          <p:cNvPr id="21" name="テキスト プレースホルダー 20"/>
          <p:cNvSpPr>
            <a:spLocks noGrp="1"/>
          </p:cNvSpPr>
          <p:nvPr>
            <p:ph type="body" sz="quarter" idx="16"/>
          </p:nvPr>
        </p:nvSpPr>
        <p:spPr>
          <a:xfrm>
            <a:off x="4972770" y="1500769"/>
            <a:ext cx="6361259" cy="515469"/>
          </a:xfrm>
        </p:spPr>
        <p:txBody>
          <a:bodyPr/>
          <a:lstStyle/>
          <a:p>
            <a:pPr marL="0" indent="0">
              <a:buNone/>
            </a:pPr>
            <a:r>
              <a:rPr lang="fr-FR" dirty="0">
                <a:latin typeface="Segoe UI Semibold" panose="020B0702040204020203" pitchFamily="34" charset="0"/>
                <a:cs typeface="Segoe UI Semibold" panose="020B0702040204020203" pitchFamily="34" charset="0"/>
              </a:rPr>
              <a:t>Compagnie multinationale</a:t>
            </a:r>
            <a:endParaRPr kumimoji="1" lang="ja-JP" altLang="en-US" dirty="0"/>
          </a:p>
        </p:txBody>
      </p:sp>
      <p:pic>
        <p:nvPicPr>
          <p:cNvPr id="4" name="Espace réservé pour une image  3"/>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l="-22277" t="-24682" r="-22399" b="-18404"/>
          <a:stretch/>
        </p:blipFill>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84441" y="-114297"/>
            <a:ext cx="995925" cy="663950"/>
          </a:xfrm>
          <a:prstGeom prst="rect">
            <a:avLst/>
          </a:prstGeom>
        </p:spPr>
      </p:pic>
      <p:pic>
        <p:nvPicPr>
          <p:cNvPr id="9" name="Imag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00625" y="69729"/>
            <a:ext cx="732300" cy="322838"/>
          </a:xfrm>
          <a:prstGeom prst="rect">
            <a:avLst/>
          </a:prstGeom>
        </p:spPr>
      </p:pic>
    </p:spTree>
    <p:extLst>
      <p:ext uri="{BB962C8B-B14F-4D97-AF65-F5344CB8AC3E}">
        <p14:creationId xmlns:p14="http://schemas.microsoft.com/office/powerpoint/2010/main" val="19752197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4" name="Title 5"/>
          <p:cNvSpPr txBox="1">
            <a:spLocks/>
          </p:cNvSpPr>
          <p:nvPr/>
        </p:nvSpPr>
        <p:spPr>
          <a:xfrm>
            <a:off x="0" y="1"/>
            <a:ext cx="12192000" cy="730264"/>
          </a:xfrm>
          <a:prstGeom prst="rect">
            <a:avLst/>
          </a:prstGeom>
          <a:solidFill>
            <a:schemeClr val="tx2">
              <a:lumMod val="20000"/>
              <a:lumOff val="80000"/>
            </a:schemeClr>
          </a:solidFill>
        </p:spPr>
        <p:txBody>
          <a:bodyPr vert="horz" wrap="square" lIns="146304" tIns="91440" rIns="146304" bIns="91440" rtlCol="0" anchor="t">
            <a:noAutofit/>
          </a:bodyPr>
          <a:lstStyle>
            <a:lvl1pPr marL="0" algn="l" defTabSz="896218" rtl="0" eaLnBrk="1" latinLnBrk="0" hangingPunct="1">
              <a:lnSpc>
                <a:spcPct val="90000"/>
              </a:lnSpc>
              <a:spcBef>
                <a:spcPct val="0"/>
              </a:spcBef>
              <a:buNone/>
              <a:defRPr lang="en-US" sz="3921" b="0" i="0" u="none" kern="1200" cap="none" spc="-147" baseline="0" dirty="0">
                <a:ln w="3175">
                  <a:noFill/>
                </a:ln>
                <a:solidFill>
                  <a:schemeClr val="accent5">
                    <a:lumMod val="50000"/>
                  </a:schemeClr>
                </a:solidFill>
                <a:effectLst/>
                <a:latin typeface="Segoe UI Semibold" charset="0"/>
                <a:ea typeface="Segoe UI Semibold" charset="0"/>
                <a:cs typeface="Segoe UI Semibold" charset="0"/>
              </a:defRPr>
            </a:lvl1pPr>
          </a:lstStyle>
          <a:p>
            <a:pPr lvl="0">
              <a:defRPr/>
            </a:pPr>
            <a:r>
              <a:rPr lang="fr-FR" dirty="0">
                <a:solidFill>
                  <a:schemeClr val="tx1"/>
                </a:solidFill>
              </a:rPr>
              <a:t>Service d’accueil : </a:t>
            </a:r>
            <a:r>
              <a:rPr lang="fr-FR" dirty="0">
                <a:solidFill>
                  <a:srgbClr val="D83B01"/>
                </a:solidFill>
                <a:latin typeface="ADAM.CG PRO" pitchFamily="50" charset="0"/>
              </a:rPr>
              <a:t>administration UNIX </a:t>
            </a:r>
            <a:r>
              <a:rPr lang="fr-FR" dirty="0">
                <a:solidFill>
                  <a:srgbClr val="D83B01"/>
                </a:solidFill>
              </a:rPr>
              <a:t> </a:t>
            </a:r>
            <a:endParaRPr lang="en-US" dirty="0">
              <a:solidFill>
                <a:srgbClr val="D83B01"/>
              </a:solidFill>
            </a:endParaRPr>
          </a:p>
        </p:txBody>
      </p:sp>
      <p:sp>
        <p:nvSpPr>
          <p:cNvPr id="35" name="Slide Number Placeholder 3"/>
          <p:cNvSpPr txBox="1">
            <a:spLocks/>
          </p:cNvSpPr>
          <p:nvPr/>
        </p:nvSpPr>
        <p:spPr>
          <a:xfrm>
            <a:off x="11430974" y="6552481"/>
            <a:ext cx="761027" cy="305033"/>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225">
              <a:defRPr/>
            </a:pPr>
            <a:fld id="{FAADACFB-7C71-4E89-89D2-7BBA40B7BFA9}" type="slidenum">
              <a:rPr lang="en-US" kern="0" smtClean="0">
                <a:solidFill>
                  <a:srgbClr val="505050"/>
                </a:solidFill>
                <a:latin typeface="Segoe UI"/>
              </a:rPr>
              <a:pPr algn="r" defTabSz="914225">
                <a:defRPr/>
              </a:pPr>
              <a:t>6</a:t>
            </a:fld>
            <a:endParaRPr lang="en-US" kern="0" dirty="0">
              <a:solidFill>
                <a:srgbClr val="505050"/>
              </a:solidFill>
              <a:latin typeface="Segoe UI"/>
            </a:endParaRPr>
          </a:p>
        </p:txBody>
      </p:sp>
      <p:cxnSp>
        <p:nvCxnSpPr>
          <p:cNvPr id="39" name="Straight Connector 14"/>
          <p:cNvCxnSpPr/>
          <p:nvPr/>
        </p:nvCxnSpPr>
        <p:spPr>
          <a:xfrm>
            <a:off x="6238877" y="1124067"/>
            <a:ext cx="0" cy="5162433"/>
          </a:xfrm>
          <a:prstGeom prst="line">
            <a:avLst/>
          </a:prstGeom>
          <a:noFill/>
          <a:ln w="76200" cap="flat" cmpd="sng" algn="ctr">
            <a:solidFill>
              <a:srgbClr val="2C292A">
                <a:lumMod val="50000"/>
                <a:lumOff val="50000"/>
              </a:srgbClr>
            </a:solidFill>
            <a:prstDash val="solid"/>
            <a:headEnd type="none"/>
            <a:tailEnd type="none"/>
          </a:ln>
          <a:effectLst/>
        </p:spPr>
      </p:cxnSp>
      <p:grpSp>
        <p:nvGrpSpPr>
          <p:cNvPr id="40" name="Group 39"/>
          <p:cNvGrpSpPr/>
          <p:nvPr/>
        </p:nvGrpSpPr>
        <p:grpSpPr>
          <a:xfrm>
            <a:off x="582979" y="1242867"/>
            <a:ext cx="5425678" cy="4386170"/>
            <a:chOff x="-158586" y="2245570"/>
            <a:chExt cx="2695248" cy="4474123"/>
          </a:xfrm>
        </p:grpSpPr>
        <p:sp>
          <p:nvSpPr>
            <p:cNvPr id="41" name="Rectangle 40"/>
            <p:cNvSpPr/>
            <p:nvPr/>
          </p:nvSpPr>
          <p:spPr>
            <a:xfrm>
              <a:off x="-158586" y="3486026"/>
              <a:ext cx="2695248" cy="3233667"/>
            </a:xfrm>
            <a:prstGeom prst="rect">
              <a:avLst/>
            </a:prstGeom>
          </p:spPr>
          <p:txBody>
            <a:bodyPr wrap="square">
              <a:spAutoFit/>
            </a:bodyPr>
            <a:lstStyle/>
            <a:p>
              <a:pPr marL="342900" indent="-342900">
                <a:buFont typeface="Wingdings" panose="05000000000000000000" pitchFamily="2" charset="2"/>
                <a:buChar char="§"/>
              </a:pPr>
              <a:r>
                <a:rPr lang="fr-FR" sz="2000" dirty="0"/>
                <a:t>le service administration système UNIX est  situé dans l’ancien immeuble de l’entreprise et connu sous le nom de Développement digital, qui est une branche de la direction technique.</a:t>
              </a:r>
            </a:p>
            <a:p>
              <a:r>
                <a:rPr lang="fr-FR" sz="2000" dirty="0"/>
                <a:t> </a:t>
              </a:r>
            </a:p>
            <a:p>
              <a:endParaRPr lang="fr-FR" sz="2000" dirty="0"/>
            </a:p>
            <a:p>
              <a:pPr marL="342900" indent="-342900">
                <a:buFont typeface="Wingdings" panose="05000000000000000000" pitchFamily="2" charset="2"/>
                <a:buChar char="§"/>
              </a:pPr>
              <a:r>
                <a:rPr lang="fr-FR" sz="2000" dirty="0"/>
                <a:t>L’équipe du service se compose de 5 personnes travaillant dans un même bureau, où ils sont responsables de l’administration et support des systèmes Unix.</a:t>
              </a:r>
            </a:p>
          </p:txBody>
        </p:sp>
        <p:sp>
          <p:nvSpPr>
            <p:cNvPr id="42" name="Freeform 86"/>
            <p:cNvSpPr>
              <a:spLocks noChangeAspect="1"/>
            </p:cNvSpPr>
            <p:nvPr/>
          </p:nvSpPr>
          <p:spPr bwMode="black">
            <a:xfrm>
              <a:off x="968575" y="2245570"/>
              <a:ext cx="286854" cy="616546"/>
            </a:xfrm>
            <a:custGeom>
              <a:avLst/>
              <a:gdLst>
                <a:gd name="connsiteX0" fmla="*/ 671962 w 1342613"/>
                <a:gd name="connsiteY0" fmla="*/ 451283 h 1524532"/>
                <a:gd name="connsiteX1" fmla="*/ 485615 w 1342613"/>
                <a:gd name="connsiteY1" fmla="*/ 637630 h 1524532"/>
                <a:gd name="connsiteX2" fmla="*/ 540195 w 1342613"/>
                <a:gd name="connsiteY2" fmla="*/ 769397 h 1524532"/>
                <a:gd name="connsiteX3" fmla="*/ 580648 w 1342613"/>
                <a:gd name="connsiteY3" fmla="*/ 796671 h 1524532"/>
                <a:gd name="connsiteX4" fmla="*/ 525619 w 1342613"/>
                <a:gd name="connsiteY4" fmla="*/ 1087555 h 1524532"/>
                <a:gd name="connsiteX5" fmla="*/ 818303 w 1342613"/>
                <a:gd name="connsiteY5" fmla="*/ 1087555 h 1524532"/>
                <a:gd name="connsiteX6" fmla="*/ 763275 w 1342613"/>
                <a:gd name="connsiteY6" fmla="*/ 796673 h 1524532"/>
                <a:gd name="connsiteX7" fmla="*/ 803729 w 1342613"/>
                <a:gd name="connsiteY7" fmla="*/ 769397 h 1524532"/>
                <a:gd name="connsiteX8" fmla="*/ 858309 w 1342613"/>
                <a:gd name="connsiteY8" fmla="*/ 637630 h 1524532"/>
                <a:gd name="connsiteX9" fmla="*/ 671962 w 1342613"/>
                <a:gd name="connsiteY9" fmla="*/ 451283 h 1524532"/>
                <a:gd name="connsiteX10" fmla="*/ 665941 w 1342613"/>
                <a:gd name="connsiteY10" fmla="*/ 0 h 1524532"/>
                <a:gd name="connsiteX11" fmla="*/ 677983 w 1342613"/>
                <a:gd name="connsiteY11" fmla="*/ 12004 h 1524532"/>
                <a:gd name="connsiteX12" fmla="*/ 1015160 w 1342613"/>
                <a:gd name="connsiteY12" fmla="*/ 156055 h 1524532"/>
                <a:gd name="connsiteX13" fmla="*/ 1292127 w 1342613"/>
                <a:gd name="connsiteY13" fmla="*/ 84029 h 1524532"/>
                <a:gd name="connsiteX14" fmla="*/ 665941 w 1342613"/>
                <a:gd name="connsiteY14" fmla="*/ 1524532 h 1524532"/>
                <a:gd name="connsiteX15" fmla="*/ 51797 w 1342613"/>
                <a:gd name="connsiteY15" fmla="*/ 84029 h 1524532"/>
                <a:gd name="connsiteX16" fmla="*/ 328763 w 1342613"/>
                <a:gd name="connsiteY16" fmla="*/ 156055 h 1524532"/>
                <a:gd name="connsiteX17" fmla="*/ 665941 w 1342613"/>
                <a:gd name="connsiteY17" fmla="*/ 12004 h 1524532"/>
                <a:gd name="connsiteX18" fmla="*/ 665941 w 1342613"/>
                <a:gd name="connsiteY18" fmla="*/ 0 h 1524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42613" h="1524532">
                  <a:moveTo>
                    <a:pt x="671962" y="451283"/>
                  </a:moveTo>
                  <a:cubicBezTo>
                    <a:pt x="569045" y="451283"/>
                    <a:pt x="485615" y="534713"/>
                    <a:pt x="485615" y="637630"/>
                  </a:cubicBezTo>
                  <a:cubicBezTo>
                    <a:pt x="485615" y="689089"/>
                    <a:pt x="506472" y="735675"/>
                    <a:pt x="540195" y="769397"/>
                  </a:cubicBezTo>
                  <a:lnTo>
                    <a:pt x="580648" y="796671"/>
                  </a:lnTo>
                  <a:lnTo>
                    <a:pt x="525619" y="1087555"/>
                  </a:lnTo>
                  <a:lnTo>
                    <a:pt x="818303" y="1087555"/>
                  </a:lnTo>
                  <a:lnTo>
                    <a:pt x="763275" y="796673"/>
                  </a:lnTo>
                  <a:lnTo>
                    <a:pt x="803729" y="769397"/>
                  </a:lnTo>
                  <a:cubicBezTo>
                    <a:pt x="837452" y="735675"/>
                    <a:pt x="858309" y="689089"/>
                    <a:pt x="858309" y="637630"/>
                  </a:cubicBezTo>
                  <a:cubicBezTo>
                    <a:pt x="858309" y="534713"/>
                    <a:pt x="774879" y="451283"/>
                    <a:pt x="671962" y="451283"/>
                  </a:cubicBezTo>
                  <a:close/>
                  <a:moveTo>
                    <a:pt x="665941" y="0"/>
                  </a:moveTo>
                  <a:cubicBezTo>
                    <a:pt x="677983" y="0"/>
                    <a:pt x="677983" y="0"/>
                    <a:pt x="677983" y="12004"/>
                  </a:cubicBezTo>
                  <a:cubicBezTo>
                    <a:pt x="750235" y="72025"/>
                    <a:pt x="858613" y="156055"/>
                    <a:pt x="1015160" y="156055"/>
                  </a:cubicBezTo>
                  <a:cubicBezTo>
                    <a:pt x="1099454" y="156055"/>
                    <a:pt x="1195790" y="132046"/>
                    <a:pt x="1292127" y="84029"/>
                  </a:cubicBezTo>
                  <a:cubicBezTo>
                    <a:pt x="1460715" y="624218"/>
                    <a:pt x="1195790" y="1248436"/>
                    <a:pt x="665941" y="1524532"/>
                  </a:cubicBezTo>
                  <a:cubicBezTo>
                    <a:pt x="136091" y="1248436"/>
                    <a:pt x="-116792" y="624218"/>
                    <a:pt x="51797" y="84029"/>
                  </a:cubicBezTo>
                  <a:cubicBezTo>
                    <a:pt x="148133" y="132046"/>
                    <a:pt x="244469" y="156055"/>
                    <a:pt x="328763" y="156055"/>
                  </a:cubicBezTo>
                  <a:cubicBezTo>
                    <a:pt x="485310" y="156055"/>
                    <a:pt x="593688" y="72025"/>
                    <a:pt x="665941" y="12004"/>
                  </a:cubicBezTo>
                  <a:cubicBezTo>
                    <a:pt x="665941" y="0"/>
                    <a:pt x="665941" y="0"/>
                    <a:pt x="665941" y="0"/>
                  </a:cubicBezTo>
                  <a:close/>
                </a:path>
              </a:pathLst>
            </a:custGeom>
            <a:noFill/>
            <a:ln w="38100" cap="sq" cmpd="sng" algn="ctr">
              <a:solidFill>
                <a:srgbClr val="D83B01"/>
              </a:solidFill>
              <a:prstDash val="solid"/>
              <a:miter lim="800000"/>
              <a:headEnd type="none" w="med" len="med"/>
              <a:tailEnd type="none" w="med" len="med"/>
            </a:ln>
            <a:effectLst/>
          </p:spPr>
          <p:txBody>
            <a:bodyPr rot="0" spcFirstLastPara="0" vertOverflow="overflow" horzOverflow="overflow" vert="horz" wrap="square" lIns="91216" tIns="72973" rIns="91216" bIns="72973" numCol="1" spcCol="0" rtlCol="0" fromWordArt="0" anchor="t" anchorCtr="0" forceAA="0" compatLnSpc="1">
              <a:prstTxWarp prst="textNoShape">
                <a:avLst/>
              </a:prstTxWarp>
              <a:noAutofit/>
            </a:bodyPr>
            <a:lstStyle/>
            <a:p>
              <a:pPr marL="0" marR="0" lvl="0" indent="0" algn="ctr" defTabSz="465045" eaLnBrk="1" fontAlgn="base" latinLnBrk="0" hangingPunct="1">
                <a:lnSpc>
                  <a:spcPct val="90000"/>
                </a:lnSpc>
                <a:spcBef>
                  <a:spcPct val="0"/>
                </a:spcBef>
                <a:spcAft>
                  <a:spcPct val="0"/>
                </a:spcAft>
                <a:buClrTx/>
                <a:buSzTx/>
                <a:buFontTx/>
                <a:buNone/>
                <a:tabLst/>
                <a:defRPr/>
              </a:pPr>
              <a:endParaRPr kumimoji="0" lang="en-US" sz="1197"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52" name="Group 51"/>
          <p:cNvGrpSpPr/>
          <p:nvPr/>
        </p:nvGrpSpPr>
        <p:grpSpPr>
          <a:xfrm>
            <a:off x="6699318" y="949346"/>
            <a:ext cx="5169577" cy="5337154"/>
            <a:chOff x="8957849" y="2208533"/>
            <a:chExt cx="5273237" cy="4851686"/>
          </a:xfrm>
        </p:grpSpPr>
        <p:pic>
          <p:nvPicPr>
            <p:cNvPr id="53" name="Picture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36412" y="2208533"/>
              <a:ext cx="700981" cy="624693"/>
            </a:xfrm>
            <a:prstGeom prst="rect">
              <a:avLst/>
            </a:prstGeom>
            <a:ln>
              <a:noFill/>
            </a:ln>
          </p:spPr>
        </p:pic>
        <p:sp>
          <p:nvSpPr>
            <p:cNvPr id="54" name="Rectangle 53"/>
            <p:cNvSpPr/>
            <p:nvPr/>
          </p:nvSpPr>
          <p:spPr>
            <a:xfrm>
              <a:off x="8957849" y="3269184"/>
              <a:ext cx="5273237" cy="3791035"/>
            </a:xfrm>
            <a:prstGeom prst="rect">
              <a:avLst/>
            </a:prstGeom>
          </p:spPr>
          <p:txBody>
            <a:bodyPr wrap="square">
              <a:spAutoFit/>
            </a:bodyPr>
            <a:lstStyle/>
            <a:p>
              <a:pPr marL="285750" indent="-285750" defTabSz="878747">
                <a:spcAft>
                  <a:spcPts val="588"/>
                </a:spcAft>
                <a:buFont typeface="Wingdings" panose="05000000000000000000" pitchFamily="2" charset="2"/>
                <a:buChar char="§"/>
                <a:defRPr/>
              </a:pPr>
              <a:r>
                <a:rPr lang="fr-FR" sz="2000" dirty="0"/>
                <a:t>Sélection et la validation technique du hardware</a:t>
              </a:r>
            </a:p>
            <a:p>
              <a:pPr marL="285750" indent="-285750" defTabSz="878747">
                <a:spcAft>
                  <a:spcPts val="588"/>
                </a:spcAft>
                <a:buFont typeface="Wingdings" panose="05000000000000000000" pitchFamily="2" charset="2"/>
                <a:buChar char="§"/>
                <a:defRPr/>
              </a:pPr>
              <a:r>
                <a:rPr lang="fr-FR" sz="2000" kern="0" dirty="0">
                  <a:latin typeface="Segoe UI"/>
                </a:rPr>
                <a:t>Gestion du parc informatique: serveurs et machine sous UNIX </a:t>
              </a:r>
            </a:p>
            <a:p>
              <a:pPr marL="285750" indent="-285750" defTabSz="878747">
                <a:spcAft>
                  <a:spcPts val="588"/>
                </a:spcAft>
                <a:buFont typeface="Wingdings" panose="05000000000000000000" pitchFamily="2" charset="2"/>
                <a:buChar char="§"/>
                <a:defRPr/>
              </a:pPr>
              <a:r>
                <a:rPr lang="fr-FR" sz="2000" dirty="0"/>
                <a:t>Prise en charge des plateformes backups et de monitoring</a:t>
              </a:r>
            </a:p>
            <a:p>
              <a:pPr marL="285750" indent="-285750" defTabSz="878747">
                <a:spcAft>
                  <a:spcPts val="588"/>
                </a:spcAft>
                <a:buFont typeface="Wingdings" panose="05000000000000000000" pitchFamily="2" charset="2"/>
                <a:buChar char="§"/>
                <a:defRPr/>
              </a:pPr>
              <a:r>
                <a:rPr lang="fr-FR" sz="2000" dirty="0"/>
                <a:t>surveillance en temps réel des applications, hardware et outils </a:t>
              </a:r>
            </a:p>
            <a:p>
              <a:pPr marL="285750" indent="-285750" defTabSz="878747">
                <a:spcAft>
                  <a:spcPts val="588"/>
                </a:spcAft>
                <a:buFont typeface="Wingdings" panose="05000000000000000000" pitchFamily="2" charset="2"/>
                <a:buChar char="§"/>
                <a:defRPr/>
              </a:pPr>
              <a:r>
                <a:rPr lang="fr-FR" sz="2000" dirty="0"/>
                <a:t>Gestion des utilisateurs au niveau de tous les serveurs UNIX de l’entreprise</a:t>
              </a:r>
            </a:p>
            <a:p>
              <a:pPr marL="285750" indent="-285750" defTabSz="878747">
                <a:spcAft>
                  <a:spcPts val="588"/>
                </a:spcAft>
                <a:buFont typeface="Wingdings" panose="05000000000000000000" pitchFamily="2" charset="2"/>
                <a:buChar char="§"/>
                <a:defRPr/>
              </a:pPr>
              <a:r>
                <a:rPr lang="fr-FR" sz="2000" dirty="0"/>
                <a:t>Supporte les changements et migrations critiques pour l’entreprise</a:t>
              </a:r>
              <a:endParaRPr lang="en-US" sz="2000" kern="0" dirty="0">
                <a:solidFill>
                  <a:srgbClr val="2C292A"/>
                </a:solidFill>
                <a:latin typeface="Segoe UI"/>
              </a:endParaRPr>
            </a:p>
          </p:txBody>
        </p:sp>
      </p:grpSp>
      <p:sp>
        <p:nvSpPr>
          <p:cNvPr id="55" name="Rectangle 54"/>
          <p:cNvSpPr/>
          <p:nvPr/>
        </p:nvSpPr>
        <p:spPr>
          <a:xfrm>
            <a:off x="1502893" y="1909152"/>
            <a:ext cx="3620180" cy="369332"/>
          </a:xfrm>
          <a:prstGeom prst="rect">
            <a:avLst/>
          </a:prstGeom>
        </p:spPr>
        <p:txBody>
          <a:bodyPr wrap="square">
            <a:spAutoFit/>
          </a:bodyPr>
          <a:lstStyle/>
          <a:p>
            <a:r>
              <a:rPr lang="fr-FR" dirty="0">
                <a:latin typeface="ADAM.CG PRO" pitchFamily="50" charset="0"/>
              </a:rPr>
              <a:t>Présentation du service</a:t>
            </a:r>
          </a:p>
        </p:txBody>
      </p:sp>
      <p:sp>
        <p:nvSpPr>
          <p:cNvPr id="56" name="Rectangle 55"/>
          <p:cNvSpPr/>
          <p:nvPr/>
        </p:nvSpPr>
        <p:spPr>
          <a:xfrm>
            <a:off x="7935288" y="1712238"/>
            <a:ext cx="2878871" cy="369332"/>
          </a:xfrm>
          <a:prstGeom prst="rect">
            <a:avLst/>
          </a:prstGeom>
        </p:spPr>
        <p:txBody>
          <a:bodyPr wrap="square">
            <a:spAutoFit/>
          </a:bodyPr>
          <a:lstStyle/>
          <a:p>
            <a:r>
              <a:rPr lang="fr-FR" dirty="0">
                <a:latin typeface="ADAM.CG PRO" pitchFamily="50" charset="0"/>
              </a:rPr>
              <a:t>MISSIONS  du service</a:t>
            </a:r>
          </a:p>
        </p:txBody>
      </p:sp>
      <p:sp>
        <p:nvSpPr>
          <p:cNvPr id="14" name="Rectangle 13"/>
          <p:cNvSpPr/>
          <p:nvPr/>
        </p:nvSpPr>
        <p:spPr>
          <a:xfrm>
            <a:off x="0" y="6463621"/>
            <a:ext cx="12192000" cy="394379"/>
          </a:xfrm>
          <a:prstGeom prst="rect">
            <a:avLst/>
          </a:prstGeom>
          <a:solidFill>
            <a:srgbClr val="5C005C"/>
          </a:solidFill>
          <a:ln>
            <a:solidFill>
              <a:srgbClr val="5C00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1" lang="en-US" altLang="ja-JP" dirty="0" err="1">
                <a:cs typeface="Segoe UI Semibold" panose="020B0702040204020203" pitchFamily="34" charset="0"/>
              </a:rPr>
              <a:t>Présentation</a:t>
            </a:r>
            <a:r>
              <a:rPr kumimoji="1" lang="en-US" altLang="ja-JP" dirty="0">
                <a:cs typeface="Segoe UI Semibold" panose="020B0702040204020203" pitchFamily="34" charset="0"/>
              </a:rPr>
              <a:t> de </a:t>
            </a:r>
            <a:r>
              <a:rPr kumimoji="1" lang="en-US" altLang="ja-JP" dirty="0" err="1">
                <a:cs typeface="Segoe UI Semibold" panose="020B0702040204020203" pitchFamily="34" charset="0"/>
              </a:rPr>
              <a:t>l'entreprise</a:t>
            </a:r>
            <a:endParaRPr kumimoji="0" lang="en-US" sz="1800" b="0" i="0" u="none" strike="noStrike" kern="1200" cap="none" spc="0" normalizeH="0" baseline="0" noProof="0" dirty="0">
              <a:ln>
                <a:noFill/>
              </a:ln>
              <a:solidFill>
                <a:srgbClr val="5C005C"/>
              </a:solidFill>
              <a:effectLst/>
              <a:uLnTx/>
              <a:uFillTx/>
            </a:endParaRPr>
          </a:p>
        </p:txBody>
      </p:sp>
      <p:sp>
        <p:nvSpPr>
          <p:cNvPr id="3" name="Espace réservé du numéro de diapositive 2"/>
          <p:cNvSpPr>
            <a:spLocks noGrp="1"/>
          </p:cNvSpPr>
          <p:nvPr>
            <p:ph type="sldNum" sz="quarter" idx="12"/>
          </p:nvPr>
        </p:nvSpPr>
        <p:spPr>
          <a:xfrm>
            <a:off x="9374723" y="6478247"/>
            <a:ext cx="2743200" cy="365125"/>
          </a:xfrm>
        </p:spPr>
        <p:txBody>
          <a:bodyPr/>
          <a:lstStyle/>
          <a:p>
            <a:fld id="{D8BA5B44-FEDE-4176-A99F-74D8C8C78B45}" type="slidenum">
              <a:rPr lang="en-US" sz="3200" b="1" smtClean="0">
                <a:solidFill>
                  <a:schemeClr val="bg1"/>
                </a:solidFill>
              </a:rPr>
              <a:t>6</a:t>
            </a:fld>
            <a:endParaRPr lang="en-US" sz="3200" b="1" dirty="0">
              <a:solidFill>
                <a:schemeClr val="bg1"/>
              </a:solidFill>
            </a:endParaRPr>
          </a:p>
        </p:txBody>
      </p:sp>
      <p:pic>
        <p:nvPicPr>
          <p:cNvPr id="15" name="Imag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84441" y="-114297"/>
            <a:ext cx="995925" cy="663950"/>
          </a:xfrm>
          <a:prstGeom prst="rect">
            <a:avLst/>
          </a:prstGeom>
        </p:spPr>
      </p:pic>
      <p:pic>
        <p:nvPicPr>
          <p:cNvPr id="16" name="Imag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00625" y="69729"/>
            <a:ext cx="732300" cy="322838"/>
          </a:xfrm>
          <a:prstGeom prst="rect">
            <a:avLst/>
          </a:prstGeom>
        </p:spPr>
      </p:pic>
    </p:spTree>
    <p:extLst>
      <p:ext uri="{BB962C8B-B14F-4D97-AF65-F5344CB8AC3E}">
        <p14:creationId xmlns:p14="http://schemas.microsoft.com/office/powerpoint/2010/main" val="418402826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750" fill="hold"/>
                                        <p:tgtEl>
                                          <p:spTgt spid="40"/>
                                        </p:tgtEl>
                                        <p:attrNameLst>
                                          <p:attrName>ppt_x</p:attrName>
                                        </p:attrNameLst>
                                      </p:cBhvr>
                                      <p:tavLst>
                                        <p:tav tm="0">
                                          <p:val>
                                            <p:strVal val="0-#ppt_w/2"/>
                                          </p:val>
                                        </p:tav>
                                        <p:tav tm="100000">
                                          <p:val>
                                            <p:strVal val="#ppt_x"/>
                                          </p:val>
                                        </p:tav>
                                      </p:tavLst>
                                    </p:anim>
                                    <p:anim calcmode="lin" valueType="num">
                                      <p:cBhvr additive="base">
                                        <p:cTn id="8" dur="75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additive="base">
                                        <p:cTn id="11" dur="500" fill="hold"/>
                                        <p:tgtEl>
                                          <p:spTgt spid="55"/>
                                        </p:tgtEl>
                                        <p:attrNameLst>
                                          <p:attrName>ppt_x</p:attrName>
                                        </p:attrNameLst>
                                      </p:cBhvr>
                                      <p:tavLst>
                                        <p:tav tm="0">
                                          <p:val>
                                            <p:strVal val="0-#ppt_w/2"/>
                                          </p:val>
                                        </p:tav>
                                        <p:tav tm="100000">
                                          <p:val>
                                            <p:strVal val="#ppt_x"/>
                                          </p:val>
                                        </p:tav>
                                      </p:tavLst>
                                    </p:anim>
                                    <p:anim calcmode="lin" valueType="num">
                                      <p:cBhvr additive="base">
                                        <p:cTn id="12" dur="500" fill="hold"/>
                                        <p:tgtEl>
                                          <p:spTgt spid="55"/>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decel="100000" fill="hold" nodeType="clickEffect">
                                  <p:stCondLst>
                                    <p:cond delay="0"/>
                                  </p:stCondLst>
                                  <p:childTnLst>
                                    <p:set>
                                      <p:cBhvr>
                                        <p:cTn id="19" dur="1" fill="hold">
                                          <p:stCondLst>
                                            <p:cond delay="0"/>
                                          </p:stCondLst>
                                        </p:cTn>
                                        <p:tgtEl>
                                          <p:spTgt spid="52"/>
                                        </p:tgtEl>
                                        <p:attrNameLst>
                                          <p:attrName>style.visibility</p:attrName>
                                        </p:attrNameLst>
                                      </p:cBhvr>
                                      <p:to>
                                        <p:strVal val="visible"/>
                                      </p:to>
                                    </p:set>
                                    <p:anim calcmode="lin" valueType="num">
                                      <p:cBhvr additive="base">
                                        <p:cTn id="20" dur="750" fill="hold"/>
                                        <p:tgtEl>
                                          <p:spTgt spid="52"/>
                                        </p:tgtEl>
                                        <p:attrNameLst>
                                          <p:attrName>ppt_x</p:attrName>
                                        </p:attrNameLst>
                                      </p:cBhvr>
                                      <p:tavLst>
                                        <p:tav tm="0">
                                          <p:val>
                                            <p:strVal val="0-#ppt_w/2"/>
                                          </p:val>
                                        </p:tav>
                                        <p:tav tm="100000">
                                          <p:val>
                                            <p:strVal val="#ppt_x"/>
                                          </p:val>
                                        </p:tav>
                                      </p:tavLst>
                                    </p:anim>
                                    <p:anim calcmode="lin" valueType="num">
                                      <p:cBhvr additive="base">
                                        <p:cTn id="21" dur="750" fill="hold"/>
                                        <p:tgtEl>
                                          <p:spTgt spid="52"/>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56"/>
                                        </p:tgtEl>
                                        <p:attrNameLst>
                                          <p:attrName>style.visibility</p:attrName>
                                        </p:attrNameLst>
                                      </p:cBhvr>
                                      <p:to>
                                        <p:strVal val="visible"/>
                                      </p:to>
                                    </p:set>
                                    <p:anim calcmode="lin" valueType="num">
                                      <p:cBhvr additive="base">
                                        <p:cTn id="24" dur="500" fill="hold"/>
                                        <p:tgtEl>
                                          <p:spTgt spid="56"/>
                                        </p:tgtEl>
                                        <p:attrNameLst>
                                          <p:attrName>ppt_x</p:attrName>
                                        </p:attrNameLst>
                                      </p:cBhvr>
                                      <p:tavLst>
                                        <p:tav tm="0">
                                          <p:val>
                                            <p:strVal val="0-#ppt_w/2"/>
                                          </p:val>
                                        </p:tav>
                                        <p:tav tm="100000">
                                          <p:val>
                                            <p:strVal val="#ppt_x"/>
                                          </p:val>
                                        </p:tav>
                                      </p:tavLst>
                                    </p:anim>
                                    <p:anim calcmode="lin" valueType="num">
                                      <p:cBhvr additive="base">
                                        <p:cTn id="25" dur="500" fill="hold"/>
                                        <p:tgtEl>
                                          <p:spTgt spid="56"/>
                                        </p:tgtEl>
                                        <p:attrNameLst>
                                          <p:attrName>ppt_y</p:attrName>
                                        </p:attrNameLst>
                                      </p:cBhvr>
                                      <p:tavLst>
                                        <p:tav tm="0">
                                          <p:val>
                                            <p:strVal val="#ppt_y"/>
                                          </p:val>
                                        </p:tav>
                                        <p:tav tm="100000">
                                          <p:val>
                                            <p:strVal val="#ppt_y"/>
                                          </p:val>
                                        </p:tav>
                                      </p:tavLst>
                                    </p:anim>
                                  </p:childTnLst>
                                </p:cTn>
                              </p:par>
                              <p:par>
                                <p:cTn id="26" presetID="10"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 name="Rectangle 13"/>
          <p:cNvSpPr/>
          <p:nvPr/>
        </p:nvSpPr>
        <p:spPr>
          <a:xfrm>
            <a:off x="0" y="6463621"/>
            <a:ext cx="12192000" cy="394379"/>
          </a:xfrm>
          <a:prstGeom prst="rect">
            <a:avLst/>
          </a:prstGeom>
          <a:solidFill>
            <a:srgbClr val="5C005C"/>
          </a:solidFill>
          <a:ln>
            <a:solidFill>
              <a:srgbClr val="5C00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1" lang="en-US" altLang="ja-JP" dirty="0" err="1">
                <a:cs typeface="Segoe UI Semibold" panose="020B0702040204020203" pitchFamily="34" charset="0"/>
              </a:rPr>
              <a:t>Présentation</a:t>
            </a:r>
            <a:r>
              <a:rPr kumimoji="1" lang="en-US" altLang="ja-JP" dirty="0">
                <a:cs typeface="Segoe UI Semibold" panose="020B0702040204020203" pitchFamily="34" charset="0"/>
              </a:rPr>
              <a:t> de </a:t>
            </a:r>
            <a:r>
              <a:rPr kumimoji="1" lang="en-US" altLang="ja-JP" dirty="0" err="1">
                <a:cs typeface="Segoe UI Semibold" panose="020B0702040204020203" pitchFamily="34" charset="0"/>
              </a:rPr>
              <a:t>l'entreprise</a:t>
            </a:r>
            <a:endParaRPr kumimoji="0" lang="en-US" sz="1800" b="0" i="0" u="none" strike="noStrike" kern="1200" cap="none" spc="0" normalizeH="0" baseline="0" noProof="0" dirty="0">
              <a:ln>
                <a:noFill/>
              </a:ln>
              <a:solidFill>
                <a:srgbClr val="5C005C"/>
              </a:solidFill>
              <a:effectLst/>
              <a:uLnTx/>
              <a:uFillTx/>
            </a:endParaRPr>
          </a:p>
        </p:txBody>
      </p:sp>
      <p:graphicFrame>
        <p:nvGraphicFramePr>
          <p:cNvPr id="10" name="Espace réservé pour une image  9"/>
          <p:cNvGraphicFramePr>
            <a:graphicFrameLocks noGrp="1"/>
          </p:cNvGraphicFramePr>
          <p:nvPr>
            <p:ph type="pic" sz="quarter" idx="10"/>
            <p:extLst>
              <p:ext uri="{D42A27DB-BD31-4B8C-83A1-F6EECF244321}">
                <p14:modId xmlns:p14="http://schemas.microsoft.com/office/powerpoint/2010/main" val="751996698"/>
              </p:ext>
            </p:extLst>
          </p:nvPr>
        </p:nvGraphicFramePr>
        <p:xfrm>
          <a:off x="168185" y="1439650"/>
          <a:ext cx="11747500" cy="46956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itre 12"/>
          <p:cNvSpPr>
            <a:spLocks noGrp="1"/>
          </p:cNvSpPr>
          <p:nvPr>
            <p:ph type="ctrTitle"/>
          </p:nvPr>
        </p:nvSpPr>
        <p:spPr>
          <a:xfrm>
            <a:off x="0" y="0"/>
            <a:ext cx="7772400" cy="793171"/>
          </a:xfrm>
          <a:solidFill>
            <a:schemeClr val="tx2">
              <a:lumMod val="60000"/>
              <a:lumOff val="40000"/>
            </a:schemeClr>
          </a:solidFill>
        </p:spPr>
        <p:txBody>
          <a:bodyPr>
            <a:normAutofit fontScale="90000"/>
          </a:bodyPr>
          <a:lstStyle/>
          <a:p>
            <a:r>
              <a:rPr lang="fr-FR" b="1" dirty="0">
                <a:latin typeface="ADAM.CG PRO" pitchFamily="50" charset="0"/>
              </a:rPr>
              <a:t>Organigramme de l’entreprise Ooredoo</a:t>
            </a:r>
            <a:br>
              <a:rPr lang="fr-FR" b="1" dirty="0"/>
            </a:br>
            <a:endParaRPr lang="fr-FR" dirty="0"/>
          </a:p>
        </p:txBody>
      </p:sp>
      <p:sp>
        <p:nvSpPr>
          <p:cNvPr id="15" name="Rectangle 14"/>
          <p:cNvSpPr/>
          <p:nvPr/>
        </p:nvSpPr>
        <p:spPr>
          <a:xfrm>
            <a:off x="11851842" y="6410328"/>
            <a:ext cx="340158" cy="461665"/>
          </a:xfrm>
          <a:prstGeom prst="rect">
            <a:avLst/>
          </a:prstGeom>
        </p:spPr>
        <p:txBody>
          <a:bodyPr wrap="none">
            <a:spAutoFit/>
          </a:bodyPr>
          <a:lstStyle/>
          <a:p>
            <a:pPr lvl="0" algn="ctr">
              <a:defRPr/>
            </a:pPr>
            <a:r>
              <a:rPr kumimoji="1" lang="en-US" altLang="ja-JP" sz="2400" b="1" dirty="0">
                <a:solidFill>
                  <a:schemeClr val="bg1"/>
                </a:solidFill>
                <a:cs typeface="Segoe UI Semibold" panose="020B0702040204020203" pitchFamily="34" charset="0"/>
              </a:rPr>
              <a:t>7</a:t>
            </a:r>
            <a:endParaRPr lang="en-US" sz="2400" b="1" dirty="0">
              <a:solidFill>
                <a:schemeClr val="bg1"/>
              </a:solidFill>
            </a:endParaRPr>
          </a:p>
        </p:txBody>
      </p:sp>
      <p:pic>
        <p:nvPicPr>
          <p:cNvPr id="16" name="Image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084441" y="-114297"/>
            <a:ext cx="995925" cy="663950"/>
          </a:xfrm>
          <a:prstGeom prst="rect">
            <a:avLst/>
          </a:prstGeom>
        </p:spPr>
      </p:pic>
      <p:pic>
        <p:nvPicPr>
          <p:cNvPr id="17" name="Image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00625" y="69729"/>
            <a:ext cx="732300" cy="322838"/>
          </a:xfrm>
          <a:prstGeom prst="rect">
            <a:avLst/>
          </a:prstGeom>
        </p:spPr>
      </p:pic>
    </p:spTree>
    <p:extLst>
      <p:ext uri="{BB962C8B-B14F-4D97-AF65-F5344CB8AC3E}">
        <p14:creationId xmlns:p14="http://schemas.microsoft.com/office/powerpoint/2010/main" val="71385695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987403" y="5378803"/>
            <a:ext cx="1644668" cy="689991"/>
          </a:xfrm>
          <a:prstGeom prst="rect">
            <a:avLst/>
          </a:prstGeom>
        </p:spPr>
        <p:txBody>
          <a:bodyPr vert="horz" wrap="square" lIns="0" tIns="89642" rIns="0" bIns="89642"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568" b="0" i="0" u="none" strike="noStrike" kern="1200" cap="none" spc="0" normalizeH="0" baseline="0" noProof="0" dirty="0">
              <a:ln>
                <a:noFill/>
              </a:ln>
              <a:solidFill>
                <a:srgbClr val="2C292A"/>
              </a:solidFill>
              <a:effectLst/>
              <a:uLnTx/>
              <a:uFillTx/>
              <a:latin typeface="Segoe UI" pitchFamily="34" charset="0"/>
              <a:ea typeface="Segoe UI" pitchFamily="34" charset="0"/>
              <a:cs typeface="Segoe UI" pitchFamily="34" charset="0"/>
            </a:endParaRPr>
          </a:p>
        </p:txBody>
      </p:sp>
      <p:sp>
        <p:nvSpPr>
          <p:cNvPr id="7" name="Title 1"/>
          <p:cNvSpPr txBox="1">
            <a:spLocks/>
          </p:cNvSpPr>
          <p:nvPr/>
        </p:nvSpPr>
        <p:spPr>
          <a:xfrm>
            <a:off x="436003" y="3020215"/>
            <a:ext cx="8515723" cy="2010457"/>
          </a:xfrm>
          <a:prstGeom prst="rect">
            <a:avLst/>
          </a:prstGeom>
        </p:spPr>
        <p:txBody>
          <a:bodyPr lIns="0"/>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fr-FR" sz="3600" dirty="0">
                <a:solidFill>
                  <a:schemeClr val="bg1"/>
                </a:solidFill>
                <a:latin typeface="ADAM.CG PRO" pitchFamily="50" charset="0"/>
                <a:cs typeface="Segoe UI Semibold" panose="020B0702040204020203" pitchFamily="34" charset="0"/>
              </a:rPr>
              <a:t>Thème et problématique du stage</a:t>
            </a:r>
          </a:p>
        </p:txBody>
      </p:sp>
      <p:grpSp>
        <p:nvGrpSpPr>
          <p:cNvPr id="2" name="Group 1"/>
          <p:cNvGrpSpPr/>
          <p:nvPr/>
        </p:nvGrpSpPr>
        <p:grpSpPr>
          <a:xfrm>
            <a:off x="8678026" y="2472814"/>
            <a:ext cx="1912373" cy="1912373"/>
            <a:chOff x="8852038" y="2554556"/>
            <a:chExt cx="1950720" cy="1950720"/>
          </a:xfrm>
        </p:grpSpPr>
        <p:sp>
          <p:nvSpPr>
            <p:cNvPr id="8" name="Oval 7"/>
            <p:cNvSpPr/>
            <p:nvPr/>
          </p:nvSpPr>
          <p:spPr bwMode="auto">
            <a:xfrm>
              <a:off x="8852038" y="2554556"/>
              <a:ext cx="1950720" cy="195072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0416" y="3112934"/>
              <a:ext cx="833964" cy="833964"/>
            </a:xfrm>
            <a:prstGeom prst="rect">
              <a:avLst/>
            </a:prstGeom>
          </p:spPr>
        </p:pic>
      </p:grpSp>
    </p:spTree>
    <p:extLst>
      <p:ext uri="{BB962C8B-B14F-4D97-AF65-F5344CB8AC3E}">
        <p14:creationId xmlns:p14="http://schemas.microsoft.com/office/powerpoint/2010/main" val="421881568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0" y="6463621"/>
            <a:ext cx="12192000" cy="394379"/>
          </a:xfrm>
          <a:prstGeom prst="rect">
            <a:avLst/>
          </a:prstGeom>
          <a:solidFill>
            <a:srgbClr val="5C0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solidFill>
                <a:cs typeface="Segoe UI Semibold" panose="020B0702040204020203" pitchFamily="34" charset="0"/>
              </a:rPr>
              <a:t>Thème et problématique du stage</a:t>
            </a:r>
          </a:p>
        </p:txBody>
      </p:sp>
      <p:pic>
        <p:nvPicPr>
          <p:cNvPr id="192" name="Intel large 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6012" y="3805445"/>
            <a:ext cx="1342289" cy="251267"/>
          </a:xfrm>
          <a:prstGeom prst="rect">
            <a:avLst/>
          </a:prstGeom>
        </p:spPr>
      </p:pic>
      <p:cxnSp>
        <p:nvCxnSpPr>
          <p:cNvPr id="193" name="Unauthorized node 1 line"/>
          <p:cNvCxnSpPr/>
          <p:nvPr/>
        </p:nvCxnSpPr>
        <p:spPr>
          <a:xfrm flipV="1">
            <a:off x="9392980" y="1534215"/>
            <a:ext cx="95118" cy="339115"/>
          </a:xfrm>
          <a:prstGeom prst="line">
            <a:avLst/>
          </a:prstGeom>
          <a:noFill/>
          <a:ln w="19050" cap="flat" cmpd="sng" algn="ctr">
            <a:solidFill>
              <a:srgbClr val="D83B01"/>
            </a:solidFill>
            <a:prstDash val="solid"/>
            <a:headEnd type="none"/>
            <a:tailEnd type="none"/>
          </a:ln>
          <a:effectLst/>
        </p:spPr>
      </p:cxnSp>
      <p:cxnSp>
        <p:nvCxnSpPr>
          <p:cNvPr id="194" name="On-premise node 1 line"/>
          <p:cNvCxnSpPr/>
          <p:nvPr/>
        </p:nvCxnSpPr>
        <p:spPr>
          <a:xfrm>
            <a:off x="5349266" y="4776330"/>
            <a:ext cx="1645660" cy="852218"/>
          </a:xfrm>
          <a:prstGeom prst="line">
            <a:avLst/>
          </a:prstGeom>
          <a:noFill/>
          <a:ln w="19050" cap="flat" cmpd="sng" algn="ctr">
            <a:solidFill>
              <a:srgbClr val="D83B01"/>
            </a:solidFill>
            <a:prstDash val="solid"/>
            <a:headEnd type="none"/>
            <a:tailEnd type="none"/>
          </a:ln>
          <a:effectLst/>
        </p:spPr>
      </p:cxnSp>
      <p:cxnSp>
        <p:nvCxnSpPr>
          <p:cNvPr id="195" name="On-premise node 1 line"/>
          <p:cNvCxnSpPr/>
          <p:nvPr/>
        </p:nvCxnSpPr>
        <p:spPr>
          <a:xfrm flipV="1">
            <a:off x="7316895" y="5255520"/>
            <a:ext cx="2789726" cy="448148"/>
          </a:xfrm>
          <a:prstGeom prst="line">
            <a:avLst/>
          </a:prstGeom>
          <a:noFill/>
          <a:ln w="19050" cap="flat" cmpd="sng" algn="ctr">
            <a:solidFill>
              <a:srgbClr val="D83B01"/>
            </a:solidFill>
            <a:prstDash val="solid"/>
            <a:headEnd type="none"/>
            <a:tailEnd type="none"/>
          </a:ln>
          <a:effectLst/>
        </p:spPr>
      </p:cxnSp>
      <p:cxnSp>
        <p:nvCxnSpPr>
          <p:cNvPr id="196" name="Spam Line"/>
          <p:cNvCxnSpPr/>
          <p:nvPr/>
        </p:nvCxnSpPr>
        <p:spPr>
          <a:xfrm>
            <a:off x="7543561" y="4278459"/>
            <a:ext cx="2585779" cy="771659"/>
          </a:xfrm>
          <a:prstGeom prst="line">
            <a:avLst/>
          </a:prstGeom>
          <a:noFill/>
          <a:ln w="19050" cap="flat" cmpd="sng" algn="ctr">
            <a:solidFill>
              <a:srgbClr val="D83B01"/>
            </a:solidFill>
            <a:prstDash val="solid"/>
            <a:headEnd type="none"/>
            <a:tailEnd type="none"/>
          </a:ln>
          <a:effectLst/>
        </p:spPr>
      </p:cxnSp>
      <p:cxnSp>
        <p:nvCxnSpPr>
          <p:cNvPr id="197" name="On-premise node 1 line"/>
          <p:cNvCxnSpPr/>
          <p:nvPr/>
        </p:nvCxnSpPr>
        <p:spPr>
          <a:xfrm flipH="1">
            <a:off x="1756115" y="2098084"/>
            <a:ext cx="2345758" cy="759839"/>
          </a:xfrm>
          <a:prstGeom prst="line">
            <a:avLst/>
          </a:prstGeom>
          <a:noFill/>
          <a:ln w="19050" cap="flat" cmpd="sng" algn="ctr">
            <a:solidFill>
              <a:srgbClr val="D83B01"/>
            </a:solidFill>
            <a:prstDash val="solid"/>
            <a:headEnd type="none"/>
            <a:tailEnd type="none"/>
          </a:ln>
          <a:effectLst/>
        </p:spPr>
      </p:cxnSp>
      <p:cxnSp>
        <p:nvCxnSpPr>
          <p:cNvPr id="198" name="On-premise node 1 line"/>
          <p:cNvCxnSpPr/>
          <p:nvPr/>
        </p:nvCxnSpPr>
        <p:spPr>
          <a:xfrm>
            <a:off x="4378700" y="2147211"/>
            <a:ext cx="2950717" cy="2018912"/>
          </a:xfrm>
          <a:prstGeom prst="line">
            <a:avLst/>
          </a:prstGeom>
          <a:noFill/>
          <a:ln w="19050" cap="flat" cmpd="sng" algn="ctr">
            <a:solidFill>
              <a:srgbClr val="D83B01"/>
            </a:solidFill>
            <a:prstDash val="solid"/>
            <a:headEnd type="none"/>
            <a:tailEnd type="none"/>
          </a:ln>
          <a:effectLst/>
        </p:spPr>
      </p:cxnSp>
      <p:cxnSp>
        <p:nvCxnSpPr>
          <p:cNvPr id="200" name="On-premise node 1 line"/>
          <p:cNvCxnSpPr/>
          <p:nvPr/>
        </p:nvCxnSpPr>
        <p:spPr>
          <a:xfrm flipV="1">
            <a:off x="2464160" y="1125684"/>
            <a:ext cx="5203748" cy="326437"/>
          </a:xfrm>
          <a:prstGeom prst="line">
            <a:avLst/>
          </a:prstGeom>
          <a:noFill/>
          <a:ln w="19050" cap="flat" cmpd="sng" algn="ctr">
            <a:solidFill>
              <a:srgbClr val="D83B01"/>
            </a:solidFill>
            <a:prstDash val="solid"/>
            <a:headEnd type="none"/>
            <a:tailEnd type="none"/>
          </a:ln>
          <a:effectLst/>
        </p:spPr>
      </p:cxnSp>
      <p:cxnSp>
        <p:nvCxnSpPr>
          <p:cNvPr id="201" name="On-premise node 1 line"/>
          <p:cNvCxnSpPr/>
          <p:nvPr/>
        </p:nvCxnSpPr>
        <p:spPr>
          <a:xfrm>
            <a:off x="2508802" y="1609930"/>
            <a:ext cx="1501817" cy="336953"/>
          </a:xfrm>
          <a:prstGeom prst="line">
            <a:avLst/>
          </a:prstGeom>
          <a:noFill/>
          <a:ln w="19050" cap="flat" cmpd="sng" algn="ctr">
            <a:solidFill>
              <a:srgbClr val="D83B01"/>
            </a:solidFill>
            <a:prstDash val="solid"/>
            <a:headEnd type="none"/>
            <a:tailEnd type="none"/>
          </a:ln>
          <a:effectLst/>
        </p:spPr>
      </p:cxnSp>
      <p:cxnSp>
        <p:nvCxnSpPr>
          <p:cNvPr id="202" name="On-premise node 1 line"/>
          <p:cNvCxnSpPr/>
          <p:nvPr/>
        </p:nvCxnSpPr>
        <p:spPr>
          <a:xfrm flipH="1">
            <a:off x="1503994" y="1789198"/>
            <a:ext cx="569287" cy="799531"/>
          </a:xfrm>
          <a:prstGeom prst="line">
            <a:avLst/>
          </a:prstGeom>
          <a:noFill/>
          <a:ln w="19050" cap="flat" cmpd="sng" algn="ctr">
            <a:solidFill>
              <a:srgbClr val="D83B01"/>
            </a:solidFill>
            <a:prstDash val="solid"/>
            <a:headEnd type="none"/>
            <a:tailEnd type="none"/>
          </a:ln>
          <a:effectLst/>
        </p:spPr>
      </p:cxnSp>
      <p:cxnSp>
        <p:nvCxnSpPr>
          <p:cNvPr id="203" name="On-premise node 1 line"/>
          <p:cNvCxnSpPr/>
          <p:nvPr/>
        </p:nvCxnSpPr>
        <p:spPr>
          <a:xfrm flipH="1" flipV="1">
            <a:off x="1531896" y="3129297"/>
            <a:ext cx="812596" cy="1342703"/>
          </a:xfrm>
          <a:prstGeom prst="line">
            <a:avLst/>
          </a:prstGeom>
          <a:noFill/>
          <a:ln w="19050" cap="flat" cmpd="sng" algn="ctr">
            <a:solidFill>
              <a:srgbClr val="D83B01"/>
            </a:solidFill>
            <a:prstDash val="solid"/>
            <a:headEnd type="none"/>
            <a:tailEnd type="none"/>
          </a:ln>
          <a:effectLst/>
        </p:spPr>
      </p:cxnSp>
      <p:cxnSp>
        <p:nvCxnSpPr>
          <p:cNvPr id="204" name="On-premise node 1 line"/>
          <p:cNvCxnSpPr/>
          <p:nvPr/>
        </p:nvCxnSpPr>
        <p:spPr>
          <a:xfrm>
            <a:off x="2669148" y="4943808"/>
            <a:ext cx="670775" cy="885423"/>
          </a:xfrm>
          <a:prstGeom prst="line">
            <a:avLst/>
          </a:prstGeom>
          <a:noFill/>
          <a:ln w="19050" cap="flat" cmpd="sng" algn="ctr">
            <a:solidFill>
              <a:srgbClr val="D83B01"/>
            </a:solidFill>
            <a:prstDash val="solid"/>
            <a:headEnd type="none"/>
            <a:tailEnd type="none"/>
          </a:ln>
          <a:effectLst/>
        </p:spPr>
      </p:cxnSp>
      <p:cxnSp>
        <p:nvCxnSpPr>
          <p:cNvPr id="205" name="Cloud line"/>
          <p:cNvCxnSpPr/>
          <p:nvPr/>
        </p:nvCxnSpPr>
        <p:spPr>
          <a:xfrm flipH="1">
            <a:off x="9602300" y="1883199"/>
            <a:ext cx="885249" cy="217322"/>
          </a:xfrm>
          <a:prstGeom prst="line">
            <a:avLst/>
          </a:prstGeom>
          <a:noFill/>
          <a:ln w="19050" cap="flat" cmpd="sng" algn="ctr">
            <a:solidFill>
              <a:srgbClr val="D83B01"/>
            </a:solidFill>
            <a:prstDash val="solid"/>
            <a:headEnd type="none"/>
            <a:tailEnd type="none"/>
          </a:ln>
          <a:effectLst/>
        </p:spPr>
      </p:cxnSp>
      <p:sp>
        <p:nvSpPr>
          <p:cNvPr id="206" name="Unothorized node 1"/>
          <p:cNvSpPr/>
          <p:nvPr/>
        </p:nvSpPr>
        <p:spPr bwMode="auto">
          <a:xfrm>
            <a:off x="9382425" y="1337459"/>
            <a:ext cx="260805" cy="260805"/>
          </a:xfrm>
          <a:prstGeom prst="ellipse">
            <a:avLst/>
          </a:prstGeom>
          <a:solidFill>
            <a:srgbClr val="D83B01"/>
          </a:solid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solidFill>
                <a:srgbClr val="2C292A"/>
              </a:solidFill>
              <a:effectLst/>
              <a:uLnTx/>
              <a:uFillTx/>
              <a:latin typeface="Segoe UI Semilight"/>
              <a:ea typeface="+mn-ea"/>
              <a:cs typeface="+mn-cs"/>
            </a:endParaRPr>
          </a:p>
        </p:txBody>
      </p:sp>
      <p:cxnSp>
        <p:nvCxnSpPr>
          <p:cNvPr id="208" name="Data encryption line"/>
          <p:cNvCxnSpPr/>
          <p:nvPr/>
        </p:nvCxnSpPr>
        <p:spPr>
          <a:xfrm flipV="1">
            <a:off x="6950243" y="1324961"/>
            <a:ext cx="726656" cy="591389"/>
          </a:xfrm>
          <a:prstGeom prst="line">
            <a:avLst/>
          </a:prstGeom>
          <a:noFill/>
          <a:ln w="19050" cap="flat" cmpd="sng" algn="ctr">
            <a:solidFill>
              <a:srgbClr val="D83B01"/>
            </a:solidFill>
            <a:prstDash val="solid"/>
            <a:headEnd type="none"/>
            <a:tailEnd type="none"/>
          </a:ln>
          <a:effectLst/>
        </p:spPr>
      </p:cxnSp>
      <p:cxnSp>
        <p:nvCxnSpPr>
          <p:cNvPr id="209" name="Unauthorized access line"/>
          <p:cNvCxnSpPr/>
          <p:nvPr/>
        </p:nvCxnSpPr>
        <p:spPr>
          <a:xfrm>
            <a:off x="8116657" y="1228779"/>
            <a:ext cx="963286" cy="759840"/>
          </a:xfrm>
          <a:prstGeom prst="line">
            <a:avLst/>
          </a:prstGeom>
          <a:noFill/>
          <a:ln w="19050" cap="flat" cmpd="sng" algn="ctr">
            <a:solidFill>
              <a:srgbClr val="D83B01"/>
            </a:solidFill>
            <a:prstDash val="solid"/>
            <a:headEnd type="none"/>
            <a:tailEnd type="none"/>
          </a:ln>
          <a:effectLst/>
        </p:spPr>
      </p:cxnSp>
      <p:sp>
        <p:nvSpPr>
          <p:cNvPr id="211" name="On-premise node 1"/>
          <p:cNvSpPr/>
          <p:nvPr/>
        </p:nvSpPr>
        <p:spPr bwMode="auto">
          <a:xfrm>
            <a:off x="1622844" y="921049"/>
            <a:ext cx="260805" cy="260805"/>
          </a:xfrm>
          <a:prstGeom prst="ellipse">
            <a:avLst/>
          </a:prstGeom>
          <a:solidFill>
            <a:srgbClr val="D83B01"/>
          </a:solid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solidFill>
                <a:srgbClr val="2C292A"/>
              </a:solidFill>
              <a:effectLst/>
              <a:uLnTx/>
              <a:uFillTx/>
              <a:latin typeface="Segoe UI Semilight"/>
              <a:ea typeface="+mn-ea"/>
              <a:cs typeface="+mn-cs"/>
            </a:endParaRPr>
          </a:p>
        </p:txBody>
      </p:sp>
      <p:cxnSp>
        <p:nvCxnSpPr>
          <p:cNvPr id="212" name="On-premise node 1 line"/>
          <p:cNvCxnSpPr/>
          <p:nvPr/>
        </p:nvCxnSpPr>
        <p:spPr>
          <a:xfrm flipV="1">
            <a:off x="3710283" y="4472000"/>
            <a:ext cx="3536324" cy="1606263"/>
          </a:xfrm>
          <a:prstGeom prst="line">
            <a:avLst/>
          </a:prstGeom>
          <a:noFill/>
          <a:ln w="19050" cap="flat" cmpd="sng" algn="ctr">
            <a:solidFill>
              <a:srgbClr val="D83B01"/>
            </a:solidFill>
            <a:prstDash val="solid"/>
            <a:headEnd type="none"/>
            <a:tailEnd type="none"/>
          </a:ln>
          <a:effectLst/>
        </p:spPr>
      </p:cxnSp>
      <p:cxnSp>
        <p:nvCxnSpPr>
          <p:cNvPr id="213" name="Spam node 2 line"/>
          <p:cNvCxnSpPr/>
          <p:nvPr/>
        </p:nvCxnSpPr>
        <p:spPr>
          <a:xfrm flipH="1" flipV="1">
            <a:off x="10565695" y="5256892"/>
            <a:ext cx="505539" cy="392317"/>
          </a:xfrm>
          <a:prstGeom prst="line">
            <a:avLst/>
          </a:prstGeom>
          <a:noFill/>
          <a:ln w="19050" cap="flat" cmpd="sng" algn="ctr">
            <a:solidFill>
              <a:srgbClr val="D83B01"/>
            </a:solidFill>
            <a:prstDash val="solid"/>
            <a:headEnd type="none"/>
            <a:tailEnd type="none"/>
          </a:ln>
          <a:effectLst/>
        </p:spPr>
      </p:cxnSp>
      <p:sp>
        <p:nvSpPr>
          <p:cNvPr id="214" name="Spannode 1"/>
          <p:cNvSpPr/>
          <p:nvPr/>
        </p:nvSpPr>
        <p:spPr bwMode="auto">
          <a:xfrm>
            <a:off x="11001274" y="5594349"/>
            <a:ext cx="260805" cy="260805"/>
          </a:xfrm>
          <a:prstGeom prst="ellipse">
            <a:avLst/>
          </a:prstGeom>
          <a:solidFill>
            <a:srgbClr val="D83B01"/>
          </a:solid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solidFill>
                <a:srgbClr val="2C292A"/>
              </a:solidFill>
              <a:effectLst/>
              <a:uLnTx/>
              <a:uFillTx/>
              <a:latin typeface="Segoe UI Semilight"/>
              <a:ea typeface="+mn-ea"/>
              <a:cs typeface="+mn-cs"/>
            </a:endParaRPr>
          </a:p>
        </p:txBody>
      </p:sp>
      <p:cxnSp>
        <p:nvCxnSpPr>
          <p:cNvPr id="215" name="Spam node 1 line"/>
          <p:cNvCxnSpPr/>
          <p:nvPr/>
        </p:nvCxnSpPr>
        <p:spPr>
          <a:xfrm flipV="1">
            <a:off x="10543567" y="4793461"/>
            <a:ext cx="336204" cy="271595"/>
          </a:xfrm>
          <a:prstGeom prst="line">
            <a:avLst/>
          </a:prstGeom>
          <a:noFill/>
          <a:ln w="19050" cap="flat" cmpd="sng" algn="ctr">
            <a:solidFill>
              <a:srgbClr val="D83B01"/>
            </a:solidFill>
            <a:prstDash val="solid"/>
            <a:headEnd type="none"/>
            <a:tailEnd type="none"/>
          </a:ln>
          <a:effectLst/>
        </p:spPr>
      </p:cxnSp>
      <p:sp>
        <p:nvSpPr>
          <p:cNvPr id="216" name="Spam Nod 1"/>
          <p:cNvSpPr/>
          <p:nvPr/>
        </p:nvSpPr>
        <p:spPr bwMode="auto">
          <a:xfrm>
            <a:off x="10785345" y="4626823"/>
            <a:ext cx="260805" cy="260805"/>
          </a:xfrm>
          <a:prstGeom prst="ellipse">
            <a:avLst/>
          </a:prstGeom>
          <a:solidFill>
            <a:srgbClr val="D83B01"/>
          </a:solid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solidFill>
                <a:srgbClr val="2C292A"/>
              </a:solidFill>
              <a:effectLst/>
              <a:uLnTx/>
              <a:uFillTx/>
              <a:latin typeface="Segoe UI Semilight"/>
              <a:ea typeface="+mn-ea"/>
              <a:cs typeface="+mn-cs"/>
            </a:endParaRPr>
          </a:p>
        </p:txBody>
      </p:sp>
      <p:cxnSp>
        <p:nvCxnSpPr>
          <p:cNvPr id="217" name="On-premise node 1 line"/>
          <p:cNvCxnSpPr/>
          <p:nvPr/>
        </p:nvCxnSpPr>
        <p:spPr>
          <a:xfrm>
            <a:off x="1768988" y="2962182"/>
            <a:ext cx="3304109" cy="1601761"/>
          </a:xfrm>
          <a:prstGeom prst="line">
            <a:avLst/>
          </a:prstGeom>
          <a:noFill/>
          <a:ln w="19050" cap="flat" cmpd="sng" algn="ctr">
            <a:solidFill>
              <a:srgbClr val="D83B01"/>
            </a:solidFill>
            <a:prstDash val="solid"/>
            <a:headEnd type="none"/>
            <a:tailEnd type="none"/>
          </a:ln>
          <a:effectLst/>
        </p:spPr>
      </p:cxnSp>
      <p:cxnSp>
        <p:nvCxnSpPr>
          <p:cNvPr id="218" name="On-premise node 1 line"/>
          <p:cNvCxnSpPr/>
          <p:nvPr/>
        </p:nvCxnSpPr>
        <p:spPr>
          <a:xfrm flipV="1">
            <a:off x="2659272" y="2185701"/>
            <a:ext cx="3783733" cy="2473583"/>
          </a:xfrm>
          <a:prstGeom prst="line">
            <a:avLst/>
          </a:prstGeom>
          <a:noFill/>
          <a:ln w="19050" cap="flat" cmpd="sng" algn="ctr">
            <a:solidFill>
              <a:srgbClr val="D83B01"/>
            </a:solidFill>
            <a:prstDash val="solid"/>
            <a:headEnd type="none"/>
            <a:tailEnd type="none"/>
          </a:ln>
          <a:effectLst/>
        </p:spPr>
      </p:cxnSp>
      <p:cxnSp>
        <p:nvCxnSpPr>
          <p:cNvPr id="219" name="System Update line"/>
          <p:cNvCxnSpPr/>
          <p:nvPr/>
        </p:nvCxnSpPr>
        <p:spPr>
          <a:xfrm flipV="1">
            <a:off x="7116935" y="4421901"/>
            <a:ext cx="195991" cy="1054532"/>
          </a:xfrm>
          <a:prstGeom prst="line">
            <a:avLst/>
          </a:prstGeom>
          <a:noFill/>
          <a:ln w="19050" cap="flat" cmpd="sng" algn="ctr">
            <a:solidFill>
              <a:srgbClr val="D83B01"/>
            </a:solidFill>
            <a:prstDash val="solid"/>
            <a:headEnd type="none"/>
            <a:tailEnd type="none"/>
          </a:ln>
          <a:effectLst/>
        </p:spPr>
      </p:cxnSp>
      <p:sp>
        <p:nvSpPr>
          <p:cNvPr id="220" name="On-premise node 1"/>
          <p:cNvSpPr/>
          <p:nvPr/>
        </p:nvSpPr>
        <p:spPr bwMode="auto">
          <a:xfrm>
            <a:off x="3999147" y="2578312"/>
            <a:ext cx="260805" cy="260805"/>
          </a:xfrm>
          <a:prstGeom prst="ellipse">
            <a:avLst/>
          </a:prstGeom>
          <a:solidFill>
            <a:srgbClr val="D83B01"/>
          </a:solid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solidFill>
                <a:srgbClr val="2C292A"/>
              </a:solidFill>
              <a:effectLst/>
              <a:uLnTx/>
              <a:uFillTx/>
              <a:latin typeface="Segoe UI Semilight"/>
              <a:ea typeface="+mn-ea"/>
              <a:cs typeface="+mn-cs"/>
            </a:endParaRPr>
          </a:p>
        </p:txBody>
      </p:sp>
      <p:cxnSp>
        <p:nvCxnSpPr>
          <p:cNvPr id="221" name="On-premise node 1 line"/>
          <p:cNvCxnSpPr/>
          <p:nvPr/>
        </p:nvCxnSpPr>
        <p:spPr>
          <a:xfrm flipH="1">
            <a:off x="4134810" y="2220377"/>
            <a:ext cx="85362" cy="426808"/>
          </a:xfrm>
          <a:prstGeom prst="line">
            <a:avLst/>
          </a:prstGeom>
          <a:noFill/>
          <a:ln w="19050" cap="flat" cmpd="sng" algn="ctr">
            <a:solidFill>
              <a:srgbClr val="D83B01"/>
            </a:solidFill>
            <a:prstDash val="solid"/>
            <a:headEnd type="none"/>
            <a:tailEnd type="none"/>
          </a:ln>
          <a:effectLst/>
        </p:spPr>
      </p:cxnSp>
      <p:cxnSp>
        <p:nvCxnSpPr>
          <p:cNvPr id="222" name="User log in line nod 1"/>
          <p:cNvCxnSpPr/>
          <p:nvPr/>
        </p:nvCxnSpPr>
        <p:spPr>
          <a:xfrm flipV="1">
            <a:off x="7453717" y="3542707"/>
            <a:ext cx="103209" cy="407410"/>
          </a:xfrm>
          <a:prstGeom prst="line">
            <a:avLst/>
          </a:prstGeom>
          <a:noFill/>
          <a:ln w="19050" cap="flat" cmpd="sng" algn="ctr">
            <a:solidFill>
              <a:srgbClr val="D83B01"/>
            </a:solidFill>
            <a:prstDash val="solid"/>
            <a:headEnd type="none"/>
            <a:tailEnd type="none"/>
          </a:ln>
          <a:effectLst/>
        </p:spPr>
      </p:cxnSp>
      <p:sp>
        <p:nvSpPr>
          <p:cNvPr id="223" name="User log in node 1"/>
          <p:cNvSpPr/>
          <p:nvPr/>
        </p:nvSpPr>
        <p:spPr bwMode="auto">
          <a:xfrm>
            <a:off x="7440448" y="3341617"/>
            <a:ext cx="260805" cy="260805"/>
          </a:xfrm>
          <a:prstGeom prst="ellipse">
            <a:avLst/>
          </a:prstGeom>
          <a:solidFill>
            <a:srgbClr val="D83B01"/>
          </a:solid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solidFill>
                <a:srgbClr val="2C292A"/>
              </a:solidFill>
              <a:effectLst/>
              <a:uLnTx/>
              <a:uFillTx/>
              <a:latin typeface="Segoe UI Semilight"/>
              <a:ea typeface="+mn-ea"/>
              <a:cs typeface="+mn-cs"/>
            </a:endParaRPr>
          </a:p>
        </p:txBody>
      </p:sp>
      <p:cxnSp>
        <p:nvCxnSpPr>
          <p:cNvPr id="224" name="On-premise node 1 line"/>
          <p:cNvCxnSpPr/>
          <p:nvPr/>
        </p:nvCxnSpPr>
        <p:spPr>
          <a:xfrm flipV="1">
            <a:off x="4808281" y="4917831"/>
            <a:ext cx="229069" cy="243644"/>
          </a:xfrm>
          <a:prstGeom prst="line">
            <a:avLst/>
          </a:prstGeom>
          <a:noFill/>
          <a:ln w="19050" cap="flat" cmpd="sng" algn="ctr">
            <a:solidFill>
              <a:srgbClr val="D83B01"/>
            </a:solidFill>
            <a:prstDash val="solid"/>
            <a:headEnd type="none"/>
            <a:tailEnd type="none"/>
          </a:ln>
          <a:effectLst/>
        </p:spPr>
      </p:cxnSp>
      <p:sp>
        <p:nvSpPr>
          <p:cNvPr id="225" name="On-premise node 1"/>
          <p:cNvSpPr/>
          <p:nvPr/>
        </p:nvSpPr>
        <p:spPr bwMode="auto">
          <a:xfrm>
            <a:off x="4621152" y="5090576"/>
            <a:ext cx="260805" cy="260805"/>
          </a:xfrm>
          <a:prstGeom prst="ellipse">
            <a:avLst/>
          </a:prstGeom>
          <a:solidFill>
            <a:srgbClr val="D83B01"/>
          </a:solid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solidFill>
                <a:srgbClr val="2C292A"/>
              </a:solidFill>
              <a:effectLst/>
              <a:uLnTx/>
              <a:uFillTx/>
              <a:latin typeface="Segoe UI Semilight"/>
              <a:ea typeface="+mn-ea"/>
              <a:cs typeface="+mn-cs"/>
            </a:endParaRPr>
          </a:p>
        </p:txBody>
      </p:sp>
      <p:cxnSp>
        <p:nvCxnSpPr>
          <p:cNvPr id="226" name="On-premise node 1 line"/>
          <p:cNvCxnSpPr/>
          <p:nvPr/>
        </p:nvCxnSpPr>
        <p:spPr>
          <a:xfrm>
            <a:off x="4793316" y="3830054"/>
            <a:ext cx="359738" cy="609727"/>
          </a:xfrm>
          <a:prstGeom prst="line">
            <a:avLst/>
          </a:prstGeom>
          <a:noFill/>
          <a:ln w="19050" cap="flat" cmpd="sng" algn="ctr">
            <a:solidFill>
              <a:srgbClr val="D83B01"/>
            </a:solidFill>
            <a:prstDash val="solid"/>
            <a:headEnd type="none"/>
            <a:tailEnd type="none"/>
          </a:ln>
          <a:effectLst/>
        </p:spPr>
      </p:cxnSp>
      <p:sp>
        <p:nvSpPr>
          <p:cNvPr id="227" name="On-premise node 1"/>
          <p:cNvSpPr/>
          <p:nvPr/>
        </p:nvSpPr>
        <p:spPr bwMode="auto">
          <a:xfrm>
            <a:off x="4616228" y="3613279"/>
            <a:ext cx="260805" cy="260805"/>
          </a:xfrm>
          <a:prstGeom prst="ellipse">
            <a:avLst/>
          </a:prstGeom>
          <a:solidFill>
            <a:srgbClr val="D83B01"/>
          </a:solid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solidFill>
                <a:srgbClr val="2C292A"/>
              </a:solidFill>
              <a:effectLst/>
              <a:uLnTx/>
              <a:uFillTx/>
              <a:latin typeface="Segoe UI Semilight"/>
              <a:ea typeface="+mn-ea"/>
              <a:cs typeface="+mn-cs"/>
            </a:endParaRPr>
          </a:p>
        </p:txBody>
      </p:sp>
      <p:cxnSp>
        <p:nvCxnSpPr>
          <p:cNvPr id="228" name="User log in node 2 line"/>
          <p:cNvCxnSpPr/>
          <p:nvPr/>
        </p:nvCxnSpPr>
        <p:spPr>
          <a:xfrm flipH="1" flipV="1">
            <a:off x="7573666" y="4397101"/>
            <a:ext cx="464313" cy="525437"/>
          </a:xfrm>
          <a:prstGeom prst="line">
            <a:avLst/>
          </a:prstGeom>
          <a:noFill/>
          <a:ln w="19050" cap="flat" cmpd="sng" algn="ctr">
            <a:solidFill>
              <a:srgbClr val="D83B01"/>
            </a:solidFill>
            <a:prstDash val="solid"/>
            <a:headEnd type="none"/>
            <a:tailEnd type="none"/>
          </a:ln>
          <a:effectLst/>
        </p:spPr>
      </p:cxnSp>
      <p:sp>
        <p:nvSpPr>
          <p:cNvPr id="229" name="User log in node 2"/>
          <p:cNvSpPr/>
          <p:nvPr/>
        </p:nvSpPr>
        <p:spPr bwMode="auto">
          <a:xfrm>
            <a:off x="7930898" y="4829771"/>
            <a:ext cx="260805" cy="260805"/>
          </a:xfrm>
          <a:prstGeom prst="ellipse">
            <a:avLst/>
          </a:prstGeom>
          <a:solidFill>
            <a:srgbClr val="D83B01"/>
          </a:solid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solidFill>
                <a:srgbClr val="2C292A"/>
              </a:solidFill>
              <a:effectLst/>
              <a:uLnTx/>
              <a:uFillTx/>
              <a:latin typeface="Segoe UI Semilight"/>
              <a:ea typeface="+mn-ea"/>
              <a:cs typeface="+mn-cs"/>
            </a:endParaRPr>
          </a:p>
        </p:txBody>
      </p:sp>
      <p:cxnSp>
        <p:nvCxnSpPr>
          <p:cNvPr id="230" name="Malware Line"/>
          <p:cNvCxnSpPr/>
          <p:nvPr/>
        </p:nvCxnSpPr>
        <p:spPr>
          <a:xfrm>
            <a:off x="6731369" y="2237715"/>
            <a:ext cx="589260" cy="1833945"/>
          </a:xfrm>
          <a:prstGeom prst="line">
            <a:avLst/>
          </a:prstGeom>
          <a:noFill/>
          <a:ln w="19050" cap="flat" cmpd="sng" algn="ctr">
            <a:solidFill>
              <a:srgbClr val="D83B01"/>
            </a:solidFill>
            <a:prstDash val="solid"/>
            <a:headEnd type="none"/>
            <a:tailEnd type="none"/>
          </a:ln>
          <a:effectLst/>
        </p:spPr>
      </p:cxnSp>
      <p:sp>
        <p:nvSpPr>
          <p:cNvPr id="231" name="User log in text"/>
          <p:cNvSpPr/>
          <p:nvPr/>
        </p:nvSpPr>
        <p:spPr>
          <a:xfrm>
            <a:off x="7690586" y="3893127"/>
            <a:ext cx="1136690" cy="307604"/>
          </a:xfrm>
          <a:prstGeom prst="rect">
            <a:avLst/>
          </a:prstGeom>
        </p:spPr>
        <p:txBody>
          <a:bodyPr wrap="none">
            <a:spAutoFit/>
          </a:bodyPr>
          <a:lstStyle/>
          <a:p>
            <a:pPr algn="ctr" defTabSz="895922" fontAlgn="base">
              <a:spcBef>
                <a:spcPct val="0"/>
              </a:spcBef>
              <a:spcAft>
                <a:spcPct val="0"/>
              </a:spcAft>
              <a:defRPr/>
            </a:pPr>
            <a:r>
              <a:rPr lang="en-US" sz="1371" kern="0" dirty="0">
                <a:solidFill>
                  <a:srgbClr val="2C292A"/>
                </a:solidFill>
                <a:latin typeface="Segoe UI"/>
              </a:rPr>
              <a:t>User log-ins</a:t>
            </a:r>
          </a:p>
        </p:txBody>
      </p:sp>
      <p:sp>
        <p:nvSpPr>
          <p:cNvPr id="232" name="Equipment text"/>
          <p:cNvSpPr/>
          <p:nvPr/>
        </p:nvSpPr>
        <p:spPr>
          <a:xfrm>
            <a:off x="9628453" y="2198807"/>
            <a:ext cx="2208946" cy="286064"/>
          </a:xfrm>
          <a:prstGeom prst="rect">
            <a:avLst/>
          </a:prstGeom>
        </p:spPr>
        <p:txBody>
          <a:bodyPr wrap="none">
            <a:spAutoFit/>
          </a:bodyPr>
          <a:lstStyle/>
          <a:p>
            <a:pPr algn="ctr" defTabSz="895922" fontAlgn="base">
              <a:lnSpc>
                <a:spcPct val="90000"/>
              </a:lnSpc>
              <a:spcBef>
                <a:spcPct val="0"/>
              </a:spcBef>
              <a:spcAft>
                <a:spcPct val="0"/>
              </a:spcAft>
              <a:defRPr/>
            </a:pPr>
            <a:r>
              <a:rPr lang="en-US" sz="1371" kern="0" dirty="0">
                <a:solidFill>
                  <a:srgbClr val="2C292A"/>
                </a:solidFill>
                <a:latin typeface="Segoe UI"/>
              </a:rPr>
              <a:t>Unauthorized data access</a:t>
            </a:r>
          </a:p>
        </p:txBody>
      </p:sp>
      <p:sp>
        <p:nvSpPr>
          <p:cNvPr id="233" name="Equipment text"/>
          <p:cNvSpPr/>
          <p:nvPr/>
        </p:nvSpPr>
        <p:spPr>
          <a:xfrm>
            <a:off x="8131772" y="938300"/>
            <a:ext cx="1447627" cy="307604"/>
          </a:xfrm>
          <a:prstGeom prst="rect">
            <a:avLst/>
          </a:prstGeom>
        </p:spPr>
        <p:txBody>
          <a:bodyPr wrap="none">
            <a:spAutoFit/>
          </a:bodyPr>
          <a:lstStyle/>
          <a:p>
            <a:pPr algn="ctr" defTabSz="895922" fontAlgn="base">
              <a:spcBef>
                <a:spcPct val="0"/>
              </a:spcBef>
              <a:spcAft>
                <a:spcPct val="0"/>
              </a:spcAft>
              <a:defRPr/>
            </a:pPr>
            <a:r>
              <a:rPr lang="en-US" sz="1371" kern="0" dirty="0">
                <a:solidFill>
                  <a:srgbClr val="2C292A"/>
                </a:solidFill>
                <a:latin typeface="Segoe UI"/>
              </a:rPr>
              <a:t>Data encryption</a:t>
            </a:r>
          </a:p>
        </p:txBody>
      </p:sp>
      <p:sp>
        <p:nvSpPr>
          <p:cNvPr id="234" name="Malware text"/>
          <p:cNvSpPr/>
          <p:nvPr/>
        </p:nvSpPr>
        <p:spPr>
          <a:xfrm>
            <a:off x="6963073" y="1944642"/>
            <a:ext cx="857806" cy="307604"/>
          </a:xfrm>
          <a:prstGeom prst="rect">
            <a:avLst/>
          </a:prstGeom>
        </p:spPr>
        <p:txBody>
          <a:bodyPr wrap="none">
            <a:spAutoFit/>
          </a:bodyPr>
          <a:lstStyle/>
          <a:p>
            <a:pPr algn="ctr" defTabSz="895922" fontAlgn="base">
              <a:spcBef>
                <a:spcPct val="0"/>
              </a:spcBef>
              <a:spcAft>
                <a:spcPct val="0"/>
              </a:spcAft>
              <a:defRPr/>
            </a:pPr>
            <a:r>
              <a:rPr lang="en-US" sz="1371" kern="0" dirty="0">
                <a:solidFill>
                  <a:srgbClr val="2C292A"/>
                </a:solidFill>
                <a:latin typeface="Segoe UI"/>
              </a:rPr>
              <a:t>Malware</a:t>
            </a:r>
          </a:p>
        </p:txBody>
      </p:sp>
      <p:sp>
        <p:nvSpPr>
          <p:cNvPr id="235" name="Equipment text"/>
          <p:cNvSpPr/>
          <p:nvPr/>
        </p:nvSpPr>
        <p:spPr>
          <a:xfrm>
            <a:off x="5330800" y="5616038"/>
            <a:ext cx="1434805" cy="307604"/>
          </a:xfrm>
          <a:prstGeom prst="rect">
            <a:avLst/>
          </a:prstGeom>
        </p:spPr>
        <p:txBody>
          <a:bodyPr wrap="none">
            <a:spAutoFit/>
          </a:bodyPr>
          <a:lstStyle/>
          <a:p>
            <a:pPr algn="ctr" defTabSz="895922" fontAlgn="base">
              <a:spcBef>
                <a:spcPct val="0"/>
              </a:spcBef>
              <a:spcAft>
                <a:spcPct val="0"/>
              </a:spcAft>
              <a:defRPr/>
            </a:pPr>
            <a:r>
              <a:rPr lang="en-US" sz="1371" kern="0" dirty="0">
                <a:solidFill>
                  <a:srgbClr val="2C292A"/>
                </a:solidFill>
                <a:latin typeface="Segoe UI"/>
              </a:rPr>
              <a:t>System updates</a:t>
            </a:r>
          </a:p>
        </p:txBody>
      </p:sp>
      <p:sp>
        <p:nvSpPr>
          <p:cNvPr id="236" name="Equipment text"/>
          <p:cNvSpPr/>
          <p:nvPr/>
        </p:nvSpPr>
        <p:spPr>
          <a:xfrm>
            <a:off x="74596" y="5525943"/>
            <a:ext cx="1601722" cy="303288"/>
          </a:xfrm>
          <a:prstGeom prst="rect">
            <a:avLst/>
          </a:prstGeom>
        </p:spPr>
        <p:txBody>
          <a:bodyPr wrap="none">
            <a:spAutoFit/>
          </a:bodyPr>
          <a:lstStyle/>
          <a:p>
            <a:pPr algn="ctr" defTabSz="895922" fontAlgn="base">
              <a:spcBef>
                <a:spcPct val="0"/>
              </a:spcBef>
              <a:spcAft>
                <a:spcPct val="0"/>
              </a:spcAft>
              <a:defRPr/>
            </a:pPr>
            <a:r>
              <a:rPr lang="en-US" sz="1371" kern="0" dirty="0">
                <a:solidFill>
                  <a:srgbClr val="2C292A"/>
                </a:solidFill>
                <a:latin typeface="Segoe UI"/>
              </a:rPr>
              <a:t>Enterprise security</a:t>
            </a:r>
          </a:p>
        </p:txBody>
      </p:sp>
      <p:sp>
        <p:nvSpPr>
          <p:cNvPr id="237" name="Equipment text"/>
          <p:cNvSpPr/>
          <p:nvPr/>
        </p:nvSpPr>
        <p:spPr>
          <a:xfrm>
            <a:off x="384345" y="2681553"/>
            <a:ext cx="761640" cy="307604"/>
          </a:xfrm>
          <a:prstGeom prst="rect">
            <a:avLst/>
          </a:prstGeom>
        </p:spPr>
        <p:txBody>
          <a:bodyPr wrap="none">
            <a:spAutoFit/>
          </a:bodyPr>
          <a:lstStyle/>
          <a:p>
            <a:pPr algn="ctr" defTabSz="895922" fontAlgn="base">
              <a:spcBef>
                <a:spcPct val="0"/>
              </a:spcBef>
              <a:spcAft>
                <a:spcPct val="0"/>
              </a:spcAft>
              <a:defRPr/>
            </a:pPr>
            <a:r>
              <a:rPr lang="en-US" sz="1371" kern="0" dirty="0">
                <a:solidFill>
                  <a:srgbClr val="2C292A"/>
                </a:solidFill>
                <a:latin typeface="Segoe UI"/>
              </a:rPr>
              <a:t>Attacks</a:t>
            </a:r>
          </a:p>
        </p:txBody>
      </p:sp>
      <p:sp>
        <p:nvSpPr>
          <p:cNvPr id="238" name="Equipment text"/>
          <p:cNvSpPr/>
          <p:nvPr/>
        </p:nvSpPr>
        <p:spPr>
          <a:xfrm>
            <a:off x="1277252" y="4560964"/>
            <a:ext cx="856203" cy="307604"/>
          </a:xfrm>
          <a:prstGeom prst="rect">
            <a:avLst/>
          </a:prstGeom>
        </p:spPr>
        <p:txBody>
          <a:bodyPr wrap="none">
            <a:spAutoFit/>
          </a:bodyPr>
          <a:lstStyle/>
          <a:p>
            <a:pPr algn="ctr" defTabSz="895922" fontAlgn="base">
              <a:spcBef>
                <a:spcPct val="0"/>
              </a:spcBef>
              <a:spcAft>
                <a:spcPct val="0"/>
              </a:spcAft>
              <a:defRPr/>
            </a:pPr>
            <a:r>
              <a:rPr lang="en-US" sz="1371" kern="0" dirty="0">
                <a:solidFill>
                  <a:srgbClr val="2C292A"/>
                </a:solidFill>
                <a:latin typeface="Segoe UI"/>
              </a:rPr>
              <a:t>Phishing</a:t>
            </a:r>
          </a:p>
        </p:txBody>
      </p:sp>
      <p:sp>
        <p:nvSpPr>
          <p:cNvPr id="239" name="Equipment text"/>
          <p:cNvSpPr/>
          <p:nvPr/>
        </p:nvSpPr>
        <p:spPr>
          <a:xfrm>
            <a:off x="3415329" y="4570559"/>
            <a:ext cx="1484492" cy="307604"/>
          </a:xfrm>
          <a:prstGeom prst="rect">
            <a:avLst/>
          </a:prstGeom>
        </p:spPr>
        <p:txBody>
          <a:bodyPr wrap="none">
            <a:spAutoFit/>
          </a:bodyPr>
          <a:lstStyle/>
          <a:p>
            <a:pPr algn="ctr" defTabSz="895922" fontAlgn="base">
              <a:spcBef>
                <a:spcPct val="0"/>
              </a:spcBef>
              <a:spcAft>
                <a:spcPct val="0"/>
              </a:spcAft>
              <a:defRPr/>
            </a:pPr>
            <a:r>
              <a:rPr lang="en-US" sz="1371" kern="0" dirty="0">
                <a:solidFill>
                  <a:srgbClr val="2C292A"/>
                </a:solidFill>
                <a:latin typeface="Segoe UI"/>
              </a:rPr>
              <a:t>Denial of service</a:t>
            </a:r>
          </a:p>
        </p:txBody>
      </p:sp>
      <p:sp>
        <p:nvSpPr>
          <p:cNvPr id="240" name="Equipment text"/>
          <p:cNvSpPr/>
          <p:nvPr/>
        </p:nvSpPr>
        <p:spPr>
          <a:xfrm>
            <a:off x="597153" y="1404440"/>
            <a:ext cx="1292158" cy="307604"/>
          </a:xfrm>
          <a:prstGeom prst="rect">
            <a:avLst/>
          </a:prstGeom>
        </p:spPr>
        <p:txBody>
          <a:bodyPr wrap="none">
            <a:spAutoFit/>
          </a:bodyPr>
          <a:lstStyle/>
          <a:p>
            <a:pPr algn="ctr" defTabSz="895922" fontAlgn="base">
              <a:spcBef>
                <a:spcPct val="0"/>
              </a:spcBef>
              <a:spcAft>
                <a:spcPct val="0"/>
              </a:spcAft>
              <a:defRPr/>
            </a:pPr>
            <a:r>
              <a:rPr lang="en-US" sz="1371" kern="0" dirty="0">
                <a:solidFill>
                  <a:srgbClr val="2C292A"/>
                </a:solidFill>
                <a:latin typeface="Segoe UI"/>
              </a:rPr>
              <a:t>User accounts</a:t>
            </a:r>
          </a:p>
        </p:txBody>
      </p:sp>
      <p:sp>
        <p:nvSpPr>
          <p:cNvPr id="241" name="Equipment text"/>
          <p:cNvSpPr/>
          <p:nvPr/>
        </p:nvSpPr>
        <p:spPr>
          <a:xfrm>
            <a:off x="4552787" y="1816755"/>
            <a:ext cx="1308185" cy="307604"/>
          </a:xfrm>
          <a:prstGeom prst="rect">
            <a:avLst/>
          </a:prstGeom>
        </p:spPr>
        <p:txBody>
          <a:bodyPr wrap="none">
            <a:spAutoFit/>
          </a:bodyPr>
          <a:lstStyle/>
          <a:p>
            <a:pPr algn="ctr" defTabSz="895922" fontAlgn="base">
              <a:spcBef>
                <a:spcPct val="0"/>
              </a:spcBef>
              <a:spcAft>
                <a:spcPct val="0"/>
              </a:spcAft>
              <a:defRPr/>
            </a:pPr>
            <a:r>
              <a:rPr lang="en-US" sz="1371" kern="0" dirty="0">
                <a:solidFill>
                  <a:srgbClr val="2C292A"/>
                </a:solidFill>
                <a:latin typeface="Segoe UI"/>
              </a:rPr>
              <a:t>Device log-ins</a:t>
            </a:r>
          </a:p>
        </p:txBody>
      </p:sp>
      <p:grpSp>
        <p:nvGrpSpPr>
          <p:cNvPr id="243" name="System update icon"/>
          <p:cNvGrpSpPr/>
          <p:nvPr/>
        </p:nvGrpSpPr>
        <p:grpSpPr>
          <a:xfrm>
            <a:off x="6762441" y="5389301"/>
            <a:ext cx="635434" cy="635434"/>
            <a:chOff x="6898137" y="5497154"/>
            <a:chExt cx="648268" cy="648268"/>
          </a:xfrm>
        </p:grpSpPr>
        <p:sp>
          <p:nvSpPr>
            <p:cNvPr id="244" name="Supply"/>
            <p:cNvSpPr/>
            <p:nvPr/>
          </p:nvSpPr>
          <p:spPr bwMode="auto">
            <a:xfrm>
              <a:off x="6898137" y="5497154"/>
              <a:ext cx="648268" cy="648268"/>
            </a:xfrm>
            <a:prstGeom prst="ellipse">
              <a:avLst/>
            </a:prstGeom>
            <a:solidFill>
              <a:srgbClr val="D83B01"/>
            </a:solid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solidFill>
                  <a:srgbClr val="2C292A"/>
                </a:solidFill>
                <a:effectLst/>
                <a:uLnTx/>
                <a:uFillTx/>
                <a:latin typeface="Segoe UI Semilight"/>
                <a:ea typeface="+mn-ea"/>
                <a:cs typeface="+mn-cs"/>
              </a:endParaRPr>
            </a:p>
          </p:txBody>
        </p:sp>
        <p:grpSp>
          <p:nvGrpSpPr>
            <p:cNvPr id="245" name="Group 4"/>
            <p:cNvGrpSpPr>
              <a:grpSpLocks noChangeAspect="1"/>
            </p:cNvGrpSpPr>
            <p:nvPr/>
          </p:nvGrpSpPr>
          <p:grpSpPr bwMode="auto">
            <a:xfrm>
              <a:off x="7061482" y="5667658"/>
              <a:ext cx="330600" cy="325434"/>
              <a:chOff x="3789" y="2077"/>
              <a:chExt cx="256" cy="252"/>
            </a:xfrm>
            <a:solidFill>
              <a:srgbClr val="000000"/>
            </a:solidFill>
          </p:grpSpPr>
          <p:sp>
            <p:nvSpPr>
              <p:cNvPr id="246" name="Freeform 7"/>
              <p:cNvSpPr>
                <a:spLocks noEditPoints="1"/>
              </p:cNvSpPr>
              <p:nvPr/>
            </p:nvSpPr>
            <p:spPr bwMode="auto">
              <a:xfrm>
                <a:off x="3789" y="2077"/>
                <a:ext cx="256" cy="252"/>
              </a:xfrm>
              <a:custGeom>
                <a:avLst/>
                <a:gdLst>
                  <a:gd name="T0" fmla="*/ 37 w 106"/>
                  <a:gd name="T1" fmla="*/ 104 h 104"/>
                  <a:gd name="T2" fmla="*/ 26 w 106"/>
                  <a:gd name="T3" fmla="*/ 86 h 104"/>
                  <a:gd name="T4" fmla="*/ 0 w 106"/>
                  <a:gd name="T5" fmla="*/ 64 h 104"/>
                  <a:gd name="T6" fmla="*/ 9 w 106"/>
                  <a:gd name="T7" fmla="*/ 52 h 104"/>
                  <a:gd name="T8" fmla="*/ 0 w 106"/>
                  <a:gd name="T9" fmla="*/ 40 h 104"/>
                  <a:gd name="T10" fmla="*/ 26 w 106"/>
                  <a:gd name="T11" fmla="*/ 18 h 104"/>
                  <a:gd name="T12" fmla="*/ 37 w 106"/>
                  <a:gd name="T13" fmla="*/ 0 h 104"/>
                  <a:gd name="T14" fmla="*/ 69 w 106"/>
                  <a:gd name="T15" fmla="*/ 11 h 104"/>
                  <a:gd name="T16" fmla="*/ 90 w 106"/>
                  <a:gd name="T17" fmla="*/ 12 h 104"/>
                  <a:gd name="T18" fmla="*/ 96 w 106"/>
                  <a:gd name="T19" fmla="*/ 45 h 104"/>
                  <a:gd name="T20" fmla="*/ 96 w 106"/>
                  <a:gd name="T21" fmla="*/ 59 h 104"/>
                  <a:gd name="T22" fmla="*/ 90 w 106"/>
                  <a:gd name="T23" fmla="*/ 92 h 104"/>
                  <a:gd name="T24" fmla="*/ 69 w 106"/>
                  <a:gd name="T25" fmla="*/ 93 h 104"/>
                  <a:gd name="T26" fmla="*/ 45 w 106"/>
                  <a:gd name="T27" fmla="*/ 96 h 104"/>
                  <a:gd name="T28" fmla="*/ 61 w 106"/>
                  <a:gd name="T29" fmla="*/ 87 h 104"/>
                  <a:gd name="T30" fmla="*/ 77 w 106"/>
                  <a:gd name="T31" fmla="*/ 79 h 104"/>
                  <a:gd name="T32" fmla="*/ 87 w 106"/>
                  <a:gd name="T33" fmla="*/ 81 h 104"/>
                  <a:gd name="T34" fmla="*/ 87 w 106"/>
                  <a:gd name="T35" fmla="*/ 63 h 104"/>
                  <a:gd name="T36" fmla="*/ 89 w 106"/>
                  <a:gd name="T37" fmla="*/ 52 h 104"/>
                  <a:gd name="T38" fmla="*/ 87 w 106"/>
                  <a:gd name="T39" fmla="*/ 41 h 104"/>
                  <a:gd name="T40" fmla="*/ 87 w 106"/>
                  <a:gd name="T41" fmla="*/ 23 h 104"/>
                  <a:gd name="T42" fmla="*/ 77 w 106"/>
                  <a:gd name="T43" fmla="*/ 26 h 104"/>
                  <a:gd name="T44" fmla="*/ 61 w 106"/>
                  <a:gd name="T45" fmla="*/ 17 h 104"/>
                  <a:gd name="T46" fmla="*/ 45 w 106"/>
                  <a:gd name="T47" fmla="*/ 8 h 104"/>
                  <a:gd name="T48" fmla="*/ 42 w 106"/>
                  <a:gd name="T49" fmla="*/ 18 h 104"/>
                  <a:gd name="T50" fmla="*/ 27 w 106"/>
                  <a:gd name="T51" fmla="*/ 27 h 104"/>
                  <a:gd name="T52" fmla="*/ 11 w 106"/>
                  <a:gd name="T53" fmla="*/ 37 h 104"/>
                  <a:gd name="T54" fmla="*/ 18 w 106"/>
                  <a:gd name="T55" fmla="*/ 44 h 104"/>
                  <a:gd name="T56" fmla="*/ 18 w 106"/>
                  <a:gd name="T57" fmla="*/ 60 h 104"/>
                  <a:gd name="T58" fmla="*/ 11 w 106"/>
                  <a:gd name="T59" fmla="*/ 67 h 104"/>
                  <a:gd name="T60" fmla="*/ 27 w 106"/>
                  <a:gd name="T61" fmla="*/ 77 h 104"/>
                  <a:gd name="T62" fmla="*/ 42 w 106"/>
                  <a:gd name="T63" fmla="*/ 86 h 104"/>
                  <a:gd name="T64" fmla="*/ 45 w 106"/>
                  <a:gd name="T65" fmla="*/ 9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6" h="104">
                    <a:moveTo>
                      <a:pt x="69" y="104"/>
                    </a:moveTo>
                    <a:cubicBezTo>
                      <a:pt x="37" y="104"/>
                      <a:pt x="37" y="104"/>
                      <a:pt x="37" y="104"/>
                    </a:cubicBezTo>
                    <a:cubicBezTo>
                      <a:pt x="37" y="93"/>
                      <a:pt x="37" y="93"/>
                      <a:pt x="37" y="93"/>
                    </a:cubicBezTo>
                    <a:cubicBezTo>
                      <a:pt x="33" y="91"/>
                      <a:pt x="29" y="89"/>
                      <a:pt x="26" y="86"/>
                    </a:cubicBezTo>
                    <a:cubicBezTo>
                      <a:pt x="16" y="92"/>
                      <a:pt x="16" y="92"/>
                      <a:pt x="16" y="92"/>
                    </a:cubicBezTo>
                    <a:cubicBezTo>
                      <a:pt x="0" y="64"/>
                      <a:pt x="0" y="64"/>
                      <a:pt x="0" y="64"/>
                    </a:cubicBezTo>
                    <a:cubicBezTo>
                      <a:pt x="10" y="59"/>
                      <a:pt x="10" y="59"/>
                      <a:pt x="10" y="59"/>
                    </a:cubicBezTo>
                    <a:cubicBezTo>
                      <a:pt x="9" y="56"/>
                      <a:pt x="9" y="54"/>
                      <a:pt x="9" y="52"/>
                    </a:cubicBezTo>
                    <a:cubicBezTo>
                      <a:pt x="9" y="50"/>
                      <a:pt x="9" y="48"/>
                      <a:pt x="10" y="45"/>
                    </a:cubicBezTo>
                    <a:cubicBezTo>
                      <a:pt x="0" y="40"/>
                      <a:pt x="0" y="40"/>
                      <a:pt x="0" y="40"/>
                    </a:cubicBezTo>
                    <a:cubicBezTo>
                      <a:pt x="16" y="12"/>
                      <a:pt x="16" y="12"/>
                      <a:pt x="16" y="12"/>
                    </a:cubicBezTo>
                    <a:cubicBezTo>
                      <a:pt x="26" y="18"/>
                      <a:pt x="26" y="18"/>
                      <a:pt x="26" y="18"/>
                    </a:cubicBezTo>
                    <a:cubicBezTo>
                      <a:pt x="29" y="15"/>
                      <a:pt x="33" y="13"/>
                      <a:pt x="37" y="11"/>
                    </a:cubicBezTo>
                    <a:cubicBezTo>
                      <a:pt x="37" y="0"/>
                      <a:pt x="37" y="0"/>
                      <a:pt x="37" y="0"/>
                    </a:cubicBezTo>
                    <a:cubicBezTo>
                      <a:pt x="69" y="0"/>
                      <a:pt x="69" y="0"/>
                      <a:pt x="69" y="0"/>
                    </a:cubicBezTo>
                    <a:cubicBezTo>
                      <a:pt x="69" y="11"/>
                      <a:pt x="69" y="11"/>
                      <a:pt x="69" y="11"/>
                    </a:cubicBezTo>
                    <a:cubicBezTo>
                      <a:pt x="73" y="13"/>
                      <a:pt x="77" y="15"/>
                      <a:pt x="80" y="18"/>
                    </a:cubicBezTo>
                    <a:cubicBezTo>
                      <a:pt x="90" y="12"/>
                      <a:pt x="90" y="12"/>
                      <a:pt x="90" y="12"/>
                    </a:cubicBezTo>
                    <a:cubicBezTo>
                      <a:pt x="106" y="40"/>
                      <a:pt x="106" y="40"/>
                      <a:pt x="106" y="40"/>
                    </a:cubicBezTo>
                    <a:cubicBezTo>
                      <a:pt x="96" y="45"/>
                      <a:pt x="96" y="45"/>
                      <a:pt x="96" y="45"/>
                    </a:cubicBezTo>
                    <a:cubicBezTo>
                      <a:pt x="97" y="48"/>
                      <a:pt x="97" y="50"/>
                      <a:pt x="97" y="52"/>
                    </a:cubicBezTo>
                    <a:cubicBezTo>
                      <a:pt x="97" y="54"/>
                      <a:pt x="97" y="56"/>
                      <a:pt x="96" y="59"/>
                    </a:cubicBezTo>
                    <a:cubicBezTo>
                      <a:pt x="106" y="64"/>
                      <a:pt x="106" y="64"/>
                      <a:pt x="106" y="64"/>
                    </a:cubicBezTo>
                    <a:cubicBezTo>
                      <a:pt x="90" y="92"/>
                      <a:pt x="90" y="92"/>
                      <a:pt x="90" y="92"/>
                    </a:cubicBezTo>
                    <a:cubicBezTo>
                      <a:pt x="80" y="86"/>
                      <a:pt x="80" y="86"/>
                      <a:pt x="80" y="86"/>
                    </a:cubicBezTo>
                    <a:cubicBezTo>
                      <a:pt x="77" y="89"/>
                      <a:pt x="73" y="91"/>
                      <a:pt x="69" y="93"/>
                    </a:cubicBezTo>
                    <a:lnTo>
                      <a:pt x="69" y="104"/>
                    </a:lnTo>
                    <a:close/>
                    <a:moveTo>
                      <a:pt x="45" y="96"/>
                    </a:moveTo>
                    <a:cubicBezTo>
                      <a:pt x="61" y="96"/>
                      <a:pt x="61" y="96"/>
                      <a:pt x="61" y="96"/>
                    </a:cubicBezTo>
                    <a:cubicBezTo>
                      <a:pt x="61" y="87"/>
                      <a:pt x="61" y="87"/>
                      <a:pt x="61" y="87"/>
                    </a:cubicBezTo>
                    <a:cubicBezTo>
                      <a:pt x="64" y="86"/>
                      <a:pt x="64" y="86"/>
                      <a:pt x="64" y="86"/>
                    </a:cubicBezTo>
                    <a:cubicBezTo>
                      <a:pt x="69" y="85"/>
                      <a:pt x="73" y="82"/>
                      <a:pt x="77" y="79"/>
                    </a:cubicBezTo>
                    <a:cubicBezTo>
                      <a:pt x="79" y="77"/>
                      <a:pt x="79" y="77"/>
                      <a:pt x="79" y="77"/>
                    </a:cubicBezTo>
                    <a:cubicBezTo>
                      <a:pt x="87" y="81"/>
                      <a:pt x="87" y="81"/>
                      <a:pt x="87" y="81"/>
                    </a:cubicBezTo>
                    <a:cubicBezTo>
                      <a:pt x="95" y="67"/>
                      <a:pt x="95" y="67"/>
                      <a:pt x="95" y="67"/>
                    </a:cubicBezTo>
                    <a:cubicBezTo>
                      <a:pt x="87" y="63"/>
                      <a:pt x="87" y="63"/>
                      <a:pt x="87" y="63"/>
                    </a:cubicBezTo>
                    <a:cubicBezTo>
                      <a:pt x="88" y="60"/>
                      <a:pt x="88" y="60"/>
                      <a:pt x="88" y="60"/>
                    </a:cubicBezTo>
                    <a:cubicBezTo>
                      <a:pt x="89" y="57"/>
                      <a:pt x="89" y="55"/>
                      <a:pt x="89" y="52"/>
                    </a:cubicBezTo>
                    <a:cubicBezTo>
                      <a:pt x="89" y="49"/>
                      <a:pt x="89" y="47"/>
                      <a:pt x="88" y="44"/>
                    </a:cubicBezTo>
                    <a:cubicBezTo>
                      <a:pt x="87" y="41"/>
                      <a:pt x="87" y="41"/>
                      <a:pt x="87" y="41"/>
                    </a:cubicBezTo>
                    <a:cubicBezTo>
                      <a:pt x="95" y="37"/>
                      <a:pt x="95" y="37"/>
                      <a:pt x="95" y="37"/>
                    </a:cubicBezTo>
                    <a:cubicBezTo>
                      <a:pt x="87" y="23"/>
                      <a:pt x="87" y="23"/>
                      <a:pt x="87" y="23"/>
                    </a:cubicBezTo>
                    <a:cubicBezTo>
                      <a:pt x="79" y="27"/>
                      <a:pt x="79" y="27"/>
                      <a:pt x="79" y="27"/>
                    </a:cubicBezTo>
                    <a:cubicBezTo>
                      <a:pt x="77" y="26"/>
                      <a:pt x="77" y="26"/>
                      <a:pt x="77" y="26"/>
                    </a:cubicBezTo>
                    <a:cubicBezTo>
                      <a:pt x="73" y="22"/>
                      <a:pt x="69" y="19"/>
                      <a:pt x="64" y="18"/>
                    </a:cubicBezTo>
                    <a:cubicBezTo>
                      <a:pt x="61" y="17"/>
                      <a:pt x="61" y="17"/>
                      <a:pt x="61" y="17"/>
                    </a:cubicBezTo>
                    <a:cubicBezTo>
                      <a:pt x="61" y="8"/>
                      <a:pt x="61" y="8"/>
                      <a:pt x="61" y="8"/>
                    </a:cubicBezTo>
                    <a:cubicBezTo>
                      <a:pt x="45" y="8"/>
                      <a:pt x="45" y="8"/>
                      <a:pt x="45" y="8"/>
                    </a:cubicBezTo>
                    <a:cubicBezTo>
                      <a:pt x="45" y="17"/>
                      <a:pt x="45" y="17"/>
                      <a:pt x="45" y="17"/>
                    </a:cubicBezTo>
                    <a:cubicBezTo>
                      <a:pt x="42" y="18"/>
                      <a:pt x="42" y="18"/>
                      <a:pt x="42" y="18"/>
                    </a:cubicBezTo>
                    <a:cubicBezTo>
                      <a:pt x="37" y="19"/>
                      <a:pt x="33" y="22"/>
                      <a:pt x="29" y="26"/>
                    </a:cubicBezTo>
                    <a:cubicBezTo>
                      <a:pt x="27" y="27"/>
                      <a:pt x="27" y="27"/>
                      <a:pt x="27" y="27"/>
                    </a:cubicBezTo>
                    <a:cubicBezTo>
                      <a:pt x="19" y="23"/>
                      <a:pt x="19" y="23"/>
                      <a:pt x="19" y="23"/>
                    </a:cubicBezTo>
                    <a:cubicBezTo>
                      <a:pt x="11" y="37"/>
                      <a:pt x="11" y="37"/>
                      <a:pt x="11" y="37"/>
                    </a:cubicBezTo>
                    <a:cubicBezTo>
                      <a:pt x="19" y="41"/>
                      <a:pt x="19" y="41"/>
                      <a:pt x="19" y="41"/>
                    </a:cubicBezTo>
                    <a:cubicBezTo>
                      <a:pt x="18" y="44"/>
                      <a:pt x="18" y="44"/>
                      <a:pt x="18" y="44"/>
                    </a:cubicBezTo>
                    <a:cubicBezTo>
                      <a:pt x="17" y="47"/>
                      <a:pt x="17" y="49"/>
                      <a:pt x="17" y="52"/>
                    </a:cubicBezTo>
                    <a:cubicBezTo>
                      <a:pt x="17" y="55"/>
                      <a:pt x="17" y="57"/>
                      <a:pt x="18" y="60"/>
                    </a:cubicBezTo>
                    <a:cubicBezTo>
                      <a:pt x="19" y="63"/>
                      <a:pt x="19" y="63"/>
                      <a:pt x="19" y="63"/>
                    </a:cubicBezTo>
                    <a:cubicBezTo>
                      <a:pt x="11" y="67"/>
                      <a:pt x="11" y="67"/>
                      <a:pt x="11" y="67"/>
                    </a:cubicBezTo>
                    <a:cubicBezTo>
                      <a:pt x="19" y="81"/>
                      <a:pt x="19" y="81"/>
                      <a:pt x="19" y="81"/>
                    </a:cubicBezTo>
                    <a:cubicBezTo>
                      <a:pt x="27" y="77"/>
                      <a:pt x="27" y="77"/>
                      <a:pt x="27" y="77"/>
                    </a:cubicBezTo>
                    <a:cubicBezTo>
                      <a:pt x="29" y="79"/>
                      <a:pt x="29" y="79"/>
                      <a:pt x="29" y="79"/>
                    </a:cubicBezTo>
                    <a:cubicBezTo>
                      <a:pt x="33" y="82"/>
                      <a:pt x="37" y="85"/>
                      <a:pt x="42" y="86"/>
                    </a:cubicBezTo>
                    <a:cubicBezTo>
                      <a:pt x="45" y="87"/>
                      <a:pt x="45" y="87"/>
                      <a:pt x="45" y="87"/>
                    </a:cubicBezTo>
                    <a:lnTo>
                      <a:pt x="45" y="96"/>
                    </a:lnTo>
                    <a:close/>
                  </a:path>
                </a:pathLst>
              </a:custGeom>
              <a:solidFill>
                <a:srgbClr val="F1EFED"/>
              </a:solidFill>
              <a:ln w="15875">
                <a:solidFill>
                  <a:srgbClr val="D83B01"/>
                </a:solidFill>
                <a:round/>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2C292A"/>
                  </a:solidFill>
                  <a:effectLst/>
                  <a:uLnTx/>
                  <a:uFillTx/>
                  <a:latin typeface="Segoe UI"/>
                </a:endParaRPr>
              </a:p>
            </p:txBody>
          </p:sp>
          <p:sp>
            <p:nvSpPr>
              <p:cNvPr id="247" name="Freeform 8"/>
              <p:cNvSpPr>
                <a:spLocks noEditPoints="1"/>
              </p:cNvSpPr>
              <p:nvPr/>
            </p:nvSpPr>
            <p:spPr bwMode="auto">
              <a:xfrm>
                <a:off x="3849" y="2135"/>
                <a:ext cx="136" cy="136"/>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28 w 56"/>
                  <a:gd name="T11" fmla="*/ 8 h 56"/>
                  <a:gd name="T12" fmla="*/ 8 w 56"/>
                  <a:gd name="T13" fmla="*/ 28 h 56"/>
                  <a:gd name="T14" fmla="*/ 28 w 56"/>
                  <a:gd name="T15" fmla="*/ 48 h 56"/>
                  <a:gd name="T16" fmla="*/ 48 w 56"/>
                  <a:gd name="T17" fmla="*/ 28 h 56"/>
                  <a:gd name="T18" fmla="*/ 28 w 56"/>
                  <a:gd name="T19" fmla="*/ 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cubicBezTo>
                      <a:pt x="13" y="56"/>
                      <a:pt x="0" y="43"/>
                      <a:pt x="0" y="28"/>
                    </a:cubicBezTo>
                    <a:cubicBezTo>
                      <a:pt x="0" y="13"/>
                      <a:pt x="13" y="0"/>
                      <a:pt x="28" y="0"/>
                    </a:cubicBezTo>
                    <a:cubicBezTo>
                      <a:pt x="43" y="0"/>
                      <a:pt x="56" y="13"/>
                      <a:pt x="56" y="28"/>
                    </a:cubicBezTo>
                    <a:cubicBezTo>
                      <a:pt x="56" y="43"/>
                      <a:pt x="43" y="56"/>
                      <a:pt x="28" y="56"/>
                    </a:cubicBezTo>
                    <a:close/>
                    <a:moveTo>
                      <a:pt x="28" y="8"/>
                    </a:moveTo>
                    <a:cubicBezTo>
                      <a:pt x="17" y="8"/>
                      <a:pt x="8" y="17"/>
                      <a:pt x="8" y="28"/>
                    </a:cubicBezTo>
                    <a:cubicBezTo>
                      <a:pt x="8" y="39"/>
                      <a:pt x="17" y="48"/>
                      <a:pt x="28" y="48"/>
                    </a:cubicBezTo>
                    <a:cubicBezTo>
                      <a:pt x="39" y="48"/>
                      <a:pt x="48" y="39"/>
                      <a:pt x="48" y="28"/>
                    </a:cubicBezTo>
                    <a:cubicBezTo>
                      <a:pt x="48" y="17"/>
                      <a:pt x="39" y="8"/>
                      <a:pt x="28" y="8"/>
                    </a:cubicBezTo>
                    <a:close/>
                  </a:path>
                </a:pathLst>
              </a:custGeom>
              <a:solidFill>
                <a:srgbClr val="F1EFED"/>
              </a:solidFill>
              <a:ln w="15875">
                <a:solidFill>
                  <a:srgbClr val="D83B01"/>
                </a:solidFill>
                <a:round/>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2C292A"/>
                  </a:solidFill>
                  <a:effectLst/>
                  <a:uLnTx/>
                  <a:uFillTx/>
                  <a:latin typeface="Segoe UI"/>
                </a:endParaRPr>
              </a:p>
            </p:txBody>
          </p:sp>
        </p:grpSp>
      </p:grpSp>
      <p:grpSp>
        <p:nvGrpSpPr>
          <p:cNvPr id="248" name="Data encryption icon"/>
          <p:cNvGrpSpPr/>
          <p:nvPr/>
        </p:nvGrpSpPr>
        <p:grpSpPr>
          <a:xfrm>
            <a:off x="7517731" y="813277"/>
            <a:ext cx="635434" cy="635434"/>
            <a:chOff x="7668683" y="828710"/>
            <a:chExt cx="648268" cy="648268"/>
          </a:xfrm>
          <a:solidFill>
            <a:srgbClr val="D83B01"/>
          </a:solidFill>
        </p:grpSpPr>
        <p:sp>
          <p:nvSpPr>
            <p:cNvPr id="249" name="Sensor circle"/>
            <p:cNvSpPr/>
            <p:nvPr/>
          </p:nvSpPr>
          <p:spPr bwMode="auto">
            <a:xfrm>
              <a:off x="7668683" y="828710"/>
              <a:ext cx="648268" cy="648268"/>
            </a:xfrm>
            <a:prstGeom prst="ellipse">
              <a:avLst/>
            </a:prstGeom>
            <a:grp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solidFill>
                  <a:srgbClr val="2C292A"/>
                </a:solidFill>
                <a:effectLst/>
                <a:uLnTx/>
                <a:uFillTx/>
                <a:latin typeface="Segoe UI Semilight"/>
                <a:ea typeface="+mn-ea"/>
                <a:cs typeface="+mn-cs"/>
              </a:endParaRPr>
            </a:p>
          </p:txBody>
        </p:sp>
        <p:sp>
          <p:nvSpPr>
            <p:cNvPr id="250" name="Freeform 5"/>
            <p:cNvSpPr>
              <a:spLocks noChangeAspect="1"/>
            </p:cNvSpPr>
            <p:nvPr/>
          </p:nvSpPr>
          <p:spPr bwMode="auto">
            <a:xfrm>
              <a:off x="7853723" y="1004650"/>
              <a:ext cx="278189" cy="296389"/>
            </a:xfrm>
            <a:custGeom>
              <a:avLst/>
              <a:gdLst>
                <a:gd name="T0" fmla="*/ 88 w 88"/>
                <a:gd name="T1" fmla="*/ 37 h 94"/>
                <a:gd name="T2" fmla="*/ 44 w 88"/>
                <a:gd name="T3" fmla="*/ 94 h 94"/>
                <a:gd name="T4" fmla="*/ 0 w 88"/>
                <a:gd name="T5" fmla="*/ 37 h 94"/>
                <a:gd name="T6" fmla="*/ 0 w 88"/>
                <a:gd name="T7" fmla="*/ 0 h 94"/>
                <a:gd name="T8" fmla="*/ 21 w 88"/>
                <a:gd name="T9" fmla="*/ 7 h 94"/>
                <a:gd name="T10" fmla="*/ 44 w 88"/>
                <a:gd name="T11" fmla="*/ 0 h 94"/>
                <a:gd name="T12" fmla="*/ 67 w 88"/>
                <a:gd name="T13" fmla="*/ 7 h 94"/>
                <a:gd name="T14" fmla="*/ 88 w 88"/>
                <a:gd name="T15" fmla="*/ 0 h 94"/>
                <a:gd name="T16" fmla="*/ 88 w 88"/>
                <a:gd name="T17" fmla="*/ 3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94">
                  <a:moveTo>
                    <a:pt x="88" y="37"/>
                  </a:moveTo>
                  <a:cubicBezTo>
                    <a:pt x="88" y="76"/>
                    <a:pt x="44" y="94"/>
                    <a:pt x="44" y="94"/>
                  </a:cubicBezTo>
                  <a:cubicBezTo>
                    <a:pt x="44" y="94"/>
                    <a:pt x="0" y="76"/>
                    <a:pt x="0" y="37"/>
                  </a:cubicBezTo>
                  <a:cubicBezTo>
                    <a:pt x="0" y="28"/>
                    <a:pt x="0" y="0"/>
                    <a:pt x="0" y="0"/>
                  </a:cubicBezTo>
                  <a:cubicBezTo>
                    <a:pt x="0" y="0"/>
                    <a:pt x="10" y="7"/>
                    <a:pt x="21" y="7"/>
                  </a:cubicBezTo>
                  <a:cubicBezTo>
                    <a:pt x="32" y="7"/>
                    <a:pt x="44" y="0"/>
                    <a:pt x="44" y="0"/>
                  </a:cubicBezTo>
                  <a:cubicBezTo>
                    <a:pt x="44" y="0"/>
                    <a:pt x="55" y="7"/>
                    <a:pt x="67" y="7"/>
                  </a:cubicBezTo>
                  <a:cubicBezTo>
                    <a:pt x="79" y="7"/>
                    <a:pt x="88" y="0"/>
                    <a:pt x="88" y="0"/>
                  </a:cubicBezTo>
                  <a:cubicBezTo>
                    <a:pt x="88" y="0"/>
                    <a:pt x="88" y="28"/>
                    <a:pt x="88" y="37"/>
                  </a:cubicBezTo>
                  <a:close/>
                </a:path>
              </a:pathLst>
            </a:custGeom>
            <a:grpFill/>
            <a:ln w="12700" cap="flat">
              <a:solidFill>
                <a:srgbClr val="F1EFED"/>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2C292A"/>
                </a:solidFill>
                <a:effectLst/>
                <a:uLnTx/>
                <a:uFillTx/>
                <a:latin typeface="Segoe UI Semilight"/>
              </a:endParaRPr>
            </a:p>
          </p:txBody>
        </p:sp>
      </p:grpSp>
      <p:grpSp>
        <p:nvGrpSpPr>
          <p:cNvPr id="251" name="Group 250"/>
          <p:cNvGrpSpPr/>
          <p:nvPr/>
        </p:nvGrpSpPr>
        <p:grpSpPr>
          <a:xfrm>
            <a:off x="10400803" y="1430127"/>
            <a:ext cx="635434" cy="635434"/>
            <a:chOff x="10609983" y="1458018"/>
            <a:chExt cx="648268" cy="648268"/>
          </a:xfrm>
        </p:grpSpPr>
        <p:sp>
          <p:nvSpPr>
            <p:cNvPr id="252" name="Partner circle"/>
            <p:cNvSpPr/>
            <p:nvPr/>
          </p:nvSpPr>
          <p:spPr bwMode="auto">
            <a:xfrm>
              <a:off x="10609983" y="1458018"/>
              <a:ext cx="648268" cy="648268"/>
            </a:xfrm>
            <a:prstGeom prst="ellipse">
              <a:avLst/>
            </a:prstGeom>
            <a:solidFill>
              <a:srgbClr val="D83B01"/>
            </a:solid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solidFill>
                  <a:srgbClr val="2C292A"/>
                </a:solidFill>
                <a:effectLst/>
                <a:uLnTx/>
                <a:uFillTx/>
                <a:latin typeface="Segoe UI Semilight"/>
                <a:ea typeface="+mn-ea"/>
                <a:cs typeface="+mn-cs"/>
              </a:endParaRPr>
            </a:p>
          </p:txBody>
        </p:sp>
        <p:sp>
          <p:nvSpPr>
            <p:cNvPr id="253" name="Freeform 5"/>
            <p:cNvSpPr>
              <a:spLocks/>
            </p:cNvSpPr>
            <p:nvPr/>
          </p:nvSpPr>
          <p:spPr bwMode="auto">
            <a:xfrm>
              <a:off x="10714199" y="1667475"/>
              <a:ext cx="439836" cy="229354"/>
            </a:xfrm>
            <a:custGeom>
              <a:avLst/>
              <a:gdLst>
                <a:gd name="T0" fmla="*/ 74 w 188"/>
                <a:gd name="T1" fmla="*/ 97 h 97"/>
                <a:gd name="T2" fmla="*/ 149 w 188"/>
                <a:gd name="T3" fmla="*/ 97 h 97"/>
                <a:gd name="T4" fmla="*/ 152 w 188"/>
                <a:gd name="T5" fmla="*/ 97 h 97"/>
                <a:gd name="T6" fmla="*/ 188 w 188"/>
                <a:gd name="T7" fmla="*/ 62 h 97"/>
                <a:gd name="T8" fmla="*/ 152 w 188"/>
                <a:gd name="T9" fmla="*/ 26 h 97"/>
                <a:gd name="T10" fmla="*/ 127 w 188"/>
                <a:gd name="T11" fmla="*/ 36 h 97"/>
                <a:gd name="T12" fmla="*/ 126 w 188"/>
                <a:gd name="T13" fmla="*/ 37 h 97"/>
                <a:gd name="T14" fmla="*/ 124 w 188"/>
                <a:gd name="T15" fmla="*/ 30 h 97"/>
                <a:gd name="T16" fmla="*/ 79 w 188"/>
                <a:gd name="T17" fmla="*/ 0 h 97"/>
                <a:gd name="T18" fmla="*/ 79 w 188"/>
                <a:gd name="T19" fmla="*/ 0 h 97"/>
                <a:gd name="T20" fmla="*/ 32 w 188"/>
                <a:gd name="T21" fmla="*/ 39 h 97"/>
                <a:gd name="T22" fmla="*/ 31 w 188"/>
                <a:gd name="T23" fmla="*/ 46 h 97"/>
                <a:gd name="T24" fmla="*/ 26 w 188"/>
                <a:gd name="T25" fmla="*/ 45 h 97"/>
                <a:gd name="T26" fmla="*/ 0 w 188"/>
                <a:gd name="T27" fmla="*/ 71 h 97"/>
                <a:gd name="T28" fmla="*/ 21 w 188"/>
                <a:gd name="T29" fmla="*/ 97 h 97"/>
                <a:gd name="T30" fmla="*/ 26 w 188"/>
                <a:gd name="T31" fmla="*/ 97 h 97"/>
                <a:gd name="T32" fmla="*/ 26 w 188"/>
                <a:gd name="T33" fmla="*/ 97 h 97"/>
                <a:gd name="T34" fmla="*/ 76 w 188"/>
                <a:gd name="T35"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8" h="97">
                  <a:moveTo>
                    <a:pt x="74" y="97"/>
                  </a:moveTo>
                  <a:cubicBezTo>
                    <a:pt x="149" y="97"/>
                    <a:pt x="149" y="97"/>
                    <a:pt x="149" y="97"/>
                  </a:cubicBezTo>
                  <a:cubicBezTo>
                    <a:pt x="152" y="97"/>
                    <a:pt x="152" y="97"/>
                    <a:pt x="152" y="97"/>
                  </a:cubicBezTo>
                  <a:cubicBezTo>
                    <a:pt x="172" y="97"/>
                    <a:pt x="188" y="81"/>
                    <a:pt x="188" y="62"/>
                  </a:cubicBezTo>
                  <a:cubicBezTo>
                    <a:pt x="188" y="42"/>
                    <a:pt x="172" y="26"/>
                    <a:pt x="152" y="26"/>
                  </a:cubicBezTo>
                  <a:cubicBezTo>
                    <a:pt x="142" y="26"/>
                    <a:pt x="133" y="30"/>
                    <a:pt x="127" y="36"/>
                  </a:cubicBezTo>
                  <a:cubicBezTo>
                    <a:pt x="126" y="37"/>
                    <a:pt x="126" y="37"/>
                    <a:pt x="126" y="37"/>
                  </a:cubicBezTo>
                  <a:cubicBezTo>
                    <a:pt x="124" y="30"/>
                    <a:pt x="124" y="30"/>
                    <a:pt x="124" y="30"/>
                  </a:cubicBezTo>
                  <a:cubicBezTo>
                    <a:pt x="117" y="13"/>
                    <a:pt x="99" y="0"/>
                    <a:pt x="79" y="0"/>
                  </a:cubicBezTo>
                  <a:cubicBezTo>
                    <a:pt x="79" y="0"/>
                    <a:pt x="79" y="0"/>
                    <a:pt x="79" y="0"/>
                  </a:cubicBezTo>
                  <a:cubicBezTo>
                    <a:pt x="56" y="0"/>
                    <a:pt x="36" y="17"/>
                    <a:pt x="32" y="39"/>
                  </a:cubicBezTo>
                  <a:cubicBezTo>
                    <a:pt x="31" y="46"/>
                    <a:pt x="31" y="46"/>
                    <a:pt x="31" y="46"/>
                  </a:cubicBezTo>
                  <a:cubicBezTo>
                    <a:pt x="26" y="45"/>
                    <a:pt x="26" y="45"/>
                    <a:pt x="26" y="45"/>
                  </a:cubicBezTo>
                  <a:cubicBezTo>
                    <a:pt x="12" y="45"/>
                    <a:pt x="0" y="57"/>
                    <a:pt x="0" y="71"/>
                  </a:cubicBezTo>
                  <a:cubicBezTo>
                    <a:pt x="0" y="84"/>
                    <a:pt x="9" y="94"/>
                    <a:pt x="21" y="97"/>
                  </a:cubicBezTo>
                  <a:cubicBezTo>
                    <a:pt x="26" y="97"/>
                    <a:pt x="26" y="97"/>
                    <a:pt x="26" y="97"/>
                  </a:cubicBezTo>
                  <a:cubicBezTo>
                    <a:pt x="26" y="97"/>
                    <a:pt x="26" y="97"/>
                    <a:pt x="26" y="97"/>
                  </a:cubicBezTo>
                  <a:cubicBezTo>
                    <a:pt x="76" y="97"/>
                    <a:pt x="76" y="97"/>
                    <a:pt x="76" y="97"/>
                  </a:cubicBezTo>
                </a:path>
              </a:pathLst>
            </a:custGeom>
            <a:noFill/>
            <a:ln w="12700" cap="flat">
              <a:solidFill>
                <a:srgbClr val="F1EF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2C292A"/>
                </a:solidFill>
                <a:effectLst/>
                <a:uLnTx/>
                <a:uFillTx/>
                <a:latin typeface="Segoe UI Semilight"/>
              </a:endParaRPr>
            </a:p>
          </p:txBody>
        </p:sp>
      </p:grpSp>
      <p:grpSp>
        <p:nvGrpSpPr>
          <p:cNvPr id="254" name="User log in icon"/>
          <p:cNvGrpSpPr/>
          <p:nvPr/>
        </p:nvGrpSpPr>
        <p:grpSpPr>
          <a:xfrm>
            <a:off x="7051128" y="3854912"/>
            <a:ext cx="635434" cy="635434"/>
            <a:chOff x="7192655" y="3931775"/>
            <a:chExt cx="648268" cy="648268"/>
          </a:xfrm>
          <a:solidFill>
            <a:srgbClr val="D83B01"/>
          </a:solidFill>
        </p:grpSpPr>
        <p:sp>
          <p:nvSpPr>
            <p:cNvPr id="255" name="Mobile circle"/>
            <p:cNvSpPr/>
            <p:nvPr/>
          </p:nvSpPr>
          <p:spPr bwMode="auto">
            <a:xfrm>
              <a:off x="7192655" y="3931775"/>
              <a:ext cx="648268" cy="648268"/>
            </a:xfrm>
            <a:prstGeom prst="ellipse">
              <a:avLst/>
            </a:prstGeom>
            <a:grp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solidFill>
                  <a:srgbClr val="2C292A"/>
                </a:solidFill>
                <a:effectLst/>
                <a:uLnTx/>
                <a:uFillTx/>
                <a:latin typeface="Segoe UI Semilight"/>
                <a:ea typeface="+mn-ea"/>
                <a:cs typeface="+mn-cs"/>
              </a:endParaRPr>
            </a:p>
          </p:txBody>
        </p:sp>
        <p:grpSp>
          <p:nvGrpSpPr>
            <p:cNvPr id="256" name="Group 255"/>
            <p:cNvGrpSpPr/>
            <p:nvPr/>
          </p:nvGrpSpPr>
          <p:grpSpPr>
            <a:xfrm>
              <a:off x="7382348" y="4100822"/>
              <a:ext cx="328114" cy="282264"/>
              <a:chOff x="7842406" y="2300265"/>
              <a:chExt cx="363538" cy="312738"/>
            </a:xfrm>
            <a:grpFill/>
          </p:grpSpPr>
          <p:sp>
            <p:nvSpPr>
              <p:cNvPr id="257" name="Oval 113"/>
              <p:cNvSpPr>
                <a:spLocks noChangeArrowheads="1"/>
              </p:cNvSpPr>
              <p:nvPr/>
            </p:nvSpPr>
            <p:spPr bwMode="auto">
              <a:xfrm>
                <a:off x="7901144" y="2303440"/>
                <a:ext cx="168275" cy="165100"/>
              </a:xfrm>
              <a:prstGeom prst="ellipse">
                <a:avLst/>
              </a:prstGeom>
              <a:grpFill/>
              <a:ln w="12700" cap="flat">
                <a:solidFill>
                  <a:srgbClr val="F1EFED"/>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2C292A"/>
                  </a:solidFill>
                  <a:effectLst/>
                  <a:uLnTx/>
                  <a:uFillTx/>
                  <a:latin typeface="Segoe UI Semilight"/>
                </a:endParaRPr>
              </a:p>
            </p:txBody>
          </p:sp>
          <p:sp>
            <p:nvSpPr>
              <p:cNvPr id="258" name="Freeform 114"/>
              <p:cNvSpPr>
                <a:spLocks/>
              </p:cNvSpPr>
              <p:nvPr/>
            </p:nvSpPr>
            <p:spPr bwMode="auto">
              <a:xfrm>
                <a:off x="7842406" y="2471715"/>
                <a:ext cx="284163" cy="141288"/>
              </a:xfrm>
              <a:custGeom>
                <a:avLst/>
                <a:gdLst>
                  <a:gd name="T0" fmla="*/ 0 w 83"/>
                  <a:gd name="T1" fmla="*/ 41 h 41"/>
                  <a:gd name="T2" fmla="*/ 41 w 83"/>
                  <a:gd name="T3" fmla="*/ 0 h 41"/>
                  <a:gd name="T4" fmla="*/ 83 w 83"/>
                  <a:gd name="T5" fmla="*/ 41 h 41"/>
                </a:gdLst>
                <a:ahLst/>
                <a:cxnLst>
                  <a:cxn ang="0">
                    <a:pos x="T0" y="T1"/>
                  </a:cxn>
                  <a:cxn ang="0">
                    <a:pos x="T2" y="T3"/>
                  </a:cxn>
                  <a:cxn ang="0">
                    <a:pos x="T4" y="T5"/>
                  </a:cxn>
                </a:cxnLst>
                <a:rect l="0" t="0" r="r" b="b"/>
                <a:pathLst>
                  <a:path w="83" h="41">
                    <a:moveTo>
                      <a:pt x="0" y="41"/>
                    </a:moveTo>
                    <a:cubicBezTo>
                      <a:pt x="0" y="18"/>
                      <a:pt x="19" y="0"/>
                      <a:pt x="41" y="0"/>
                    </a:cubicBezTo>
                    <a:cubicBezTo>
                      <a:pt x="64" y="0"/>
                      <a:pt x="83" y="18"/>
                      <a:pt x="83" y="41"/>
                    </a:cubicBezTo>
                  </a:path>
                </a:pathLst>
              </a:custGeom>
              <a:grpFill/>
              <a:ln w="12700" cap="flat">
                <a:solidFill>
                  <a:srgbClr val="F1EFED"/>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2C292A"/>
                  </a:solidFill>
                  <a:effectLst/>
                  <a:uLnTx/>
                  <a:uFillTx/>
                  <a:latin typeface="Segoe UI Semilight"/>
                </a:endParaRPr>
              </a:p>
            </p:txBody>
          </p:sp>
          <p:sp>
            <p:nvSpPr>
              <p:cNvPr id="259" name="Line 115"/>
              <p:cNvSpPr>
                <a:spLocks noChangeShapeType="1"/>
              </p:cNvSpPr>
              <p:nvPr/>
            </p:nvSpPr>
            <p:spPr bwMode="auto">
              <a:xfrm>
                <a:off x="8205944" y="2300265"/>
                <a:ext cx="0" cy="0"/>
              </a:xfrm>
              <a:prstGeom prst="line">
                <a:avLst/>
              </a:prstGeom>
              <a:grpFill/>
              <a:ln w="12700" cap="flat">
                <a:solidFill>
                  <a:srgbClr val="F1EFED"/>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2C292A"/>
                  </a:solidFill>
                  <a:effectLst/>
                  <a:uLnTx/>
                  <a:uFillTx/>
                  <a:latin typeface="Segoe UI Semilight"/>
                </a:endParaRPr>
              </a:p>
            </p:txBody>
          </p:sp>
        </p:grpSp>
      </p:grpSp>
      <p:grpSp>
        <p:nvGrpSpPr>
          <p:cNvPr id="263" name="Group 262"/>
          <p:cNvGrpSpPr/>
          <p:nvPr/>
        </p:nvGrpSpPr>
        <p:grpSpPr>
          <a:xfrm>
            <a:off x="1171705" y="2530677"/>
            <a:ext cx="635434" cy="635434"/>
            <a:chOff x="1194487" y="2580796"/>
            <a:chExt cx="648268" cy="648268"/>
          </a:xfrm>
        </p:grpSpPr>
        <p:sp>
          <p:nvSpPr>
            <p:cNvPr id="264" name="Equipment circle"/>
            <p:cNvSpPr/>
            <p:nvPr/>
          </p:nvSpPr>
          <p:spPr bwMode="auto">
            <a:xfrm>
              <a:off x="1194487" y="2580796"/>
              <a:ext cx="648268" cy="648268"/>
            </a:xfrm>
            <a:prstGeom prst="ellipse">
              <a:avLst/>
            </a:prstGeom>
            <a:solidFill>
              <a:srgbClr val="D83B01"/>
            </a:solid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solidFill>
                  <a:srgbClr val="2C292A"/>
                </a:solidFill>
                <a:effectLst/>
                <a:uLnTx/>
                <a:uFillTx/>
                <a:latin typeface="Segoe UI Semilight"/>
                <a:ea typeface="+mn-ea"/>
                <a:cs typeface="+mn-cs"/>
              </a:endParaRPr>
            </a:p>
          </p:txBody>
        </p:sp>
        <p:grpSp>
          <p:nvGrpSpPr>
            <p:cNvPr id="265" name="Group 19"/>
            <p:cNvGrpSpPr>
              <a:grpSpLocks noChangeAspect="1"/>
            </p:cNvGrpSpPr>
            <p:nvPr/>
          </p:nvGrpSpPr>
          <p:grpSpPr bwMode="auto">
            <a:xfrm>
              <a:off x="1318652" y="2712374"/>
              <a:ext cx="371353" cy="311190"/>
              <a:chOff x="3738" y="2053"/>
              <a:chExt cx="358" cy="300"/>
            </a:xfrm>
          </p:grpSpPr>
          <p:sp>
            <p:nvSpPr>
              <p:cNvPr id="266" name="Freeform 20"/>
              <p:cNvSpPr>
                <a:spLocks noEditPoints="1"/>
              </p:cNvSpPr>
              <p:nvPr/>
            </p:nvSpPr>
            <p:spPr bwMode="auto">
              <a:xfrm>
                <a:off x="3738" y="2053"/>
                <a:ext cx="358" cy="300"/>
              </a:xfrm>
              <a:custGeom>
                <a:avLst/>
                <a:gdLst>
                  <a:gd name="T0" fmla="*/ 358 w 358"/>
                  <a:gd name="T1" fmla="*/ 300 h 300"/>
                  <a:gd name="T2" fmla="*/ 0 w 358"/>
                  <a:gd name="T3" fmla="*/ 300 h 300"/>
                  <a:gd name="T4" fmla="*/ 179 w 358"/>
                  <a:gd name="T5" fmla="*/ 0 h 300"/>
                  <a:gd name="T6" fmla="*/ 358 w 358"/>
                  <a:gd name="T7" fmla="*/ 300 h 300"/>
                  <a:gd name="T8" fmla="*/ 34 w 358"/>
                  <a:gd name="T9" fmla="*/ 280 h 300"/>
                  <a:gd name="T10" fmla="*/ 324 w 358"/>
                  <a:gd name="T11" fmla="*/ 280 h 300"/>
                  <a:gd name="T12" fmla="*/ 179 w 358"/>
                  <a:gd name="T13" fmla="*/ 39 h 300"/>
                  <a:gd name="T14" fmla="*/ 34 w 358"/>
                  <a:gd name="T15" fmla="*/ 280 h 3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8" h="300">
                    <a:moveTo>
                      <a:pt x="358" y="300"/>
                    </a:moveTo>
                    <a:lnTo>
                      <a:pt x="0" y="300"/>
                    </a:lnTo>
                    <a:lnTo>
                      <a:pt x="179" y="0"/>
                    </a:lnTo>
                    <a:lnTo>
                      <a:pt x="358" y="300"/>
                    </a:lnTo>
                    <a:close/>
                    <a:moveTo>
                      <a:pt x="34" y="280"/>
                    </a:moveTo>
                    <a:lnTo>
                      <a:pt x="324" y="280"/>
                    </a:lnTo>
                    <a:lnTo>
                      <a:pt x="179" y="39"/>
                    </a:lnTo>
                    <a:lnTo>
                      <a:pt x="34" y="280"/>
                    </a:lnTo>
                    <a:close/>
                  </a:path>
                </a:pathLst>
              </a:custGeom>
              <a:solidFill>
                <a:srgbClr val="F1EFED"/>
              </a:solidFill>
              <a:ln>
                <a:solidFill>
                  <a:srgbClr val="D83B01"/>
                </a:solidFill>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2C292A"/>
                  </a:solidFill>
                  <a:effectLst/>
                  <a:uLnTx/>
                  <a:uFillTx/>
                  <a:latin typeface="Segoe UI"/>
                </a:endParaRPr>
              </a:p>
            </p:txBody>
          </p:sp>
          <p:sp>
            <p:nvSpPr>
              <p:cNvPr id="267" name="Rectangle 21"/>
              <p:cNvSpPr>
                <a:spLocks noChangeArrowheads="1"/>
              </p:cNvSpPr>
              <p:nvPr/>
            </p:nvSpPr>
            <p:spPr bwMode="auto">
              <a:xfrm>
                <a:off x="3907" y="2150"/>
                <a:ext cx="20" cy="118"/>
              </a:xfrm>
              <a:prstGeom prst="rect">
                <a:avLst/>
              </a:prstGeom>
              <a:solidFill>
                <a:srgbClr val="F1EFED"/>
              </a:solidFill>
              <a:ln>
                <a:solidFill>
                  <a:srgbClr val="D83B01"/>
                </a:solidFill>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2C292A"/>
                  </a:solidFill>
                  <a:effectLst/>
                  <a:uLnTx/>
                  <a:uFillTx/>
                  <a:latin typeface="Segoe UI"/>
                </a:endParaRPr>
              </a:p>
            </p:txBody>
          </p:sp>
          <p:sp>
            <p:nvSpPr>
              <p:cNvPr id="268" name="Rectangle 22"/>
              <p:cNvSpPr>
                <a:spLocks noChangeArrowheads="1"/>
              </p:cNvSpPr>
              <p:nvPr/>
            </p:nvSpPr>
            <p:spPr bwMode="auto">
              <a:xfrm>
                <a:off x="3907" y="2292"/>
                <a:ext cx="20" cy="20"/>
              </a:xfrm>
              <a:prstGeom prst="rect">
                <a:avLst/>
              </a:prstGeom>
              <a:solidFill>
                <a:srgbClr val="F1EFED"/>
              </a:solidFill>
              <a:ln>
                <a:solidFill>
                  <a:srgbClr val="D83B01"/>
                </a:solidFill>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2C292A"/>
                  </a:solidFill>
                  <a:effectLst/>
                  <a:uLnTx/>
                  <a:uFillTx/>
                  <a:latin typeface="Segoe UI"/>
                </a:endParaRPr>
              </a:p>
            </p:txBody>
          </p:sp>
        </p:grpSp>
      </p:grpSp>
      <p:grpSp>
        <p:nvGrpSpPr>
          <p:cNvPr id="269" name="Device Log ins icon"/>
          <p:cNvGrpSpPr/>
          <p:nvPr/>
        </p:nvGrpSpPr>
        <p:grpSpPr>
          <a:xfrm>
            <a:off x="3927813" y="1634483"/>
            <a:ext cx="635434" cy="635434"/>
            <a:chOff x="4006259" y="1666501"/>
            <a:chExt cx="648268" cy="648268"/>
          </a:xfrm>
        </p:grpSpPr>
        <p:sp>
          <p:nvSpPr>
            <p:cNvPr id="270" name="Energy"/>
            <p:cNvSpPr/>
            <p:nvPr/>
          </p:nvSpPr>
          <p:spPr bwMode="auto">
            <a:xfrm>
              <a:off x="4006259" y="1666501"/>
              <a:ext cx="648268" cy="648268"/>
            </a:xfrm>
            <a:prstGeom prst="ellipse">
              <a:avLst/>
            </a:prstGeom>
            <a:solidFill>
              <a:srgbClr val="D83B01"/>
            </a:solid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solidFill>
                  <a:srgbClr val="2C292A"/>
                </a:solidFill>
                <a:effectLst/>
                <a:uLnTx/>
                <a:uFillTx/>
                <a:latin typeface="Segoe UI Semilight"/>
                <a:ea typeface="+mn-ea"/>
                <a:cs typeface="+mn-cs"/>
              </a:endParaRPr>
            </a:p>
          </p:txBody>
        </p:sp>
        <p:grpSp>
          <p:nvGrpSpPr>
            <p:cNvPr id="271" name="Group 25"/>
            <p:cNvGrpSpPr>
              <a:grpSpLocks noChangeAspect="1"/>
            </p:cNvGrpSpPr>
            <p:nvPr/>
          </p:nvGrpSpPr>
          <p:grpSpPr bwMode="auto">
            <a:xfrm>
              <a:off x="4205232" y="1810064"/>
              <a:ext cx="245440" cy="381796"/>
              <a:chOff x="2726" y="1073"/>
              <a:chExt cx="198" cy="308"/>
            </a:xfrm>
          </p:grpSpPr>
          <p:sp>
            <p:nvSpPr>
              <p:cNvPr id="272" name="Freeform 26"/>
              <p:cNvSpPr>
                <a:spLocks noEditPoints="1"/>
              </p:cNvSpPr>
              <p:nvPr/>
            </p:nvSpPr>
            <p:spPr bwMode="auto">
              <a:xfrm>
                <a:off x="2726" y="1073"/>
                <a:ext cx="198" cy="308"/>
              </a:xfrm>
              <a:custGeom>
                <a:avLst/>
                <a:gdLst>
                  <a:gd name="T0" fmla="*/ 0 w 198"/>
                  <a:gd name="T1" fmla="*/ 308 h 308"/>
                  <a:gd name="T2" fmla="*/ 198 w 198"/>
                  <a:gd name="T3" fmla="*/ 308 h 308"/>
                  <a:gd name="T4" fmla="*/ 198 w 198"/>
                  <a:gd name="T5" fmla="*/ 0 h 308"/>
                  <a:gd name="T6" fmla="*/ 0 w 198"/>
                  <a:gd name="T7" fmla="*/ 0 h 308"/>
                  <a:gd name="T8" fmla="*/ 0 w 198"/>
                  <a:gd name="T9" fmla="*/ 308 h 308"/>
                  <a:gd name="T10" fmla="*/ 178 w 198"/>
                  <a:gd name="T11" fmla="*/ 212 h 308"/>
                  <a:gd name="T12" fmla="*/ 20 w 198"/>
                  <a:gd name="T13" fmla="*/ 212 h 308"/>
                  <a:gd name="T14" fmla="*/ 20 w 198"/>
                  <a:gd name="T15" fmla="*/ 57 h 308"/>
                  <a:gd name="T16" fmla="*/ 178 w 198"/>
                  <a:gd name="T17" fmla="*/ 57 h 308"/>
                  <a:gd name="T18" fmla="*/ 178 w 198"/>
                  <a:gd name="T19" fmla="*/ 212 h 308"/>
                  <a:gd name="T20" fmla="*/ 20 w 198"/>
                  <a:gd name="T21" fmla="*/ 231 h 308"/>
                  <a:gd name="T22" fmla="*/ 178 w 198"/>
                  <a:gd name="T23" fmla="*/ 231 h 308"/>
                  <a:gd name="T24" fmla="*/ 178 w 198"/>
                  <a:gd name="T25" fmla="*/ 289 h 308"/>
                  <a:gd name="T26" fmla="*/ 20 w 198"/>
                  <a:gd name="T27" fmla="*/ 289 h 308"/>
                  <a:gd name="T28" fmla="*/ 20 w 198"/>
                  <a:gd name="T29" fmla="*/ 231 h 308"/>
                  <a:gd name="T30" fmla="*/ 178 w 198"/>
                  <a:gd name="T31" fmla="*/ 38 h 308"/>
                  <a:gd name="T32" fmla="*/ 20 w 198"/>
                  <a:gd name="T33" fmla="*/ 38 h 308"/>
                  <a:gd name="T34" fmla="*/ 20 w 198"/>
                  <a:gd name="T35" fmla="*/ 19 h 308"/>
                  <a:gd name="T36" fmla="*/ 178 w 198"/>
                  <a:gd name="T37" fmla="*/ 19 h 308"/>
                  <a:gd name="T38" fmla="*/ 178 w 198"/>
                  <a:gd name="T39" fmla="*/ 3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8" h="308">
                    <a:moveTo>
                      <a:pt x="0" y="308"/>
                    </a:moveTo>
                    <a:lnTo>
                      <a:pt x="198" y="308"/>
                    </a:lnTo>
                    <a:lnTo>
                      <a:pt x="198" y="0"/>
                    </a:lnTo>
                    <a:lnTo>
                      <a:pt x="0" y="0"/>
                    </a:lnTo>
                    <a:lnTo>
                      <a:pt x="0" y="308"/>
                    </a:lnTo>
                    <a:close/>
                    <a:moveTo>
                      <a:pt x="178" y="212"/>
                    </a:moveTo>
                    <a:lnTo>
                      <a:pt x="20" y="212"/>
                    </a:lnTo>
                    <a:lnTo>
                      <a:pt x="20" y="57"/>
                    </a:lnTo>
                    <a:lnTo>
                      <a:pt x="178" y="57"/>
                    </a:lnTo>
                    <a:lnTo>
                      <a:pt x="178" y="212"/>
                    </a:lnTo>
                    <a:close/>
                    <a:moveTo>
                      <a:pt x="20" y="231"/>
                    </a:moveTo>
                    <a:lnTo>
                      <a:pt x="178" y="231"/>
                    </a:lnTo>
                    <a:lnTo>
                      <a:pt x="178" y="289"/>
                    </a:lnTo>
                    <a:lnTo>
                      <a:pt x="20" y="289"/>
                    </a:lnTo>
                    <a:lnTo>
                      <a:pt x="20" y="231"/>
                    </a:lnTo>
                    <a:close/>
                    <a:moveTo>
                      <a:pt x="178" y="38"/>
                    </a:moveTo>
                    <a:lnTo>
                      <a:pt x="20" y="38"/>
                    </a:lnTo>
                    <a:lnTo>
                      <a:pt x="20" y="19"/>
                    </a:lnTo>
                    <a:lnTo>
                      <a:pt x="178" y="19"/>
                    </a:lnTo>
                    <a:lnTo>
                      <a:pt x="178" y="38"/>
                    </a:lnTo>
                    <a:close/>
                  </a:path>
                </a:pathLst>
              </a:custGeom>
              <a:solidFill>
                <a:srgbClr val="F1EFED"/>
              </a:solidFill>
              <a:ln w="15875">
                <a:solidFill>
                  <a:srgbClr val="D83B01"/>
                </a:solidFill>
                <a:miter lim="800000"/>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2C292A"/>
                  </a:solidFill>
                  <a:effectLst/>
                  <a:uLnTx/>
                  <a:uFillTx/>
                  <a:latin typeface="Segoe UI"/>
                </a:endParaRPr>
              </a:p>
            </p:txBody>
          </p:sp>
          <p:sp>
            <p:nvSpPr>
              <p:cNvPr id="273" name="Rectangle 27"/>
              <p:cNvSpPr>
                <a:spLocks noChangeArrowheads="1"/>
              </p:cNvSpPr>
              <p:nvPr/>
            </p:nvSpPr>
            <p:spPr bwMode="auto">
              <a:xfrm>
                <a:off x="2815" y="1324"/>
                <a:ext cx="20" cy="19"/>
              </a:xfrm>
              <a:prstGeom prst="rect">
                <a:avLst/>
              </a:prstGeom>
              <a:solidFill>
                <a:srgbClr val="F1EFED"/>
              </a:solidFill>
              <a:ln w="15875">
                <a:solidFill>
                  <a:srgbClr val="D83B01"/>
                </a:solidFill>
                <a:miter lim="800000"/>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solidFill>
                      <a:srgbClr val="D83B01"/>
                    </a:solidFill>
                  </a:ln>
                  <a:solidFill>
                    <a:srgbClr val="2C292A"/>
                  </a:solidFill>
                  <a:effectLst/>
                  <a:uLnTx/>
                  <a:uFillTx/>
                  <a:latin typeface="Segoe UI"/>
                </a:endParaRPr>
              </a:p>
            </p:txBody>
          </p:sp>
        </p:grpSp>
      </p:grpSp>
      <p:grpSp>
        <p:nvGrpSpPr>
          <p:cNvPr id="274" name="Group 273"/>
          <p:cNvGrpSpPr/>
          <p:nvPr/>
        </p:nvGrpSpPr>
        <p:grpSpPr>
          <a:xfrm>
            <a:off x="2161373" y="4395394"/>
            <a:ext cx="635434" cy="635434"/>
            <a:chOff x="2204143" y="4483174"/>
            <a:chExt cx="648268" cy="648268"/>
          </a:xfrm>
        </p:grpSpPr>
        <p:sp>
          <p:nvSpPr>
            <p:cNvPr id="275" name="Manufacture circle"/>
            <p:cNvSpPr/>
            <p:nvPr/>
          </p:nvSpPr>
          <p:spPr bwMode="auto">
            <a:xfrm>
              <a:off x="2204143" y="4483174"/>
              <a:ext cx="648268" cy="648268"/>
            </a:xfrm>
            <a:prstGeom prst="ellipse">
              <a:avLst/>
            </a:prstGeom>
            <a:solidFill>
              <a:srgbClr val="D83B01"/>
            </a:solid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solidFill>
                  <a:srgbClr val="2C292A"/>
                </a:solidFill>
                <a:effectLst/>
                <a:uLnTx/>
                <a:uFillTx/>
                <a:latin typeface="Segoe UI Semilight"/>
                <a:ea typeface="+mn-ea"/>
                <a:cs typeface="+mn-cs"/>
              </a:endParaRPr>
            </a:p>
          </p:txBody>
        </p:sp>
        <p:grpSp>
          <p:nvGrpSpPr>
            <p:cNvPr id="276" name="Group 30"/>
            <p:cNvGrpSpPr>
              <a:grpSpLocks noChangeAspect="1"/>
            </p:cNvGrpSpPr>
            <p:nvPr/>
          </p:nvGrpSpPr>
          <p:grpSpPr bwMode="auto">
            <a:xfrm>
              <a:off x="2356039" y="4678077"/>
              <a:ext cx="332131" cy="284684"/>
              <a:chOff x="1489" y="2926"/>
              <a:chExt cx="273" cy="234"/>
            </a:xfrm>
          </p:grpSpPr>
          <p:sp>
            <p:nvSpPr>
              <p:cNvPr id="277" name="Freeform 31"/>
              <p:cNvSpPr>
                <a:spLocks noEditPoints="1"/>
              </p:cNvSpPr>
              <p:nvPr/>
            </p:nvSpPr>
            <p:spPr bwMode="auto">
              <a:xfrm>
                <a:off x="1489" y="2926"/>
                <a:ext cx="273" cy="234"/>
              </a:xfrm>
              <a:custGeom>
                <a:avLst/>
                <a:gdLst>
                  <a:gd name="T0" fmla="*/ 253 w 273"/>
                  <a:gd name="T1" fmla="*/ 68 h 234"/>
                  <a:gd name="T2" fmla="*/ 253 w 273"/>
                  <a:gd name="T3" fmla="*/ 0 h 234"/>
                  <a:gd name="T4" fmla="*/ 20 w 273"/>
                  <a:gd name="T5" fmla="*/ 0 h 234"/>
                  <a:gd name="T6" fmla="*/ 20 w 273"/>
                  <a:gd name="T7" fmla="*/ 68 h 234"/>
                  <a:gd name="T8" fmla="*/ 0 w 273"/>
                  <a:gd name="T9" fmla="*/ 78 h 234"/>
                  <a:gd name="T10" fmla="*/ 0 w 273"/>
                  <a:gd name="T11" fmla="*/ 234 h 234"/>
                  <a:gd name="T12" fmla="*/ 273 w 273"/>
                  <a:gd name="T13" fmla="*/ 234 h 234"/>
                  <a:gd name="T14" fmla="*/ 273 w 273"/>
                  <a:gd name="T15" fmla="*/ 78 h 234"/>
                  <a:gd name="T16" fmla="*/ 253 w 273"/>
                  <a:gd name="T17" fmla="*/ 68 h 234"/>
                  <a:gd name="T18" fmla="*/ 234 w 273"/>
                  <a:gd name="T19" fmla="*/ 20 h 234"/>
                  <a:gd name="T20" fmla="*/ 234 w 273"/>
                  <a:gd name="T21" fmla="*/ 88 h 234"/>
                  <a:gd name="T22" fmla="*/ 214 w 273"/>
                  <a:gd name="T23" fmla="*/ 98 h 234"/>
                  <a:gd name="T24" fmla="*/ 214 w 273"/>
                  <a:gd name="T25" fmla="*/ 88 h 234"/>
                  <a:gd name="T26" fmla="*/ 59 w 273"/>
                  <a:gd name="T27" fmla="*/ 88 h 234"/>
                  <a:gd name="T28" fmla="*/ 59 w 273"/>
                  <a:gd name="T29" fmla="*/ 98 h 234"/>
                  <a:gd name="T30" fmla="*/ 39 w 273"/>
                  <a:gd name="T31" fmla="*/ 88 h 234"/>
                  <a:gd name="T32" fmla="*/ 39 w 273"/>
                  <a:gd name="T33" fmla="*/ 20 h 234"/>
                  <a:gd name="T34" fmla="*/ 234 w 273"/>
                  <a:gd name="T35" fmla="*/ 20 h 234"/>
                  <a:gd name="T36" fmla="*/ 192 w 273"/>
                  <a:gd name="T37" fmla="*/ 107 h 234"/>
                  <a:gd name="T38" fmla="*/ 136 w 273"/>
                  <a:gd name="T39" fmla="*/ 137 h 234"/>
                  <a:gd name="T40" fmla="*/ 81 w 273"/>
                  <a:gd name="T41" fmla="*/ 107 h 234"/>
                  <a:gd name="T42" fmla="*/ 192 w 273"/>
                  <a:gd name="T43" fmla="*/ 107 h 234"/>
                  <a:gd name="T44" fmla="*/ 20 w 273"/>
                  <a:gd name="T45" fmla="*/ 215 h 234"/>
                  <a:gd name="T46" fmla="*/ 20 w 273"/>
                  <a:gd name="T47" fmla="*/ 98 h 234"/>
                  <a:gd name="T48" fmla="*/ 136 w 273"/>
                  <a:gd name="T49" fmla="*/ 156 h 234"/>
                  <a:gd name="T50" fmla="*/ 253 w 273"/>
                  <a:gd name="T51" fmla="*/ 98 h 234"/>
                  <a:gd name="T52" fmla="*/ 253 w 273"/>
                  <a:gd name="T53" fmla="*/ 215 h 234"/>
                  <a:gd name="T54" fmla="*/ 20 w 273"/>
                  <a:gd name="T55" fmla="*/ 215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 h="234">
                    <a:moveTo>
                      <a:pt x="253" y="68"/>
                    </a:moveTo>
                    <a:lnTo>
                      <a:pt x="253" y="0"/>
                    </a:lnTo>
                    <a:lnTo>
                      <a:pt x="20" y="0"/>
                    </a:lnTo>
                    <a:lnTo>
                      <a:pt x="20" y="68"/>
                    </a:lnTo>
                    <a:lnTo>
                      <a:pt x="0" y="78"/>
                    </a:lnTo>
                    <a:lnTo>
                      <a:pt x="0" y="234"/>
                    </a:lnTo>
                    <a:lnTo>
                      <a:pt x="273" y="234"/>
                    </a:lnTo>
                    <a:lnTo>
                      <a:pt x="273" y="78"/>
                    </a:lnTo>
                    <a:lnTo>
                      <a:pt x="253" y="68"/>
                    </a:lnTo>
                    <a:close/>
                    <a:moveTo>
                      <a:pt x="234" y="20"/>
                    </a:moveTo>
                    <a:lnTo>
                      <a:pt x="234" y="88"/>
                    </a:lnTo>
                    <a:lnTo>
                      <a:pt x="214" y="98"/>
                    </a:lnTo>
                    <a:lnTo>
                      <a:pt x="214" y="88"/>
                    </a:lnTo>
                    <a:lnTo>
                      <a:pt x="59" y="88"/>
                    </a:lnTo>
                    <a:lnTo>
                      <a:pt x="59" y="98"/>
                    </a:lnTo>
                    <a:lnTo>
                      <a:pt x="39" y="88"/>
                    </a:lnTo>
                    <a:lnTo>
                      <a:pt x="39" y="20"/>
                    </a:lnTo>
                    <a:lnTo>
                      <a:pt x="234" y="20"/>
                    </a:lnTo>
                    <a:close/>
                    <a:moveTo>
                      <a:pt x="192" y="107"/>
                    </a:moveTo>
                    <a:lnTo>
                      <a:pt x="136" y="137"/>
                    </a:lnTo>
                    <a:lnTo>
                      <a:pt x="81" y="107"/>
                    </a:lnTo>
                    <a:lnTo>
                      <a:pt x="192" y="107"/>
                    </a:lnTo>
                    <a:close/>
                    <a:moveTo>
                      <a:pt x="20" y="215"/>
                    </a:moveTo>
                    <a:lnTo>
                      <a:pt x="20" y="98"/>
                    </a:lnTo>
                    <a:lnTo>
                      <a:pt x="136" y="156"/>
                    </a:lnTo>
                    <a:lnTo>
                      <a:pt x="253" y="98"/>
                    </a:lnTo>
                    <a:lnTo>
                      <a:pt x="253" y="215"/>
                    </a:lnTo>
                    <a:lnTo>
                      <a:pt x="20" y="215"/>
                    </a:lnTo>
                    <a:close/>
                  </a:path>
                </a:pathLst>
              </a:custGeom>
              <a:solidFill>
                <a:srgbClr val="F1EFED"/>
              </a:solidFill>
              <a:ln w="15875">
                <a:solidFill>
                  <a:srgbClr val="D83B01"/>
                </a:solidFill>
                <a:miter lim="800000"/>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2C292A"/>
                  </a:solidFill>
                  <a:effectLst/>
                  <a:uLnTx/>
                  <a:uFillTx/>
                  <a:latin typeface="Segoe UI"/>
                </a:endParaRPr>
              </a:p>
            </p:txBody>
          </p:sp>
          <p:sp>
            <p:nvSpPr>
              <p:cNvPr id="278" name="Rectangle 32"/>
              <p:cNvSpPr>
                <a:spLocks noChangeArrowheads="1"/>
              </p:cNvSpPr>
              <p:nvPr/>
            </p:nvSpPr>
            <p:spPr bwMode="auto">
              <a:xfrm>
                <a:off x="1548" y="2965"/>
                <a:ext cx="155" cy="20"/>
              </a:xfrm>
              <a:prstGeom prst="rect">
                <a:avLst/>
              </a:prstGeom>
              <a:solidFill>
                <a:srgbClr val="F1EFED"/>
              </a:solidFill>
              <a:ln w="15875">
                <a:solidFill>
                  <a:srgbClr val="D83B01"/>
                </a:solidFill>
                <a:miter lim="800000"/>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2C292A"/>
                  </a:solidFill>
                  <a:effectLst/>
                  <a:uLnTx/>
                  <a:uFillTx/>
                  <a:latin typeface="Segoe UI"/>
                </a:endParaRPr>
              </a:p>
            </p:txBody>
          </p:sp>
        </p:grpSp>
      </p:grpSp>
      <p:grpSp>
        <p:nvGrpSpPr>
          <p:cNvPr id="279" name="Enterpsie security icon"/>
          <p:cNvGrpSpPr/>
          <p:nvPr/>
        </p:nvGrpSpPr>
        <p:grpSpPr>
          <a:xfrm>
            <a:off x="3176988" y="5702344"/>
            <a:ext cx="635434" cy="635434"/>
            <a:chOff x="3240270" y="5816520"/>
            <a:chExt cx="648268" cy="648268"/>
          </a:xfrm>
        </p:grpSpPr>
        <p:sp>
          <p:nvSpPr>
            <p:cNvPr id="280" name="Customer circle"/>
            <p:cNvSpPr/>
            <p:nvPr/>
          </p:nvSpPr>
          <p:spPr bwMode="auto">
            <a:xfrm>
              <a:off x="3240270" y="5816520"/>
              <a:ext cx="648268" cy="648268"/>
            </a:xfrm>
            <a:prstGeom prst="ellipse">
              <a:avLst/>
            </a:prstGeom>
            <a:solidFill>
              <a:srgbClr val="D83B01"/>
            </a:solid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solidFill>
                  <a:srgbClr val="2C292A"/>
                </a:solidFill>
                <a:effectLst/>
                <a:uLnTx/>
                <a:uFillTx/>
                <a:latin typeface="Segoe UI Semilight"/>
                <a:ea typeface="+mn-ea"/>
                <a:cs typeface="+mn-cs"/>
              </a:endParaRPr>
            </a:p>
          </p:txBody>
        </p:sp>
        <p:grpSp>
          <p:nvGrpSpPr>
            <p:cNvPr id="281" name="Group 280"/>
            <p:cNvGrpSpPr/>
            <p:nvPr/>
          </p:nvGrpSpPr>
          <p:grpSpPr>
            <a:xfrm>
              <a:off x="3386663" y="5977623"/>
              <a:ext cx="308426" cy="322184"/>
              <a:chOff x="8453437" y="3398838"/>
              <a:chExt cx="427038" cy="446087"/>
            </a:xfrm>
          </p:grpSpPr>
          <p:sp>
            <p:nvSpPr>
              <p:cNvPr id="282" name="Line 68"/>
              <p:cNvSpPr>
                <a:spLocks noChangeShapeType="1"/>
              </p:cNvSpPr>
              <p:nvPr/>
            </p:nvSpPr>
            <p:spPr bwMode="auto">
              <a:xfrm>
                <a:off x="8453437" y="3844925"/>
                <a:ext cx="427038" cy="0"/>
              </a:xfrm>
              <a:prstGeom prst="line">
                <a:avLst/>
              </a:prstGeom>
              <a:noFill/>
              <a:ln w="12700" cap="flat">
                <a:solidFill>
                  <a:srgbClr val="F1EF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2C292A"/>
                  </a:solidFill>
                  <a:effectLst/>
                  <a:uLnTx/>
                  <a:uFillTx/>
                  <a:latin typeface="Segoe UI Semilight"/>
                </a:endParaRPr>
              </a:p>
            </p:txBody>
          </p:sp>
          <p:sp>
            <p:nvSpPr>
              <p:cNvPr id="283" name="Freeform 69"/>
              <p:cNvSpPr>
                <a:spLocks/>
              </p:cNvSpPr>
              <p:nvPr/>
            </p:nvSpPr>
            <p:spPr bwMode="auto">
              <a:xfrm>
                <a:off x="8483600" y="3603625"/>
                <a:ext cx="222250" cy="241300"/>
              </a:xfrm>
              <a:custGeom>
                <a:avLst/>
                <a:gdLst>
                  <a:gd name="T0" fmla="*/ 0 w 140"/>
                  <a:gd name="T1" fmla="*/ 152 h 152"/>
                  <a:gd name="T2" fmla="*/ 0 w 140"/>
                  <a:gd name="T3" fmla="*/ 0 h 152"/>
                  <a:gd name="T4" fmla="*/ 140 w 140"/>
                  <a:gd name="T5" fmla="*/ 0 h 152"/>
                  <a:gd name="T6" fmla="*/ 140 w 140"/>
                  <a:gd name="T7" fmla="*/ 152 h 152"/>
                </a:gdLst>
                <a:ahLst/>
                <a:cxnLst>
                  <a:cxn ang="0">
                    <a:pos x="T0" y="T1"/>
                  </a:cxn>
                  <a:cxn ang="0">
                    <a:pos x="T2" y="T3"/>
                  </a:cxn>
                  <a:cxn ang="0">
                    <a:pos x="T4" y="T5"/>
                  </a:cxn>
                  <a:cxn ang="0">
                    <a:pos x="T6" y="T7"/>
                  </a:cxn>
                </a:cxnLst>
                <a:rect l="0" t="0" r="r" b="b"/>
                <a:pathLst>
                  <a:path w="140" h="152">
                    <a:moveTo>
                      <a:pt x="0" y="152"/>
                    </a:moveTo>
                    <a:lnTo>
                      <a:pt x="0" y="0"/>
                    </a:lnTo>
                    <a:lnTo>
                      <a:pt x="140" y="0"/>
                    </a:lnTo>
                    <a:lnTo>
                      <a:pt x="140" y="152"/>
                    </a:lnTo>
                  </a:path>
                </a:pathLst>
              </a:custGeom>
              <a:noFill/>
              <a:ln w="12700" cap="flat">
                <a:solidFill>
                  <a:srgbClr val="F1EF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2C292A"/>
                  </a:solidFill>
                  <a:effectLst/>
                  <a:uLnTx/>
                  <a:uFillTx/>
                  <a:latin typeface="Segoe UI Semilight"/>
                </a:endParaRPr>
              </a:p>
            </p:txBody>
          </p:sp>
          <p:sp>
            <p:nvSpPr>
              <p:cNvPr id="284" name="Freeform 70"/>
              <p:cNvSpPr>
                <a:spLocks/>
              </p:cNvSpPr>
              <p:nvPr/>
            </p:nvSpPr>
            <p:spPr bwMode="auto">
              <a:xfrm>
                <a:off x="8642350" y="3511550"/>
                <a:ext cx="209550" cy="333375"/>
              </a:xfrm>
              <a:custGeom>
                <a:avLst/>
                <a:gdLst>
                  <a:gd name="T0" fmla="*/ 0 w 132"/>
                  <a:gd name="T1" fmla="*/ 45 h 210"/>
                  <a:gd name="T2" fmla="*/ 0 w 132"/>
                  <a:gd name="T3" fmla="*/ 0 h 210"/>
                  <a:gd name="T4" fmla="*/ 132 w 132"/>
                  <a:gd name="T5" fmla="*/ 0 h 210"/>
                  <a:gd name="T6" fmla="*/ 132 w 132"/>
                  <a:gd name="T7" fmla="*/ 210 h 210"/>
                </a:gdLst>
                <a:ahLst/>
                <a:cxnLst>
                  <a:cxn ang="0">
                    <a:pos x="T0" y="T1"/>
                  </a:cxn>
                  <a:cxn ang="0">
                    <a:pos x="T2" y="T3"/>
                  </a:cxn>
                  <a:cxn ang="0">
                    <a:pos x="T4" y="T5"/>
                  </a:cxn>
                  <a:cxn ang="0">
                    <a:pos x="T6" y="T7"/>
                  </a:cxn>
                </a:cxnLst>
                <a:rect l="0" t="0" r="r" b="b"/>
                <a:pathLst>
                  <a:path w="132" h="210">
                    <a:moveTo>
                      <a:pt x="0" y="45"/>
                    </a:moveTo>
                    <a:lnTo>
                      <a:pt x="0" y="0"/>
                    </a:lnTo>
                    <a:lnTo>
                      <a:pt x="132" y="0"/>
                    </a:lnTo>
                    <a:lnTo>
                      <a:pt x="132" y="210"/>
                    </a:lnTo>
                  </a:path>
                </a:pathLst>
              </a:custGeom>
              <a:noFill/>
              <a:ln w="12700" cap="flat">
                <a:solidFill>
                  <a:srgbClr val="F1EF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2C292A"/>
                  </a:solidFill>
                  <a:effectLst/>
                  <a:uLnTx/>
                  <a:uFillTx/>
                  <a:latin typeface="Segoe UI Semilight"/>
                </a:endParaRPr>
              </a:p>
            </p:txBody>
          </p:sp>
          <p:sp>
            <p:nvSpPr>
              <p:cNvPr id="285" name="Freeform 71"/>
              <p:cNvSpPr>
                <a:spLocks/>
              </p:cNvSpPr>
              <p:nvPr/>
            </p:nvSpPr>
            <p:spPr bwMode="auto">
              <a:xfrm>
                <a:off x="8601075" y="3398838"/>
                <a:ext cx="112713" cy="174625"/>
              </a:xfrm>
              <a:custGeom>
                <a:avLst/>
                <a:gdLst>
                  <a:gd name="T0" fmla="*/ 0 w 71"/>
                  <a:gd name="T1" fmla="*/ 110 h 110"/>
                  <a:gd name="T2" fmla="*/ 0 w 71"/>
                  <a:gd name="T3" fmla="*/ 53 h 110"/>
                  <a:gd name="T4" fmla="*/ 71 w 71"/>
                  <a:gd name="T5" fmla="*/ 0 h 110"/>
                  <a:gd name="T6" fmla="*/ 71 w 71"/>
                  <a:gd name="T7" fmla="*/ 53 h 110"/>
                </a:gdLst>
                <a:ahLst/>
                <a:cxnLst>
                  <a:cxn ang="0">
                    <a:pos x="T0" y="T1"/>
                  </a:cxn>
                  <a:cxn ang="0">
                    <a:pos x="T2" y="T3"/>
                  </a:cxn>
                  <a:cxn ang="0">
                    <a:pos x="T4" y="T5"/>
                  </a:cxn>
                  <a:cxn ang="0">
                    <a:pos x="T6" y="T7"/>
                  </a:cxn>
                </a:cxnLst>
                <a:rect l="0" t="0" r="r" b="b"/>
                <a:pathLst>
                  <a:path w="71" h="110">
                    <a:moveTo>
                      <a:pt x="0" y="110"/>
                    </a:moveTo>
                    <a:lnTo>
                      <a:pt x="0" y="53"/>
                    </a:lnTo>
                    <a:lnTo>
                      <a:pt x="71" y="0"/>
                    </a:lnTo>
                    <a:lnTo>
                      <a:pt x="71" y="53"/>
                    </a:lnTo>
                  </a:path>
                </a:pathLst>
              </a:custGeom>
              <a:noFill/>
              <a:ln w="12700" cap="flat">
                <a:solidFill>
                  <a:srgbClr val="F1EF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2C292A"/>
                  </a:solidFill>
                  <a:effectLst/>
                  <a:uLnTx/>
                  <a:uFillTx/>
                  <a:latin typeface="Segoe UI Semilight"/>
                </a:endParaRPr>
              </a:p>
            </p:txBody>
          </p:sp>
          <p:sp>
            <p:nvSpPr>
              <p:cNvPr id="286" name="Freeform 72"/>
              <p:cNvSpPr>
                <a:spLocks/>
              </p:cNvSpPr>
              <p:nvPr/>
            </p:nvSpPr>
            <p:spPr bwMode="auto">
              <a:xfrm>
                <a:off x="8729663" y="3765550"/>
                <a:ext cx="50800" cy="69850"/>
              </a:xfrm>
              <a:custGeom>
                <a:avLst/>
                <a:gdLst>
                  <a:gd name="T0" fmla="*/ 0 w 32"/>
                  <a:gd name="T1" fmla="*/ 0 h 44"/>
                  <a:gd name="T2" fmla="*/ 32 w 32"/>
                  <a:gd name="T3" fmla="*/ 0 h 44"/>
                  <a:gd name="T4" fmla="*/ 32 w 32"/>
                  <a:gd name="T5" fmla="*/ 44 h 44"/>
                </a:gdLst>
                <a:ahLst/>
                <a:cxnLst>
                  <a:cxn ang="0">
                    <a:pos x="T0" y="T1"/>
                  </a:cxn>
                  <a:cxn ang="0">
                    <a:pos x="T2" y="T3"/>
                  </a:cxn>
                  <a:cxn ang="0">
                    <a:pos x="T4" y="T5"/>
                  </a:cxn>
                </a:cxnLst>
                <a:rect l="0" t="0" r="r" b="b"/>
                <a:pathLst>
                  <a:path w="32" h="44">
                    <a:moveTo>
                      <a:pt x="0" y="0"/>
                    </a:moveTo>
                    <a:lnTo>
                      <a:pt x="32" y="0"/>
                    </a:lnTo>
                    <a:lnTo>
                      <a:pt x="32" y="44"/>
                    </a:lnTo>
                  </a:path>
                </a:pathLst>
              </a:custGeom>
              <a:noFill/>
              <a:ln w="12700" cap="flat">
                <a:solidFill>
                  <a:srgbClr val="F1EF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2C292A"/>
                  </a:solidFill>
                  <a:effectLst/>
                  <a:uLnTx/>
                  <a:uFillTx/>
                  <a:latin typeface="Segoe UI Semilight"/>
                </a:endParaRPr>
              </a:p>
            </p:txBody>
          </p:sp>
          <p:sp>
            <p:nvSpPr>
              <p:cNvPr id="287" name="Freeform 73"/>
              <p:cNvSpPr>
                <a:spLocks/>
              </p:cNvSpPr>
              <p:nvPr/>
            </p:nvSpPr>
            <p:spPr bwMode="auto">
              <a:xfrm>
                <a:off x="8558213" y="3765550"/>
                <a:ext cx="71438" cy="79375"/>
              </a:xfrm>
              <a:custGeom>
                <a:avLst/>
                <a:gdLst>
                  <a:gd name="T0" fmla="*/ 0 w 45"/>
                  <a:gd name="T1" fmla="*/ 47 h 50"/>
                  <a:gd name="T2" fmla="*/ 0 w 45"/>
                  <a:gd name="T3" fmla="*/ 0 h 50"/>
                  <a:gd name="T4" fmla="*/ 45 w 45"/>
                  <a:gd name="T5" fmla="*/ 0 h 50"/>
                  <a:gd name="T6" fmla="*/ 45 w 45"/>
                  <a:gd name="T7" fmla="*/ 50 h 50"/>
                </a:gdLst>
                <a:ahLst/>
                <a:cxnLst>
                  <a:cxn ang="0">
                    <a:pos x="T0" y="T1"/>
                  </a:cxn>
                  <a:cxn ang="0">
                    <a:pos x="T2" y="T3"/>
                  </a:cxn>
                  <a:cxn ang="0">
                    <a:pos x="T4" y="T5"/>
                  </a:cxn>
                  <a:cxn ang="0">
                    <a:pos x="T6" y="T7"/>
                  </a:cxn>
                </a:cxnLst>
                <a:rect l="0" t="0" r="r" b="b"/>
                <a:pathLst>
                  <a:path w="45" h="50">
                    <a:moveTo>
                      <a:pt x="0" y="47"/>
                    </a:moveTo>
                    <a:lnTo>
                      <a:pt x="0" y="0"/>
                    </a:lnTo>
                    <a:lnTo>
                      <a:pt x="45" y="0"/>
                    </a:lnTo>
                    <a:lnTo>
                      <a:pt x="45" y="50"/>
                    </a:lnTo>
                  </a:path>
                </a:pathLst>
              </a:custGeom>
              <a:noFill/>
              <a:ln w="12700" cap="flat">
                <a:solidFill>
                  <a:srgbClr val="F1EF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2C292A"/>
                  </a:solidFill>
                  <a:effectLst/>
                  <a:uLnTx/>
                  <a:uFillTx/>
                  <a:latin typeface="Segoe UI Semilight"/>
                </a:endParaRPr>
              </a:p>
            </p:txBody>
          </p:sp>
          <p:sp>
            <p:nvSpPr>
              <p:cNvPr id="288" name="Line 74"/>
              <p:cNvSpPr>
                <a:spLocks noChangeShapeType="1"/>
              </p:cNvSpPr>
              <p:nvPr/>
            </p:nvSpPr>
            <p:spPr bwMode="auto">
              <a:xfrm>
                <a:off x="8872538" y="3706813"/>
                <a:ext cx="0" cy="0"/>
              </a:xfrm>
              <a:prstGeom prst="line">
                <a:avLst/>
              </a:prstGeom>
              <a:noFill/>
              <a:ln w="12700" cap="flat">
                <a:solidFill>
                  <a:srgbClr val="F1EF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2C292A"/>
                  </a:solidFill>
                  <a:effectLst/>
                  <a:uLnTx/>
                  <a:uFillTx/>
                  <a:latin typeface="Segoe UI Semilight"/>
                </a:endParaRPr>
              </a:p>
            </p:txBody>
          </p:sp>
        </p:grpSp>
      </p:grpSp>
      <p:cxnSp>
        <p:nvCxnSpPr>
          <p:cNvPr id="289" name="On-premise node 1 line"/>
          <p:cNvCxnSpPr/>
          <p:nvPr/>
        </p:nvCxnSpPr>
        <p:spPr>
          <a:xfrm>
            <a:off x="1819822" y="1125684"/>
            <a:ext cx="257363" cy="251868"/>
          </a:xfrm>
          <a:prstGeom prst="line">
            <a:avLst/>
          </a:prstGeom>
          <a:noFill/>
          <a:ln w="19050" cap="flat" cmpd="sng" algn="ctr">
            <a:solidFill>
              <a:srgbClr val="D83B01"/>
            </a:solidFill>
            <a:prstDash val="solid"/>
            <a:headEnd type="none"/>
            <a:tailEnd type="none"/>
          </a:ln>
          <a:effectLst/>
        </p:spPr>
      </p:cxnSp>
      <p:grpSp>
        <p:nvGrpSpPr>
          <p:cNvPr id="290" name="Group 289"/>
          <p:cNvGrpSpPr/>
          <p:nvPr/>
        </p:nvGrpSpPr>
        <p:grpSpPr>
          <a:xfrm>
            <a:off x="1905863" y="1225581"/>
            <a:ext cx="652884" cy="635435"/>
            <a:chOff x="1943472" y="1249345"/>
            <a:chExt cx="666071" cy="648272"/>
          </a:xfrm>
        </p:grpSpPr>
        <p:sp>
          <p:nvSpPr>
            <p:cNvPr id="291" name="Vehicle circle"/>
            <p:cNvSpPr/>
            <p:nvPr/>
          </p:nvSpPr>
          <p:spPr bwMode="auto">
            <a:xfrm>
              <a:off x="1943472" y="1249346"/>
              <a:ext cx="648268" cy="648271"/>
            </a:xfrm>
            <a:prstGeom prst="ellipse">
              <a:avLst/>
            </a:prstGeom>
            <a:solidFill>
              <a:srgbClr val="D83B01"/>
            </a:solid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solidFill>
                  <a:srgbClr val="2C292A"/>
                </a:solidFill>
                <a:effectLst/>
                <a:uLnTx/>
                <a:uFillTx/>
                <a:latin typeface="Segoe UI Semilight"/>
                <a:ea typeface="+mn-ea"/>
                <a:cs typeface="+mn-cs"/>
              </a:endParaRPr>
            </a:p>
          </p:txBody>
        </p:sp>
        <p:grpSp>
          <p:nvGrpSpPr>
            <p:cNvPr id="292" name="User Accts Icon"/>
            <p:cNvGrpSpPr/>
            <p:nvPr/>
          </p:nvGrpSpPr>
          <p:grpSpPr>
            <a:xfrm>
              <a:off x="1961275" y="1249345"/>
              <a:ext cx="648268" cy="648271"/>
              <a:chOff x="1961276" y="1249340"/>
              <a:chExt cx="648268" cy="648268"/>
            </a:xfrm>
          </p:grpSpPr>
          <p:sp>
            <p:nvSpPr>
              <p:cNvPr id="297" name="Vehicle circle"/>
              <p:cNvSpPr/>
              <p:nvPr/>
            </p:nvSpPr>
            <p:spPr bwMode="auto">
              <a:xfrm>
                <a:off x="1961276" y="1249340"/>
                <a:ext cx="648268" cy="648268"/>
              </a:xfrm>
              <a:prstGeom prst="ellipse">
                <a:avLst/>
              </a:prstGeom>
              <a:solidFill>
                <a:srgbClr val="D83B01"/>
              </a:solid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solidFill>
                    <a:srgbClr val="2C292A"/>
                  </a:solidFill>
                  <a:effectLst/>
                  <a:uLnTx/>
                  <a:uFillTx/>
                  <a:latin typeface="Segoe UI Semilight"/>
                  <a:ea typeface="+mn-ea"/>
                  <a:cs typeface="+mn-cs"/>
                </a:endParaRPr>
              </a:p>
            </p:txBody>
          </p:sp>
          <p:grpSp>
            <p:nvGrpSpPr>
              <p:cNvPr id="298" name="Group 297"/>
              <p:cNvGrpSpPr/>
              <p:nvPr/>
            </p:nvGrpSpPr>
            <p:grpSpPr>
              <a:xfrm>
                <a:off x="2053551" y="1423772"/>
                <a:ext cx="328114" cy="282264"/>
                <a:chOff x="7842406" y="2300265"/>
                <a:chExt cx="363538" cy="312738"/>
              </a:xfrm>
            </p:grpSpPr>
            <p:sp>
              <p:nvSpPr>
                <p:cNvPr id="299" name="Oval 113"/>
                <p:cNvSpPr>
                  <a:spLocks noChangeArrowheads="1"/>
                </p:cNvSpPr>
                <p:nvPr/>
              </p:nvSpPr>
              <p:spPr bwMode="auto">
                <a:xfrm>
                  <a:off x="7901144" y="2303440"/>
                  <a:ext cx="168275" cy="165100"/>
                </a:xfrm>
                <a:prstGeom prst="ellipse">
                  <a:avLst/>
                </a:prstGeom>
                <a:noFill/>
                <a:ln w="12700" cap="flat">
                  <a:solidFill>
                    <a:srgbClr val="F1EF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2C292A"/>
                    </a:solidFill>
                    <a:effectLst/>
                    <a:uLnTx/>
                    <a:uFillTx/>
                    <a:latin typeface="Segoe UI Semilight"/>
                  </a:endParaRPr>
                </a:p>
              </p:txBody>
            </p:sp>
            <p:sp>
              <p:nvSpPr>
                <p:cNvPr id="300" name="Freeform 114"/>
                <p:cNvSpPr>
                  <a:spLocks/>
                </p:cNvSpPr>
                <p:nvPr/>
              </p:nvSpPr>
              <p:spPr bwMode="auto">
                <a:xfrm>
                  <a:off x="7842406" y="2471715"/>
                  <a:ext cx="284163" cy="141288"/>
                </a:xfrm>
                <a:custGeom>
                  <a:avLst/>
                  <a:gdLst>
                    <a:gd name="T0" fmla="*/ 0 w 83"/>
                    <a:gd name="T1" fmla="*/ 41 h 41"/>
                    <a:gd name="T2" fmla="*/ 41 w 83"/>
                    <a:gd name="T3" fmla="*/ 0 h 41"/>
                    <a:gd name="T4" fmla="*/ 83 w 83"/>
                    <a:gd name="T5" fmla="*/ 41 h 41"/>
                  </a:gdLst>
                  <a:ahLst/>
                  <a:cxnLst>
                    <a:cxn ang="0">
                      <a:pos x="T0" y="T1"/>
                    </a:cxn>
                    <a:cxn ang="0">
                      <a:pos x="T2" y="T3"/>
                    </a:cxn>
                    <a:cxn ang="0">
                      <a:pos x="T4" y="T5"/>
                    </a:cxn>
                  </a:cxnLst>
                  <a:rect l="0" t="0" r="r" b="b"/>
                  <a:pathLst>
                    <a:path w="83" h="41">
                      <a:moveTo>
                        <a:pt x="0" y="41"/>
                      </a:moveTo>
                      <a:cubicBezTo>
                        <a:pt x="0" y="18"/>
                        <a:pt x="19" y="0"/>
                        <a:pt x="41" y="0"/>
                      </a:cubicBezTo>
                      <a:cubicBezTo>
                        <a:pt x="64" y="0"/>
                        <a:pt x="83" y="18"/>
                        <a:pt x="83" y="41"/>
                      </a:cubicBezTo>
                    </a:path>
                  </a:pathLst>
                </a:custGeom>
                <a:noFill/>
                <a:ln w="12700" cap="flat">
                  <a:solidFill>
                    <a:srgbClr val="F1EF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2C292A"/>
                    </a:solidFill>
                    <a:effectLst/>
                    <a:uLnTx/>
                    <a:uFillTx/>
                    <a:latin typeface="Segoe UI Semilight"/>
                  </a:endParaRPr>
                </a:p>
              </p:txBody>
            </p:sp>
            <p:sp>
              <p:nvSpPr>
                <p:cNvPr id="301" name="Line 115"/>
                <p:cNvSpPr>
                  <a:spLocks noChangeShapeType="1"/>
                </p:cNvSpPr>
                <p:nvPr/>
              </p:nvSpPr>
              <p:spPr bwMode="auto">
                <a:xfrm>
                  <a:off x="8205944" y="2300265"/>
                  <a:ext cx="0" cy="0"/>
                </a:xfrm>
                <a:prstGeom prst="line">
                  <a:avLst/>
                </a:prstGeom>
                <a:noFill/>
                <a:ln w="12700" cap="flat">
                  <a:solidFill>
                    <a:srgbClr val="F1EF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2C292A"/>
                    </a:solidFill>
                    <a:effectLst/>
                    <a:uLnTx/>
                    <a:uFillTx/>
                    <a:latin typeface="Segoe UI Semilight"/>
                  </a:endParaRPr>
                </a:p>
              </p:txBody>
            </p:sp>
          </p:grpSp>
        </p:grpSp>
        <p:grpSp>
          <p:nvGrpSpPr>
            <p:cNvPr id="293" name="Group 41"/>
            <p:cNvGrpSpPr>
              <a:grpSpLocks noChangeAspect="1"/>
            </p:cNvGrpSpPr>
            <p:nvPr/>
          </p:nvGrpSpPr>
          <p:grpSpPr bwMode="auto">
            <a:xfrm>
              <a:off x="2323634" y="1422144"/>
              <a:ext cx="161867" cy="114991"/>
              <a:chOff x="4173" y="1205"/>
              <a:chExt cx="277" cy="214"/>
            </a:xfrm>
          </p:grpSpPr>
          <p:sp>
            <p:nvSpPr>
              <p:cNvPr id="294" name="AutoShape 40"/>
              <p:cNvSpPr>
                <a:spLocks noChangeAspect="1" noChangeArrowheads="1" noTextEdit="1"/>
              </p:cNvSpPr>
              <p:nvPr/>
            </p:nvSpPr>
            <p:spPr bwMode="auto">
              <a:xfrm>
                <a:off x="4173" y="1207"/>
                <a:ext cx="277" cy="21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2C292A"/>
                  </a:solidFill>
                  <a:effectLst/>
                  <a:uLnTx/>
                  <a:uFillTx/>
                  <a:latin typeface="Segoe UI"/>
                </a:endParaRPr>
              </a:p>
            </p:txBody>
          </p:sp>
          <p:sp>
            <p:nvSpPr>
              <p:cNvPr id="295" name="Freeform 42"/>
              <p:cNvSpPr>
                <a:spLocks noEditPoints="1"/>
              </p:cNvSpPr>
              <p:nvPr/>
            </p:nvSpPr>
            <p:spPr bwMode="auto">
              <a:xfrm>
                <a:off x="4175" y="1205"/>
                <a:ext cx="273" cy="214"/>
              </a:xfrm>
              <a:custGeom>
                <a:avLst/>
                <a:gdLst>
                  <a:gd name="T0" fmla="*/ 20 w 273"/>
                  <a:gd name="T1" fmla="*/ 0 h 214"/>
                  <a:gd name="T2" fmla="*/ 0 w 273"/>
                  <a:gd name="T3" fmla="*/ 0 h 214"/>
                  <a:gd name="T4" fmla="*/ 0 w 273"/>
                  <a:gd name="T5" fmla="*/ 214 h 214"/>
                  <a:gd name="T6" fmla="*/ 273 w 273"/>
                  <a:gd name="T7" fmla="*/ 214 h 214"/>
                  <a:gd name="T8" fmla="*/ 273 w 273"/>
                  <a:gd name="T9" fmla="*/ 0 h 214"/>
                  <a:gd name="T10" fmla="*/ 39 w 273"/>
                  <a:gd name="T11" fmla="*/ 0 h 214"/>
                  <a:gd name="T12" fmla="*/ 20 w 273"/>
                  <a:gd name="T13" fmla="*/ 0 h 214"/>
                  <a:gd name="T14" fmla="*/ 253 w 273"/>
                  <a:gd name="T15" fmla="*/ 19 h 214"/>
                  <a:gd name="T16" fmla="*/ 253 w 273"/>
                  <a:gd name="T17" fmla="*/ 39 h 214"/>
                  <a:gd name="T18" fmla="*/ 20 w 273"/>
                  <a:gd name="T19" fmla="*/ 39 h 214"/>
                  <a:gd name="T20" fmla="*/ 20 w 273"/>
                  <a:gd name="T21" fmla="*/ 19 h 214"/>
                  <a:gd name="T22" fmla="*/ 253 w 273"/>
                  <a:gd name="T23" fmla="*/ 19 h 214"/>
                  <a:gd name="T24" fmla="*/ 20 w 273"/>
                  <a:gd name="T25" fmla="*/ 194 h 214"/>
                  <a:gd name="T26" fmla="*/ 20 w 273"/>
                  <a:gd name="T27" fmla="*/ 58 h 214"/>
                  <a:gd name="T28" fmla="*/ 253 w 273"/>
                  <a:gd name="T29" fmla="*/ 58 h 214"/>
                  <a:gd name="T30" fmla="*/ 253 w 273"/>
                  <a:gd name="T31" fmla="*/ 194 h 214"/>
                  <a:gd name="T32" fmla="*/ 20 w 273"/>
                  <a:gd name="T33" fmla="*/ 19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3" h="214">
                    <a:moveTo>
                      <a:pt x="20" y="0"/>
                    </a:moveTo>
                    <a:lnTo>
                      <a:pt x="0" y="0"/>
                    </a:lnTo>
                    <a:lnTo>
                      <a:pt x="0" y="214"/>
                    </a:lnTo>
                    <a:lnTo>
                      <a:pt x="273" y="214"/>
                    </a:lnTo>
                    <a:lnTo>
                      <a:pt x="273" y="0"/>
                    </a:lnTo>
                    <a:lnTo>
                      <a:pt x="39" y="0"/>
                    </a:lnTo>
                    <a:lnTo>
                      <a:pt x="20" y="0"/>
                    </a:lnTo>
                    <a:close/>
                    <a:moveTo>
                      <a:pt x="253" y="19"/>
                    </a:moveTo>
                    <a:lnTo>
                      <a:pt x="253" y="39"/>
                    </a:lnTo>
                    <a:lnTo>
                      <a:pt x="20" y="39"/>
                    </a:lnTo>
                    <a:lnTo>
                      <a:pt x="20" y="19"/>
                    </a:lnTo>
                    <a:lnTo>
                      <a:pt x="253" y="19"/>
                    </a:lnTo>
                    <a:close/>
                    <a:moveTo>
                      <a:pt x="20" y="194"/>
                    </a:moveTo>
                    <a:lnTo>
                      <a:pt x="20" y="58"/>
                    </a:lnTo>
                    <a:lnTo>
                      <a:pt x="253" y="58"/>
                    </a:lnTo>
                    <a:lnTo>
                      <a:pt x="253" y="194"/>
                    </a:lnTo>
                    <a:lnTo>
                      <a:pt x="20" y="194"/>
                    </a:lnTo>
                    <a:close/>
                  </a:path>
                </a:pathLst>
              </a:custGeom>
              <a:solidFill>
                <a:srgbClr val="F1EFED"/>
              </a:solidFill>
              <a:ln w="15875" cap="sq">
                <a:noFill/>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2C292A"/>
                  </a:solidFill>
                  <a:effectLst/>
                  <a:uLnTx/>
                  <a:uFillTx/>
                  <a:latin typeface="Segoe UI"/>
                </a:endParaRPr>
              </a:p>
            </p:txBody>
          </p:sp>
          <p:sp>
            <p:nvSpPr>
              <p:cNvPr id="296" name="Freeform 43"/>
              <p:cNvSpPr>
                <a:spLocks noEditPoints="1"/>
              </p:cNvSpPr>
              <p:nvPr/>
            </p:nvSpPr>
            <p:spPr bwMode="auto">
              <a:xfrm>
                <a:off x="4175" y="1205"/>
                <a:ext cx="273" cy="214"/>
              </a:xfrm>
              <a:custGeom>
                <a:avLst/>
                <a:gdLst>
                  <a:gd name="T0" fmla="*/ 20 w 273"/>
                  <a:gd name="T1" fmla="*/ 0 h 214"/>
                  <a:gd name="T2" fmla="*/ 0 w 273"/>
                  <a:gd name="T3" fmla="*/ 0 h 214"/>
                  <a:gd name="T4" fmla="*/ 0 w 273"/>
                  <a:gd name="T5" fmla="*/ 214 h 214"/>
                  <a:gd name="T6" fmla="*/ 273 w 273"/>
                  <a:gd name="T7" fmla="*/ 214 h 214"/>
                  <a:gd name="T8" fmla="*/ 273 w 273"/>
                  <a:gd name="T9" fmla="*/ 0 h 214"/>
                  <a:gd name="T10" fmla="*/ 39 w 273"/>
                  <a:gd name="T11" fmla="*/ 0 h 214"/>
                  <a:gd name="T12" fmla="*/ 253 w 273"/>
                  <a:gd name="T13" fmla="*/ 19 h 214"/>
                  <a:gd name="T14" fmla="*/ 253 w 273"/>
                  <a:gd name="T15" fmla="*/ 39 h 214"/>
                  <a:gd name="T16" fmla="*/ 20 w 273"/>
                  <a:gd name="T17" fmla="*/ 39 h 214"/>
                  <a:gd name="T18" fmla="*/ 20 w 273"/>
                  <a:gd name="T19" fmla="*/ 19 h 214"/>
                  <a:gd name="T20" fmla="*/ 253 w 273"/>
                  <a:gd name="T21" fmla="*/ 19 h 214"/>
                  <a:gd name="T22" fmla="*/ 20 w 273"/>
                  <a:gd name="T23" fmla="*/ 194 h 214"/>
                  <a:gd name="T24" fmla="*/ 20 w 273"/>
                  <a:gd name="T25" fmla="*/ 58 h 214"/>
                  <a:gd name="T26" fmla="*/ 253 w 273"/>
                  <a:gd name="T27" fmla="*/ 58 h 214"/>
                  <a:gd name="T28" fmla="*/ 253 w 273"/>
                  <a:gd name="T29" fmla="*/ 194 h 214"/>
                  <a:gd name="T30" fmla="*/ 20 w 273"/>
                  <a:gd name="T31" fmla="*/ 19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3" h="214">
                    <a:moveTo>
                      <a:pt x="20" y="0"/>
                    </a:moveTo>
                    <a:lnTo>
                      <a:pt x="0" y="0"/>
                    </a:lnTo>
                    <a:lnTo>
                      <a:pt x="0" y="214"/>
                    </a:lnTo>
                    <a:lnTo>
                      <a:pt x="273" y="214"/>
                    </a:lnTo>
                    <a:lnTo>
                      <a:pt x="273" y="0"/>
                    </a:lnTo>
                    <a:lnTo>
                      <a:pt x="39" y="0"/>
                    </a:lnTo>
                    <a:moveTo>
                      <a:pt x="253" y="19"/>
                    </a:moveTo>
                    <a:lnTo>
                      <a:pt x="253" y="39"/>
                    </a:lnTo>
                    <a:lnTo>
                      <a:pt x="20" y="39"/>
                    </a:lnTo>
                    <a:lnTo>
                      <a:pt x="20" y="19"/>
                    </a:lnTo>
                    <a:lnTo>
                      <a:pt x="253" y="19"/>
                    </a:lnTo>
                    <a:moveTo>
                      <a:pt x="20" y="194"/>
                    </a:moveTo>
                    <a:lnTo>
                      <a:pt x="20" y="58"/>
                    </a:lnTo>
                    <a:lnTo>
                      <a:pt x="253" y="58"/>
                    </a:lnTo>
                    <a:lnTo>
                      <a:pt x="253" y="194"/>
                    </a:lnTo>
                    <a:lnTo>
                      <a:pt x="20" y="194"/>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2C292A"/>
                  </a:solidFill>
                  <a:effectLst/>
                  <a:uLnTx/>
                  <a:uFillTx/>
                  <a:latin typeface="Segoe UI"/>
                </a:endParaRPr>
              </a:p>
            </p:txBody>
          </p:sp>
        </p:grpSp>
      </p:grpSp>
      <p:grpSp>
        <p:nvGrpSpPr>
          <p:cNvPr id="302" name="Group 301"/>
          <p:cNvGrpSpPr/>
          <p:nvPr/>
        </p:nvGrpSpPr>
        <p:grpSpPr>
          <a:xfrm>
            <a:off x="4906158" y="4351473"/>
            <a:ext cx="635434" cy="635434"/>
            <a:chOff x="5004364" y="4438366"/>
            <a:chExt cx="648268" cy="648268"/>
          </a:xfrm>
        </p:grpSpPr>
        <p:sp>
          <p:nvSpPr>
            <p:cNvPr id="303" name="Marketplace"/>
            <p:cNvSpPr/>
            <p:nvPr/>
          </p:nvSpPr>
          <p:spPr bwMode="auto">
            <a:xfrm>
              <a:off x="5004364" y="4438366"/>
              <a:ext cx="648268" cy="648268"/>
            </a:xfrm>
            <a:prstGeom prst="ellipse">
              <a:avLst/>
            </a:prstGeom>
            <a:solidFill>
              <a:srgbClr val="D83B01"/>
            </a:solid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solidFill>
                  <a:srgbClr val="2C292A"/>
                </a:solidFill>
                <a:effectLst/>
                <a:uLnTx/>
                <a:uFillTx/>
                <a:latin typeface="Segoe UI Semilight"/>
                <a:ea typeface="+mn-ea"/>
                <a:cs typeface="+mn-cs"/>
              </a:endParaRPr>
            </a:p>
          </p:txBody>
        </p:sp>
        <p:grpSp>
          <p:nvGrpSpPr>
            <p:cNvPr id="304" name="Group 78"/>
            <p:cNvGrpSpPr>
              <a:grpSpLocks noChangeAspect="1"/>
            </p:cNvGrpSpPr>
            <p:nvPr/>
          </p:nvGrpSpPr>
          <p:grpSpPr bwMode="auto">
            <a:xfrm>
              <a:off x="5168945" y="4631186"/>
              <a:ext cx="268818" cy="269745"/>
              <a:chOff x="3518" y="2869"/>
              <a:chExt cx="290" cy="291"/>
            </a:xfrm>
            <a:solidFill>
              <a:srgbClr val="F1EFED"/>
            </a:solidFill>
          </p:grpSpPr>
          <p:sp>
            <p:nvSpPr>
              <p:cNvPr id="305" name="Rectangle 79"/>
              <p:cNvSpPr>
                <a:spLocks noChangeArrowheads="1"/>
              </p:cNvSpPr>
              <p:nvPr/>
            </p:nvSpPr>
            <p:spPr bwMode="auto">
              <a:xfrm>
                <a:off x="3518" y="3102"/>
                <a:ext cx="19" cy="58"/>
              </a:xfrm>
              <a:prstGeom prst="rect">
                <a:avLst/>
              </a:prstGeom>
              <a:grpFill/>
              <a:ln w="12700" cap="sq">
                <a:noFill/>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2C292A"/>
                  </a:solidFill>
                  <a:effectLst/>
                  <a:uLnTx/>
                  <a:uFillTx/>
                  <a:latin typeface="Segoe UI"/>
                </a:endParaRPr>
              </a:p>
            </p:txBody>
          </p:sp>
          <p:sp>
            <p:nvSpPr>
              <p:cNvPr id="306" name="Rectangle 80"/>
              <p:cNvSpPr>
                <a:spLocks noChangeArrowheads="1"/>
              </p:cNvSpPr>
              <p:nvPr/>
            </p:nvSpPr>
            <p:spPr bwMode="auto">
              <a:xfrm>
                <a:off x="3586" y="3044"/>
                <a:ext cx="19" cy="116"/>
              </a:xfrm>
              <a:prstGeom prst="rect">
                <a:avLst/>
              </a:prstGeom>
              <a:grpFill/>
              <a:ln w="12700" cap="sq">
                <a:noFill/>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2C292A"/>
                  </a:solidFill>
                  <a:effectLst/>
                  <a:uLnTx/>
                  <a:uFillTx/>
                  <a:latin typeface="Segoe UI"/>
                </a:endParaRPr>
              </a:p>
            </p:txBody>
          </p:sp>
          <p:sp>
            <p:nvSpPr>
              <p:cNvPr id="307" name="Rectangle 81"/>
              <p:cNvSpPr>
                <a:spLocks noChangeArrowheads="1"/>
              </p:cNvSpPr>
              <p:nvPr/>
            </p:nvSpPr>
            <p:spPr bwMode="auto">
              <a:xfrm>
                <a:off x="3653" y="2985"/>
                <a:ext cx="20" cy="175"/>
              </a:xfrm>
              <a:prstGeom prst="rect">
                <a:avLst/>
              </a:prstGeom>
              <a:grpFill/>
              <a:ln w="12700" cap="sq">
                <a:noFill/>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2C292A"/>
                  </a:solidFill>
                  <a:effectLst/>
                  <a:uLnTx/>
                  <a:uFillTx/>
                  <a:latin typeface="Segoe UI"/>
                </a:endParaRPr>
              </a:p>
            </p:txBody>
          </p:sp>
          <p:sp>
            <p:nvSpPr>
              <p:cNvPr id="308" name="Rectangle 82"/>
              <p:cNvSpPr>
                <a:spLocks noChangeArrowheads="1"/>
              </p:cNvSpPr>
              <p:nvPr/>
            </p:nvSpPr>
            <p:spPr bwMode="auto">
              <a:xfrm>
                <a:off x="3721" y="2927"/>
                <a:ext cx="19" cy="233"/>
              </a:xfrm>
              <a:prstGeom prst="rect">
                <a:avLst/>
              </a:prstGeom>
              <a:grpFill/>
              <a:ln w="12700" cap="sq">
                <a:noFill/>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2C292A"/>
                  </a:solidFill>
                  <a:effectLst/>
                  <a:uLnTx/>
                  <a:uFillTx/>
                  <a:latin typeface="Segoe UI"/>
                </a:endParaRPr>
              </a:p>
            </p:txBody>
          </p:sp>
          <p:sp>
            <p:nvSpPr>
              <p:cNvPr id="309" name="Rectangle 83"/>
              <p:cNvSpPr>
                <a:spLocks noChangeArrowheads="1"/>
              </p:cNvSpPr>
              <p:nvPr/>
            </p:nvSpPr>
            <p:spPr bwMode="auto">
              <a:xfrm>
                <a:off x="3789" y="2869"/>
                <a:ext cx="19" cy="291"/>
              </a:xfrm>
              <a:prstGeom prst="rect">
                <a:avLst/>
              </a:prstGeom>
              <a:grpFill/>
              <a:ln w="12700" cap="sq">
                <a:noFill/>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2C292A"/>
                  </a:solidFill>
                  <a:effectLst/>
                  <a:uLnTx/>
                  <a:uFillTx/>
                  <a:latin typeface="Segoe UI"/>
                </a:endParaRPr>
              </a:p>
            </p:txBody>
          </p:sp>
        </p:grpSp>
      </p:grpSp>
      <p:grpSp>
        <p:nvGrpSpPr>
          <p:cNvPr id="310" name="Malware Icon"/>
          <p:cNvGrpSpPr/>
          <p:nvPr/>
        </p:nvGrpSpPr>
        <p:grpSpPr>
          <a:xfrm>
            <a:off x="6349695" y="1727989"/>
            <a:ext cx="635434" cy="635434"/>
            <a:chOff x="6477056" y="1761896"/>
            <a:chExt cx="648268" cy="648268"/>
          </a:xfrm>
          <a:solidFill>
            <a:srgbClr val="D83B01"/>
          </a:solidFill>
        </p:grpSpPr>
        <p:sp>
          <p:nvSpPr>
            <p:cNvPr id="311" name="Cloud circle"/>
            <p:cNvSpPr/>
            <p:nvPr/>
          </p:nvSpPr>
          <p:spPr bwMode="auto">
            <a:xfrm>
              <a:off x="6477056" y="1761896"/>
              <a:ext cx="648268" cy="648268"/>
            </a:xfrm>
            <a:prstGeom prst="ellipse">
              <a:avLst/>
            </a:prstGeom>
            <a:grp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solidFill>
                  <a:srgbClr val="2C292A"/>
                </a:solidFill>
                <a:effectLst/>
                <a:uLnTx/>
                <a:uFillTx/>
                <a:latin typeface="Segoe UI Semilight"/>
                <a:ea typeface="+mn-ea"/>
                <a:cs typeface="+mn-cs"/>
              </a:endParaRPr>
            </a:p>
          </p:txBody>
        </p:sp>
        <p:grpSp>
          <p:nvGrpSpPr>
            <p:cNvPr id="312" name="Group 4"/>
            <p:cNvGrpSpPr>
              <a:grpSpLocks noChangeAspect="1"/>
            </p:cNvGrpSpPr>
            <p:nvPr/>
          </p:nvGrpSpPr>
          <p:grpSpPr bwMode="auto">
            <a:xfrm>
              <a:off x="6641152" y="1938984"/>
              <a:ext cx="324462" cy="301798"/>
              <a:chOff x="3731" y="1282"/>
              <a:chExt cx="272" cy="253"/>
            </a:xfrm>
            <a:grpFill/>
          </p:grpSpPr>
          <p:sp>
            <p:nvSpPr>
              <p:cNvPr id="313" name="Freeform 5"/>
              <p:cNvSpPr>
                <a:spLocks/>
              </p:cNvSpPr>
              <p:nvPr/>
            </p:nvSpPr>
            <p:spPr bwMode="auto">
              <a:xfrm>
                <a:off x="3731" y="1302"/>
                <a:ext cx="272" cy="233"/>
              </a:xfrm>
              <a:custGeom>
                <a:avLst/>
                <a:gdLst>
                  <a:gd name="T0" fmla="*/ 272 w 272"/>
                  <a:gd name="T1" fmla="*/ 19 h 233"/>
                  <a:gd name="T2" fmla="*/ 272 w 272"/>
                  <a:gd name="T3" fmla="*/ 10 h 233"/>
                  <a:gd name="T4" fmla="*/ 272 w 272"/>
                  <a:gd name="T5" fmla="*/ 0 h 233"/>
                  <a:gd name="T6" fmla="*/ 117 w 272"/>
                  <a:gd name="T7" fmla="*/ 0 h 233"/>
                  <a:gd name="T8" fmla="*/ 117 w 272"/>
                  <a:gd name="T9" fmla="*/ 19 h 233"/>
                  <a:gd name="T10" fmla="*/ 252 w 272"/>
                  <a:gd name="T11" fmla="*/ 19 h 233"/>
                  <a:gd name="T12" fmla="*/ 252 w 272"/>
                  <a:gd name="T13" fmla="*/ 58 h 233"/>
                  <a:gd name="T14" fmla="*/ 117 w 272"/>
                  <a:gd name="T15" fmla="*/ 58 h 233"/>
                  <a:gd name="T16" fmla="*/ 117 w 272"/>
                  <a:gd name="T17" fmla="*/ 78 h 233"/>
                  <a:gd name="T18" fmla="*/ 252 w 272"/>
                  <a:gd name="T19" fmla="*/ 78 h 233"/>
                  <a:gd name="T20" fmla="*/ 252 w 272"/>
                  <a:gd name="T21" fmla="*/ 214 h 233"/>
                  <a:gd name="T22" fmla="*/ 20 w 272"/>
                  <a:gd name="T23" fmla="*/ 214 h 233"/>
                  <a:gd name="T24" fmla="*/ 20 w 272"/>
                  <a:gd name="T25" fmla="*/ 78 h 233"/>
                  <a:gd name="T26" fmla="*/ 59 w 272"/>
                  <a:gd name="T27" fmla="*/ 78 h 233"/>
                  <a:gd name="T28" fmla="*/ 59 w 272"/>
                  <a:gd name="T29" fmla="*/ 58 h 233"/>
                  <a:gd name="T30" fmla="*/ 20 w 272"/>
                  <a:gd name="T31" fmla="*/ 58 h 233"/>
                  <a:gd name="T32" fmla="*/ 20 w 272"/>
                  <a:gd name="T33" fmla="*/ 19 h 233"/>
                  <a:gd name="T34" fmla="*/ 59 w 272"/>
                  <a:gd name="T35" fmla="*/ 19 h 233"/>
                  <a:gd name="T36" fmla="*/ 59 w 272"/>
                  <a:gd name="T37" fmla="*/ 0 h 233"/>
                  <a:gd name="T38" fmla="*/ 0 w 272"/>
                  <a:gd name="T39" fmla="*/ 0 h 233"/>
                  <a:gd name="T40" fmla="*/ 0 w 272"/>
                  <a:gd name="T41" fmla="*/ 10 h 233"/>
                  <a:gd name="T42" fmla="*/ 0 w 272"/>
                  <a:gd name="T43" fmla="*/ 19 h 233"/>
                  <a:gd name="T44" fmla="*/ 0 w 272"/>
                  <a:gd name="T45" fmla="*/ 214 h 233"/>
                  <a:gd name="T46" fmla="*/ 0 w 272"/>
                  <a:gd name="T47" fmla="*/ 224 h 233"/>
                  <a:gd name="T48" fmla="*/ 0 w 272"/>
                  <a:gd name="T49" fmla="*/ 233 h 233"/>
                  <a:gd name="T50" fmla="*/ 252 w 272"/>
                  <a:gd name="T51" fmla="*/ 233 h 233"/>
                  <a:gd name="T52" fmla="*/ 262 w 272"/>
                  <a:gd name="T53" fmla="*/ 233 h 233"/>
                  <a:gd name="T54" fmla="*/ 272 w 272"/>
                  <a:gd name="T55" fmla="*/ 233 h 233"/>
                  <a:gd name="T56" fmla="*/ 272 w 272"/>
                  <a:gd name="T57" fmla="*/ 1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2" h="233">
                    <a:moveTo>
                      <a:pt x="272" y="19"/>
                    </a:moveTo>
                    <a:lnTo>
                      <a:pt x="272" y="10"/>
                    </a:lnTo>
                    <a:lnTo>
                      <a:pt x="272" y="0"/>
                    </a:lnTo>
                    <a:lnTo>
                      <a:pt x="117" y="0"/>
                    </a:lnTo>
                    <a:lnTo>
                      <a:pt x="117" y="19"/>
                    </a:lnTo>
                    <a:lnTo>
                      <a:pt x="252" y="19"/>
                    </a:lnTo>
                    <a:lnTo>
                      <a:pt x="252" y="58"/>
                    </a:lnTo>
                    <a:lnTo>
                      <a:pt x="117" y="58"/>
                    </a:lnTo>
                    <a:lnTo>
                      <a:pt x="117" y="78"/>
                    </a:lnTo>
                    <a:lnTo>
                      <a:pt x="252" y="78"/>
                    </a:lnTo>
                    <a:lnTo>
                      <a:pt x="252" y="214"/>
                    </a:lnTo>
                    <a:lnTo>
                      <a:pt x="20" y="214"/>
                    </a:lnTo>
                    <a:lnTo>
                      <a:pt x="20" y="78"/>
                    </a:lnTo>
                    <a:lnTo>
                      <a:pt x="59" y="78"/>
                    </a:lnTo>
                    <a:lnTo>
                      <a:pt x="59" y="58"/>
                    </a:lnTo>
                    <a:lnTo>
                      <a:pt x="20" y="58"/>
                    </a:lnTo>
                    <a:lnTo>
                      <a:pt x="20" y="19"/>
                    </a:lnTo>
                    <a:lnTo>
                      <a:pt x="59" y="19"/>
                    </a:lnTo>
                    <a:lnTo>
                      <a:pt x="59" y="0"/>
                    </a:lnTo>
                    <a:lnTo>
                      <a:pt x="0" y="0"/>
                    </a:lnTo>
                    <a:lnTo>
                      <a:pt x="0" y="10"/>
                    </a:lnTo>
                    <a:lnTo>
                      <a:pt x="0" y="19"/>
                    </a:lnTo>
                    <a:lnTo>
                      <a:pt x="0" y="214"/>
                    </a:lnTo>
                    <a:lnTo>
                      <a:pt x="0" y="224"/>
                    </a:lnTo>
                    <a:lnTo>
                      <a:pt x="0" y="233"/>
                    </a:lnTo>
                    <a:lnTo>
                      <a:pt x="252" y="233"/>
                    </a:lnTo>
                    <a:lnTo>
                      <a:pt x="262" y="233"/>
                    </a:lnTo>
                    <a:lnTo>
                      <a:pt x="272" y="233"/>
                    </a:lnTo>
                    <a:lnTo>
                      <a:pt x="272" y="19"/>
                    </a:lnTo>
                    <a:close/>
                  </a:path>
                </a:pathLst>
              </a:custGeom>
              <a:solidFill>
                <a:srgbClr val="FFFFFF"/>
              </a:solidFill>
              <a:ln w="15875" cap="sq">
                <a:solidFill>
                  <a:srgbClr val="D83B01"/>
                </a:solidFill>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2C292A"/>
                  </a:solidFill>
                  <a:effectLst/>
                  <a:uLnTx/>
                  <a:uFillTx/>
                  <a:latin typeface="Segoe UI"/>
                </a:endParaRPr>
              </a:p>
            </p:txBody>
          </p:sp>
          <p:sp>
            <p:nvSpPr>
              <p:cNvPr id="314" name="Oval 6"/>
              <p:cNvSpPr>
                <a:spLocks noChangeArrowheads="1"/>
              </p:cNvSpPr>
              <p:nvPr/>
            </p:nvSpPr>
            <p:spPr bwMode="auto">
              <a:xfrm>
                <a:off x="3944" y="1331"/>
                <a:ext cx="20" cy="20"/>
              </a:xfrm>
              <a:prstGeom prst="ellipse">
                <a:avLst/>
              </a:prstGeom>
              <a:solidFill>
                <a:srgbClr val="FFFFFF"/>
              </a:solidFill>
              <a:ln w="15875" cap="sq">
                <a:solidFill>
                  <a:srgbClr val="D83B01"/>
                </a:solidFill>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2C292A"/>
                  </a:solidFill>
                  <a:effectLst/>
                  <a:uLnTx/>
                  <a:uFillTx/>
                  <a:latin typeface="Segoe UI"/>
                </a:endParaRPr>
              </a:p>
            </p:txBody>
          </p:sp>
          <p:sp>
            <p:nvSpPr>
              <p:cNvPr id="315" name="Oval 7"/>
              <p:cNvSpPr>
                <a:spLocks noChangeArrowheads="1"/>
              </p:cNvSpPr>
              <p:nvPr/>
            </p:nvSpPr>
            <p:spPr bwMode="auto">
              <a:xfrm>
                <a:off x="3915" y="1331"/>
                <a:ext cx="20" cy="20"/>
              </a:xfrm>
              <a:prstGeom prst="ellipse">
                <a:avLst/>
              </a:prstGeom>
              <a:solidFill>
                <a:srgbClr val="FFFFFF"/>
              </a:solidFill>
              <a:ln w="15875" cap="sq">
                <a:solidFill>
                  <a:srgbClr val="D83B01"/>
                </a:solidFill>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2C292A"/>
                  </a:solidFill>
                  <a:effectLst/>
                  <a:uLnTx/>
                  <a:uFillTx/>
                  <a:latin typeface="Segoe UI"/>
                </a:endParaRPr>
              </a:p>
            </p:txBody>
          </p:sp>
          <p:sp>
            <p:nvSpPr>
              <p:cNvPr id="316" name="Oval 8"/>
              <p:cNvSpPr>
                <a:spLocks noChangeArrowheads="1"/>
              </p:cNvSpPr>
              <p:nvPr/>
            </p:nvSpPr>
            <p:spPr bwMode="auto">
              <a:xfrm>
                <a:off x="3886" y="1331"/>
                <a:ext cx="20" cy="20"/>
              </a:xfrm>
              <a:prstGeom prst="ellipse">
                <a:avLst/>
              </a:prstGeom>
              <a:solidFill>
                <a:srgbClr val="FFFFFF"/>
              </a:solidFill>
              <a:ln w="15875" cap="sq">
                <a:solidFill>
                  <a:srgbClr val="D83B01"/>
                </a:solidFill>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2C292A"/>
                  </a:solidFill>
                  <a:effectLst/>
                  <a:uLnTx/>
                  <a:uFillTx/>
                  <a:latin typeface="Segoe UI"/>
                </a:endParaRPr>
              </a:p>
            </p:txBody>
          </p:sp>
          <p:sp>
            <p:nvSpPr>
              <p:cNvPr id="317" name="Freeform 9"/>
              <p:cNvSpPr>
                <a:spLocks/>
              </p:cNvSpPr>
              <p:nvPr/>
            </p:nvSpPr>
            <p:spPr bwMode="auto">
              <a:xfrm>
                <a:off x="3773" y="1282"/>
                <a:ext cx="92" cy="210"/>
              </a:xfrm>
              <a:custGeom>
                <a:avLst/>
                <a:gdLst>
                  <a:gd name="T0" fmla="*/ 36 w 92"/>
                  <a:gd name="T1" fmla="*/ 0 h 210"/>
                  <a:gd name="T2" fmla="*/ 36 w 92"/>
                  <a:gd name="T3" fmla="*/ 171 h 210"/>
                  <a:gd name="T4" fmla="*/ 14 w 92"/>
                  <a:gd name="T5" fmla="*/ 149 h 210"/>
                  <a:gd name="T6" fmla="*/ 0 w 92"/>
                  <a:gd name="T7" fmla="*/ 163 h 210"/>
                  <a:gd name="T8" fmla="*/ 46 w 92"/>
                  <a:gd name="T9" fmla="*/ 210 h 210"/>
                  <a:gd name="T10" fmla="*/ 92 w 92"/>
                  <a:gd name="T11" fmla="*/ 163 h 210"/>
                  <a:gd name="T12" fmla="*/ 77 w 92"/>
                  <a:gd name="T13" fmla="*/ 149 h 210"/>
                  <a:gd name="T14" fmla="*/ 55 w 92"/>
                  <a:gd name="T15" fmla="*/ 171 h 210"/>
                  <a:gd name="T16" fmla="*/ 55 w 92"/>
                  <a:gd name="T17" fmla="*/ 0 h 210"/>
                  <a:gd name="T18" fmla="*/ 36 w 92"/>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210">
                    <a:moveTo>
                      <a:pt x="36" y="0"/>
                    </a:moveTo>
                    <a:lnTo>
                      <a:pt x="36" y="171"/>
                    </a:lnTo>
                    <a:lnTo>
                      <a:pt x="14" y="149"/>
                    </a:lnTo>
                    <a:lnTo>
                      <a:pt x="0" y="163"/>
                    </a:lnTo>
                    <a:lnTo>
                      <a:pt x="46" y="210"/>
                    </a:lnTo>
                    <a:lnTo>
                      <a:pt x="92" y="163"/>
                    </a:lnTo>
                    <a:lnTo>
                      <a:pt x="77" y="149"/>
                    </a:lnTo>
                    <a:lnTo>
                      <a:pt x="55" y="171"/>
                    </a:lnTo>
                    <a:lnTo>
                      <a:pt x="55" y="0"/>
                    </a:lnTo>
                    <a:lnTo>
                      <a:pt x="36" y="0"/>
                    </a:lnTo>
                    <a:close/>
                  </a:path>
                </a:pathLst>
              </a:custGeom>
              <a:solidFill>
                <a:srgbClr val="FFFFFF"/>
              </a:solidFill>
              <a:ln w="15875" cap="sq">
                <a:solidFill>
                  <a:srgbClr val="D83B01"/>
                </a:solidFill>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2C292A"/>
                  </a:solidFill>
                  <a:effectLst/>
                  <a:uLnTx/>
                  <a:uFillTx/>
                  <a:latin typeface="Segoe UI"/>
                </a:endParaRPr>
              </a:p>
            </p:txBody>
          </p:sp>
        </p:grpSp>
      </p:grpSp>
      <p:grpSp>
        <p:nvGrpSpPr>
          <p:cNvPr id="318" name="Unauthorized user icon"/>
          <p:cNvGrpSpPr/>
          <p:nvPr/>
        </p:nvGrpSpPr>
        <p:grpSpPr>
          <a:xfrm>
            <a:off x="8981580" y="1851700"/>
            <a:ext cx="635434" cy="635434"/>
            <a:chOff x="9162097" y="1888106"/>
            <a:chExt cx="648268" cy="648268"/>
          </a:xfrm>
        </p:grpSpPr>
        <p:sp>
          <p:nvSpPr>
            <p:cNvPr id="319" name="Partner circle"/>
            <p:cNvSpPr/>
            <p:nvPr/>
          </p:nvSpPr>
          <p:spPr bwMode="auto">
            <a:xfrm>
              <a:off x="9162097" y="1888106"/>
              <a:ext cx="648268" cy="648268"/>
            </a:xfrm>
            <a:prstGeom prst="ellipse">
              <a:avLst/>
            </a:prstGeom>
            <a:solidFill>
              <a:srgbClr val="D83B01"/>
            </a:solid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solidFill>
                  <a:srgbClr val="2C292A"/>
                </a:solidFill>
                <a:effectLst/>
                <a:uLnTx/>
                <a:uFillTx/>
                <a:latin typeface="Segoe UI Semilight"/>
                <a:ea typeface="+mn-ea"/>
                <a:cs typeface="+mn-cs"/>
              </a:endParaRPr>
            </a:p>
          </p:txBody>
        </p:sp>
        <p:grpSp>
          <p:nvGrpSpPr>
            <p:cNvPr id="320" name="Group 12"/>
            <p:cNvGrpSpPr>
              <a:grpSpLocks noChangeAspect="1"/>
            </p:cNvGrpSpPr>
            <p:nvPr/>
          </p:nvGrpSpPr>
          <p:grpSpPr bwMode="auto">
            <a:xfrm>
              <a:off x="9318571" y="2016505"/>
              <a:ext cx="293949" cy="391469"/>
              <a:chOff x="5689" y="1514"/>
              <a:chExt cx="211" cy="281"/>
            </a:xfrm>
          </p:grpSpPr>
          <p:sp>
            <p:nvSpPr>
              <p:cNvPr id="321" name="Freeform 13"/>
              <p:cNvSpPr>
                <a:spLocks/>
              </p:cNvSpPr>
              <p:nvPr/>
            </p:nvSpPr>
            <p:spPr bwMode="auto">
              <a:xfrm>
                <a:off x="5793" y="1514"/>
                <a:ext cx="34" cy="111"/>
              </a:xfrm>
              <a:custGeom>
                <a:avLst/>
                <a:gdLst>
                  <a:gd name="T0" fmla="*/ 14 w 14"/>
                  <a:gd name="T1" fmla="*/ 46 h 46"/>
                  <a:gd name="T2" fmla="*/ 14 w 14"/>
                  <a:gd name="T3" fmla="*/ 8 h 46"/>
                  <a:gd name="T4" fmla="*/ 7 w 14"/>
                  <a:gd name="T5" fmla="*/ 0 h 46"/>
                  <a:gd name="T6" fmla="*/ 0 w 14"/>
                  <a:gd name="T7" fmla="*/ 8 h 46"/>
                  <a:gd name="T8" fmla="*/ 0 w 14"/>
                  <a:gd name="T9" fmla="*/ 16 h 46"/>
                </a:gdLst>
                <a:ahLst/>
                <a:cxnLst>
                  <a:cxn ang="0">
                    <a:pos x="T0" y="T1"/>
                  </a:cxn>
                  <a:cxn ang="0">
                    <a:pos x="T2" y="T3"/>
                  </a:cxn>
                  <a:cxn ang="0">
                    <a:pos x="T4" y="T5"/>
                  </a:cxn>
                  <a:cxn ang="0">
                    <a:pos x="T6" y="T7"/>
                  </a:cxn>
                  <a:cxn ang="0">
                    <a:pos x="T8" y="T9"/>
                  </a:cxn>
                </a:cxnLst>
                <a:rect l="0" t="0" r="r" b="b"/>
                <a:pathLst>
                  <a:path w="14" h="46">
                    <a:moveTo>
                      <a:pt x="14" y="46"/>
                    </a:moveTo>
                    <a:cubicBezTo>
                      <a:pt x="14" y="8"/>
                      <a:pt x="14" y="8"/>
                      <a:pt x="14" y="8"/>
                    </a:cubicBezTo>
                    <a:cubicBezTo>
                      <a:pt x="14" y="4"/>
                      <a:pt x="11" y="0"/>
                      <a:pt x="7" y="0"/>
                    </a:cubicBezTo>
                    <a:cubicBezTo>
                      <a:pt x="3" y="0"/>
                      <a:pt x="0" y="4"/>
                      <a:pt x="0" y="8"/>
                    </a:cubicBezTo>
                    <a:cubicBezTo>
                      <a:pt x="0" y="16"/>
                      <a:pt x="0" y="16"/>
                      <a:pt x="0" y="16"/>
                    </a:cubicBezTo>
                  </a:path>
                </a:pathLst>
              </a:custGeom>
              <a:noFill/>
              <a:ln w="12700" cap="flat">
                <a:solidFill>
                  <a:srgbClr val="F1EF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2C292A"/>
                  </a:solidFill>
                  <a:effectLst/>
                  <a:uLnTx/>
                  <a:uFillTx/>
                  <a:latin typeface="Segoe UI Semilight"/>
                </a:endParaRPr>
              </a:p>
            </p:txBody>
          </p:sp>
          <p:sp>
            <p:nvSpPr>
              <p:cNvPr id="322" name="Freeform 14"/>
              <p:cNvSpPr>
                <a:spLocks/>
              </p:cNvSpPr>
              <p:nvPr/>
            </p:nvSpPr>
            <p:spPr bwMode="auto">
              <a:xfrm>
                <a:off x="5827" y="1533"/>
                <a:ext cx="36" cy="124"/>
              </a:xfrm>
              <a:custGeom>
                <a:avLst/>
                <a:gdLst>
                  <a:gd name="T0" fmla="*/ 15 w 15"/>
                  <a:gd name="T1" fmla="*/ 39 h 51"/>
                  <a:gd name="T2" fmla="*/ 15 w 15"/>
                  <a:gd name="T3" fmla="*/ 7 h 51"/>
                  <a:gd name="T4" fmla="*/ 8 w 15"/>
                  <a:gd name="T5" fmla="*/ 0 h 51"/>
                  <a:gd name="T6" fmla="*/ 0 w 15"/>
                  <a:gd name="T7" fmla="*/ 7 h 51"/>
                  <a:gd name="T8" fmla="*/ 0 w 15"/>
                  <a:gd name="T9" fmla="*/ 51 h 51"/>
                </a:gdLst>
                <a:ahLst/>
                <a:cxnLst>
                  <a:cxn ang="0">
                    <a:pos x="T0" y="T1"/>
                  </a:cxn>
                  <a:cxn ang="0">
                    <a:pos x="T2" y="T3"/>
                  </a:cxn>
                  <a:cxn ang="0">
                    <a:pos x="T4" y="T5"/>
                  </a:cxn>
                  <a:cxn ang="0">
                    <a:pos x="T6" y="T7"/>
                  </a:cxn>
                  <a:cxn ang="0">
                    <a:pos x="T8" y="T9"/>
                  </a:cxn>
                </a:cxnLst>
                <a:rect l="0" t="0" r="r" b="b"/>
                <a:pathLst>
                  <a:path w="15" h="51">
                    <a:moveTo>
                      <a:pt x="15" y="39"/>
                    </a:moveTo>
                    <a:cubicBezTo>
                      <a:pt x="15" y="7"/>
                      <a:pt x="15" y="7"/>
                      <a:pt x="15" y="7"/>
                    </a:cubicBezTo>
                    <a:cubicBezTo>
                      <a:pt x="15" y="3"/>
                      <a:pt x="12" y="0"/>
                      <a:pt x="8" y="0"/>
                    </a:cubicBezTo>
                    <a:cubicBezTo>
                      <a:pt x="4" y="0"/>
                      <a:pt x="0" y="3"/>
                      <a:pt x="0" y="7"/>
                    </a:cubicBezTo>
                    <a:cubicBezTo>
                      <a:pt x="0" y="51"/>
                      <a:pt x="0" y="51"/>
                      <a:pt x="0" y="51"/>
                    </a:cubicBezTo>
                  </a:path>
                </a:pathLst>
              </a:custGeom>
              <a:noFill/>
              <a:ln w="12700" cap="flat">
                <a:solidFill>
                  <a:srgbClr val="F1EF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2C292A"/>
                  </a:solidFill>
                  <a:effectLst/>
                  <a:uLnTx/>
                  <a:uFillTx/>
                  <a:latin typeface="Segoe UI Semilight"/>
                </a:endParaRPr>
              </a:p>
            </p:txBody>
          </p:sp>
          <p:sp>
            <p:nvSpPr>
              <p:cNvPr id="323" name="Freeform 15"/>
              <p:cNvSpPr>
                <a:spLocks/>
              </p:cNvSpPr>
              <p:nvPr/>
            </p:nvSpPr>
            <p:spPr bwMode="auto">
              <a:xfrm>
                <a:off x="5689" y="1533"/>
                <a:ext cx="211" cy="262"/>
              </a:xfrm>
              <a:custGeom>
                <a:avLst/>
                <a:gdLst>
                  <a:gd name="T0" fmla="*/ 72 w 87"/>
                  <a:gd name="T1" fmla="*/ 55 h 108"/>
                  <a:gd name="T2" fmla="*/ 72 w 87"/>
                  <a:gd name="T3" fmla="*/ 18 h 108"/>
                  <a:gd name="T4" fmla="*/ 79 w 87"/>
                  <a:gd name="T5" fmla="*/ 11 h 108"/>
                  <a:gd name="T6" fmla="*/ 87 w 87"/>
                  <a:gd name="T7" fmla="*/ 18 h 108"/>
                  <a:gd name="T8" fmla="*/ 87 w 87"/>
                  <a:gd name="T9" fmla="*/ 74 h 108"/>
                  <a:gd name="T10" fmla="*/ 57 w 87"/>
                  <a:gd name="T11" fmla="*/ 108 h 108"/>
                  <a:gd name="T12" fmla="*/ 22 w 87"/>
                  <a:gd name="T13" fmla="*/ 96 h 108"/>
                  <a:gd name="T14" fmla="*/ 9 w 87"/>
                  <a:gd name="T15" fmla="*/ 80 h 108"/>
                  <a:gd name="T16" fmla="*/ 1 w 87"/>
                  <a:gd name="T17" fmla="*/ 55 h 108"/>
                  <a:gd name="T18" fmla="*/ 18 w 87"/>
                  <a:gd name="T19" fmla="*/ 59 h 108"/>
                  <a:gd name="T20" fmla="*/ 27 w 87"/>
                  <a:gd name="T21" fmla="*/ 52 h 108"/>
                  <a:gd name="T22" fmla="*/ 27 w 87"/>
                  <a:gd name="T23" fmla="*/ 8 h 108"/>
                  <a:gd name="T24" fmla="*/ 35 w 87"/>
                  <a:gd name="T25" fmla="*/ 0 h 108"/>
                  <a:gd name="T26" fmla="*/ 43 w 87"/>
                  <a:gd name="T27" fmla="*/ 8 h 108"/>
                  <a:gd name="T28" fmla="*/ 43 w 87"/>
                  <a:gd name="T29" fmla="*/ 5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7" h="108">
                    <a:moveTo>
                      <a:pt x="72" y="55"/>
                    </a:moveTo>
                    <a:cubicBezTo>
                      <a:pt x="72" y="18"/>
                      <a:pt x="72" y="18"/>
                      <a:pt x="72" y="18"/>
                    </a:cubicBezTo>
                    <a:cubicBezTo>
                      <a:pt x="72" y="14"/>
                      <a:pt x="75" y="11"/>
                      <a:pt x="79" y="11"/>
                    </a:cubicBezTo>
                    <a:cubicBezTo>
                      <a:pt x="83" y="11"/>
                      <a:pt x="87" y="14"/>
                      <a:pt x="87" y="18"/>
                    </a:cubicBezTo>
                    <a:cubicBezTo>
                      <a:pt x="87" y="74"/>
                      <a:pt x="87" y="74"/>
                      <a:pt x="87" y="74"/>
                    </a:cubicBezTo>
                    <a:cubicBezTo>
                      <a:pt x="87" y="88"/>
                      <a:pt x="77" y="108"/>
                      <a:pt x="57" y="108"/>
                    </a:cubicBezTo>
                    <a:cubicBezTo>
                      <a:pt x="40" y="108"/>
                      <a:pt x="30" y="104"/>
                      <a:pt x="22" y="96"/>
                    </a:cubicBezTo>
                    <a:cubicBezTo>
                      <a:pt x="18" y="92"/>
                      <a:pt x="13" y="88"/>
                      <a:pt x="9" y="80"/>
                    </a:cubicBezTo>
                    <a:cubicBezTo>
                      <a:pt x="5" y="72"/>
                      <a:pt x="3" y="63"/>
                      <a:pt x="1" y="55"/>
                    </a:cubicBezTo>
                    <a:cubicBezTo>
                      <a:pt x="0" y="46"/>
                      <a:pt x="12" y="44"/>
                      <a:pt x="18" y="59"/>
                    </a:cubicBezTo>
                    <a:cubicBezTo>
                      <a:pt x="28" y="84"/>
                      <a:pt x="27" y="52"/>
                      <a:pt x="27" y="52"/>
                    </a:cubicBezTo>
                    <a:cubicBezTo>
                      <a:pt x="27" y="8"/>
                      <a:pt x="27" y="8"/>
                      <a:pt x="27" y="8"/>
                    </a:cubicBezTo>
                    <a:cubicBezTo>
                      <a:pt x="27" y="4"/>
                      <a:pt x="31" y="0"/>
                      <a:pt x="35" y="0"/>
                    </a:cubicBezTo>
                    <a:cubicBezTo>
                      <a:pt x="39" y="0"/>
                      <a:pt x="43" y="4"/>
                      <a:pt x="43" y="8"/>
                    </a:cubicBezTo>
                    <a:cubicBezTo>
                      <a:pt x="43" y="51"/>
                      <a:pt x="43" y="51"/>
                      <a:pt x="43" y="51"/>
                    </a:cubicBezTo>
                  </a:path>
                </a:pathLst>
              </a:custGeom>
              <a:noFill/>
              <a:ln w="12700" cap="flat">
                <a:solidFill>
                  <a:srgbClr val="F1EF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2C292A"/>
                  </a:solidFill>
                  <a:effectLst/>
                  <a:uLnTx/>
                  <a:uFillTx/>
                  <a:latin typeface="Segoe UI Semilight"/>
                </a:endParaRPr>
              </a:p>
            </p:txBody>
          </p:sp>
        </p:grpSp>
      </p:grpSp>
      <p:cxnSp>
        <p:nvCxnSpPr>
          <p:cNvPr id="324" name="Spam node 1 line"/>
          <p:cNvCxnSpPr/>
          <p:nvPr/>
        </p:nvCxnSpPr>
        <p:spPr>
          <a:xfrm flipV="1">
            <a:off x="10543567" y="4793461"/>
            <a:ext cx="336204" cy="271595"/>
          </a:xfrm>
          <a:prstGeom prst="line">
            <a:avLst/>
          </a:prstGeom>
          <a:noFill/>
          <a:ln w="19050" cap="flat" cmpd="sng" algn="ctr">
            <a:solidFill>
              <a:srgbClr val="D83B01"/>
            </a:solidFill>
            <a:prstDash val="solid"/>
            <a:headEnd type="none"/>
            <a:tailEnd type="none"/>
          </a:ln>
          <a:effectLst/>
        </p:spPr>
      </p:cxnSp>
      <p:sp>
        <p:nvSpPr>
          <p:cNvPr id="325" name="Spam text"/>
          <p:cNvSpPr/>
          <p:nvPr/>
        </p:nvSpPr>
        <p:spPr>
          <a:xfrm>
            <a:off x="10680504" y="5007898"/>
            <a:ext cx="630212" cy="307604"/>
          </a:xfrm>
          <a:prstGeom prst="rect">
            <a:avLst/>
          </a:prstGeom>
        </p:spPr>
        <p:txBody>
          <a:bodyPr wrap="none">
            <a:spAutoFit/>
          </a:bodyPr>
          <a:lstStyle/>
          <a:p>
            <a:pPr algn="ctr" defTabSz="895922" fontAlgn="base">
              <a:spcBef>
                <a:spcPct val="0"/>
              </a:spcBef>
              <a:spcAft>
                <a:spcPct val="0"/>
              </a:spcAft>
              <a:defRPr/>
            </a:pPr>
            <a:r>
              <a:rPr lang="en-US" sz="1371" kern="0" dirty="0">
                <a:gradFill>
                  <a:gsLst>
                    <a:gs pos="0">
                      <a:srgbClr val="2C292A"/>
                    </a:gs>
                    <a:gs pos="99000">
                      <a:srgbClr val="2C292A"/>
                    </a:gs>
                  </a:gsLst>
                  <a:lin ang="5400000" scaled="0"/>
                </a:gradFill>
                <a:latin typeface="Segoe UI"/>
              </a:rPr>
              <a:t>Spam</a:t>
            </a:r>
          </a:p>
        </p:txBody>
      </p:sp>
      <p:grpSp>
        <p:nvGrpSpPr>
          <p:cNvPr id="326" name="Spam"/>
          <p:cNvGrpSpPr/>
          <p:nvPr/>
        </p:nvGrpSpPr>
        <p:grpSpPr>
          <a:xfrm>
            <a:off x="10012800" y="4820339"/>
            <a:ext cx="635434" cy="635434"/>
            <a:chOff x="10214144" y="4916701"/>
            <a:chExt cx="648268" cy="648268"/>
          </a:xfrm>
        </p:grpSpPr>
        <p:sp>
          <p:nvSpPr>
            <p:cNvPr id="327" name="Citizen circle"/>
            <p:cNvSpPr/>
            <p:nvPr/>
          </p:nvSpPr>
          <p:spPr bwMode="auto">
            <a:xfrm>
              <a:off x="10214144" y="4916701"/>
              <a:ext cx="648268" cy="648268"/>
            </a:xfrm>
            <a:prstGeom prst="ellipse">
              <a:avLst/>
            </a:prstGeom>
            <a:solidFill>
              <a:srgbClr val="D83B01"/>
            </a:solid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grpSp>
          <p:nvGrpSpPr>
            <p:cNvPr id="328" name="Group 60"/>
            <p:cNvGrpSpPr>
              <a:grpSpLocks noChangeAspect="1"/>
            </p:cNvGrpSpPr>
            <p:nvPr/>
          </p:nvGrpSpPr>
          <p:grpSpPr bwMode="auto">
            <a:xfrm>
              <a:off x="10404944" y="5073161"/>
              <a:ext cx="293031" cy="341870"/>
              <a:chOff x="6468" y="3423"/>
              <a:chExt cx="234" cy="273"/>
            </a:xfrm>
          </p:grpSpPr>
          <p:sp>
            <p:nvSpPr>
              <p:cNvPr id="329" name="Freeform 61"/>
              <p:cNvSpPr>
                <a:spLocks noEditPoints="1"/>
              </p:cNvSpPr>
              <p:nvPr/>
            </p:nvSpPr>
            <p:spPr bwMode="auto">
              <a:xfrm>
                <a:off x="6468" y="3423"/>
                <a:ext cx="234" cy="273"/>
              </a:xfrm>
              <a:custGeom>
                <a:avLst/>
                <a:gdLst>
                  <a:gd name="T0" fmla="*/ 76 w 96"/>
                  <a:gd name="T1" fmla="*/ 112 h 112"/>
                  <a:gd name="T2" fmla="*/ 20 w 96"/>
                  <a:gd name="T3" fmla="*/ 112 h 112"/>
                  <a:gd name="T4" fmla="*/ 0 w 96"/>
                  <a:gd name="T5" fmla="*/ 92 h 112"/>
                  <a:gd name="T6" fmla="*/ 0 w 96"/>
                  <a:gd name="T7" fmla="*/ 0 h 112"/>
                  <a:gd name="T8" fmla="*/ 88 w 96"/>
                  <a:gd name="T9" fmla="*/ 0 h 112"/>
                  <a:gd name="T10" fmla="*/ 88 w 96"/>
                  <a:gd name="T11" fmla="*/ 88 h 112"/>
                  <a:gd name="T12" fmla="*/ 80 w 96"/>
                  <a:gd name="T13" fmla="*/ 88 h 112"/>
                  <a:gd name="T14" fmla="*/ 80 w 96"/>
                  <a:gd name="T15" fmla="*/ 8 h 112"/>
                  <a:gd name="T16" fmla="*/ 8 w 96"/>
                  <a:gd name="T17" fmla="*/ 8 h 112"/>
                  <a:gd name="T18" fmla="*/ 8 w 96"/>
                  <a:gd name="T19" fmla="*/ 92 h 112"/>
                  <a:gd name="T20" fmla="*/ 20 w 96"/>
                  <a:gd name="T21" fmla="*/ 104 h 112"/>
                  <a:gd name="T22" fmla="*/ 32 w 96"/>
                  <a:gd name="T23" fmla="*/ 92 h 112"/>
                  <a:gd name="T24" fmla="*/ 32 w 96"/>
                  <a:gd name="T25" fmla="*/ 88 h 112"/>
                  <a:gd name="T26" fmla="*/ 96 w 96"/>
                  <a:gd name="T27" fmla="*/ 88 h 112"/>
                  <a:gd name="T28" fmla="*/ 96 w 96"/>
                  <a:gd name="T29" fmla="*/ 92 h 112"/>
                  <a:gd name="T30" fmla="*/ 76 w 96"/>
                  <a:gd name="T31" fmla="*/ 112 h 112"/>
                  <a:gd name="T32" fmla="*/ 36 w 96"/>
                  <a:gd name="T33" fmla="*/ 104 h 112"/>
                  <a:gd name="T34" fmla="*/ 76 w 96"/>
                  <a:gd name="T35" fmla="*/ 104 h 112"/>
                  <a:gd name="T36" fmla="*/ 87 w 96"/>
                  <a:gd name="T37" fmla="*/ 96 h 112"/>
                  <a:gd name="T38" fmla="*/ 40 w 96"/>
                  <a:gd name="T39" fmla="*/ 96 h 112"/>
                  <a:gd name="T40" fmla="*/ 36 w 96"/>
                  <a:gd name="T41"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12">
                    <a:moveTo>
                      <a:pt x="76" y="112"/>
                    </a:moveTo>
                    <a:cubicBezTo>
                      <a:pt x="20" y="112"/>
                      <a:pt x="20" y="112"/>
                      <a:pt x="20" y="112"/>
                    </a:cubicBezTo>
                    <a:cubicBezTo>
                      <a:pt x="9" y="112"/>
                      <a:pt x="0" y="103"/>
                      <a:pt x="0" y="92"/>
                    </a:cubicBezTo>
                    <a:cubicBezTo>
                      <a:pt x="0" y="0"/>
                      <a:pt x="0" y="0"/>
                      <a:pt x="0" y="0"/>
                    </a:cubicBezTo>
                    <a:cubicBezTo>
                      <a:pt x="88" y="0"/>
                      <a:pt x="88" y="0"/>
                      <a:pt x="88" y="0"/>
                    </a:cubicBezTo>
                    <a:cubicBezTo>
                      <a:pt x="88" y="88"/>
                      <a:pt x="88" y="88"/>
                      <a:pt x="88" y="88"/>
                    </a:cubicBezTo>
                    <a:cubicBezTo>
                      <a:pt x="80" y="88"/>
                      <a:pt x="80" y="88"/>
                      <a:pt x="80" y="88"/>
                    </a:cubicBezTo>
                    <a:cubicBezTo>
                      <a:pt x="80" y="8"/>
                      <a:pt x="80" y="8"/>
                      <a:pt x="80" y="8"/>
                    </a:cubicBezTo>
                    <a:cubicBezTo>
                      <a:pt x="8" y="8"/>
                      <a:pt x="8" y="8"/>
                      <a:pt x="8" y="8"/>
                    </a:cubicBezTo>
                    <a:cubicBezTo>
                      <a:pt x="8" y="92"/>
                      <a:pt x="8" y="92"/>
                      <a:pt x="8" y="92"/>
                    </a:cubicBezTo>
                    <a:cubicBezTo>
                      <a:pt x="8" y="99"/>
                      <a:pt x="13" y="104"/>
                      <a:pt x="20" y="104"/>
                    </a:cubicBezTo>
                    <a:cubicBezTo>
                      <a:pt x="27" y="104"/>
                      <a:pt x="32" y="99"/>
                      <a:pt x="32" y="92"/>
                    </a:cubicBezTo>
                    <a:cubicBezTo>
                      <a:pt x="32" y="88"/>
                      <a:pt x="32" y="88"/>
                      <a:pt x="32" y="88"/>
                    </a:cubicBezTo>
                    <a:cubicBezTo>
                      <a:pt x="96" y="88"/>
                      <a:pt x="96" y="88"/>
                      <a:pt x="96" y="88"/>
                    </a:cubicBezTo>
                    <a:cubicBezTo>
                      <a:pt x="96" y="92"/>
                      <a:pt x="96" y="92"/>
                      <a:pt x="96" y="92"/>
                    </a:cubicBezTo>
                    <a:cubicBezTo>
                      <a:pt x="96" y="103"/>
                      <a:pt x="87" y="112"/>
                      <a:pt x="76" y="112"/>
                    </a:cubicBezTo>
                    <a:close/>
                    <a:moveTo>
                      <a:pt x="36" y="104"/>
                    </a:moveTo>
                    <a:cubicBezTo>
                      <a:pt x="76" y="104"/>
                      <a:pt x="76" y="104"/>
                      <a:pt x="76" y="104"/>
                    </a:cubicBezTo>
                    <a:cubicBezTo>
                      <a:pt x="81" y="104"/>
                      <a:pt x="86" y="101"/>
                      <a:pt x="87" y="96"/>
                    </a:cubicBezTo>
                    <a:cubicBezTo>
                      <a:pt x="40" y="96"/>
                      <a:pt x="40" y="96"/>
                      <a:pt x="40" y="96"/>
                    </a:cubicBezTo>
                    <a:cubicBezTo>
                      <a:pt x="39" y="99"/>
                      <a:pt x="38" y="102"/>
                      <a:pt x="36" y="104"/>
                    </a:cubicBezTo>
                    <a:close/>
                  </a:path>
                </a:pathLst>
              </a:custGeom>
              <a:solidFill>
                <a:srgbClr val="F1EFED"/>
              </a:solidFill>
              <a:ln w="15875" cap="sq">
                <a:solidFill>
                  <a:srgbClr val="D83B01"/>
                </a:solidFill>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ndParaRPr>
              </a:p>
            </p:txBody>
          </p:sp>
          <p:sp>
            <p:nvSpPr>
              <p:cNvPr id="330" name="Rectangle 62"/>
              <p:cNvSpPr>
                <a:spLocks noChangeArrowheads="1"/>
              </p:cNvSpPr>
              <p:nvPr/>
            </p:nvSpPr>
            <p:spPr bwMode="auto">
              <a:xfrm>
                <a:off x="6507" y="3598"/>
                <a:ext cx="20" cy="20"/>
              </a:xfrm>
              <a:prstGeom prst="rect">
                <a:avLst/>
              </a:prstGeom>
              <a:solidFill>
                <a:srgbClr val="F1EFED"/>
              </a:solidFill>
              <a:ln w="15875" cap="sq">
                <a:solidFill>
                  <a:srgbClr val="D83B01"/>
                </a:solidFill>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ndParaRPr>
              </a:p>
            </p:txBody>
          </p:sp>
          <p:sp>
            <p:nvSpPr>
              <p:cNvPr id="331" name="Rectangle 63"/>
              <p:cNvSpPr>
                <a:spLocks noChangeArrowheads="1"/>
              </p:cNvSpPr>
              <p:nvPr/>
            </p:nvSpPr>
            <p:spPr bwMode="auto">
              <a:xfrm>
                <a:off x="6546" y="3598"/>
                <a:ext cx="98" cy="20"/>
              </a:xfrm>
              <a:prstGeom prst="rect">
                <a:avLst/>
              </a:prstGeom>
              <a:solidFill>
                <a:srgbClr val="F1EFED"/>
              </a:solidFill>
              <a:ln w="15875" cap="sq">
                <a:solidFill>
                  <a:srgbClr val="D83B01"/>
                </a:solidFill>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ndParaRPr>
              </a:p>
            </p:txBody>
          </p:sp>
          <p:sp>
            <p:nvSpPr>
              <p:cNvPr id="332" name="Rectangle 64"/>
              <p:cNvSpPr>
                <a:spLocks noChangeArrowheads="1"/>
              </p:cNvSpPr>
              <p:nvPr/>
            </p:nvSpPr>
            <p:spPr bwMode="auto">
              <a:xfrm>
                <a:off x="6507" y="3540"/>
                <a:ext cx="20" cy="19"/>
              </a:xfrm>
              <a:prstGeom prst="rect">
                <a:avLst/>
              </a:prstGeom>
              <a:solidFill>
                <a:srgbClr val="F1EFED"/>
              </a:solidFill>
              <a:ln w="15875" cap="sq">
                <a:solidFill>
                  <a:srgbClr val="D83B01"/>
                </a:solidFill>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ndParaRPr>
              </a:p>
            </p:txBody>
          </p:sp>
          <p:sp>
            <p:nvSpPr>
              <p:cNvPr id="333" name="Rectangle 65"/>
              <p:cNvSpPr>
                <a:spLocks noChangeArrowheads="1"/>
              </p:cNvSpPr>
              <p:nvPr/>
            </p:nvSpPr>
            <p:spPr bwMode="auto">
              <a:xfrm>
                <a:off x="6546" y="3540"/>
                <a:ext cx="98" cy="19"/>
              </a:xfrm>
              <a:prstGeom prst="rect">
                <a:avLst/>
              </a:prstGeom>
              <a:solidFill>
                <a:srgbClr val="F1EFED"/>
              </a:solidFill>
              <a:ln w="15875" cap="sq">
                <a:solidFill>
                  <a:srgbClr val="D83B01"/>
                </a:solidFill>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ndParaRPr>
              </a:p>
            </p:txBody>
          </p:sp>
          <p:sp>
            <p:nvSpPr>
              <p:cNvPr id="334" name="Rectangle 66"/>
              <p:cNvSpPr>
                <a:spLocks noChangeArrowheads="1"/>
              </p:cNvSpPr>
              <p:nvPr/>
            </p:nvSpPr>
            <p:spPr bwMode="auto">
              <a:xfrm>
                <a:off x="6507" y="3482"/>
                <a:ext cx="20" cy="19"/>
              </a:xfrm>
              <a:prstGeom prst="rect">
                <a:avLst/>
              </a:prstGeom>
              <a:solidFill>
                <a:srgbClr val="F1EFED"/>
              </a:solidFill>
              <a:ln w="15875" cap="sq">
                <a:solidFill>
                  <a:srgbClr val="D83B01"/>
                </a:solidFill>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ndParaRPr>
              </a:p>
            </p:txBody>
          </p:sp>
          <p:sp>
            <p:nvSpPr>
              <p:cNvPr id="335" name="Rectangle 67"/>
              <p:cNvSpPr>
                <a:spLocks noChangeArrowheads="1"/>
              </p:cNvSpPr>
              <p:nvPr/>
            </p:nvSpPr>
            <p:spPr bwMode="auto">
              <a:xfrm>
                <a:off x="6546" y="3482"/>
                <a:ext cx="98" cy="19"/>
              </a:xfrm>
              <a:prstGeom prst="rect">
                <a:avLst/>
              </a:prstGeom>
              <a:solidFill>
                <a:srgbClr val="F1EFED"/>
              </a:solidFill>
              <a:ln w="15875" cap="sq">
                <a:solidFill>
                  <a:srgbClr val="D83B01"/>
                </a:solidFill>
                <a:miter lim="800000"/>
                <a:headEnd/>
                <a:tailEnd/>
              </a:ln>
            </p:spPr>
            <p:txBody>
              <a:bodyPr vert="horz" wrap="square" lIns="89630" tIns="44814" rIns="89630" bIns="44814" numCol="1" anchor="t" anchorCtr="0" compatLnSpc="1">
                <a:prstTxWarp prst="textNoShape">
                  <a:avLst/>
                </a:prstTxWarp>
              </a:bodyPr>
              <a:lstStyle/>
              <a:p>
                <a:pPr marL="0" marR="0" lvl="0" indent="0" defTabSz="89621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ndParaRPr>
              </a:p>
            </p:txBody>
          </p:sp>
        </p:grpSp>
      </p:grpSp>
      <p:sp>
        <p:nvSpPr>
          <p:cNvPr id="339" name="Collaborative"/>
          <p:cNvSpPr txBox="1">
            <a:spLocks/>
          </p:cNvSpPr>
          <p:nvPr/>
        </p:nvSpPr>
        <p:spPr>
          <a:xfrm>
            <a:off x="1032089" y="3022053"/>
            <a:ext cx="3086320" cy="2373926"/>
          </a:xfrm>
          <a:prstGeom prst="rect">
            <a:avLst/>
          </a:prstGeom>
        </p:spPr>
        <p:txBody>
          <a:bodyPr vert="horz" wrap="square" lIns="89617" tIns="89617" rIns="89617" bIns="89617" rtlCol="0" anchor="t" anchorCtr="0">
            <a:noAutofit/>
          </a:bodyPr>
          <a:lstStyle>
            <a:defPPr>
              <a:defRPr lang="en-US"/>
            </a:defPPr>
            <a:lvl1pPr marR="0" lvl="0" indent="0" algn="ctr" fontAlgn="auto">
              <a:lnSpc>
                <a:spcPct val="100000"/>
              </a:lnSpc>
              <a:spcBef>
                <a:spcPts val="0"/>
              </a:spcBef>
              <a:spcAft>
                <a:spcPts val="600"/>
              </a:spcAft>
              <a:buClrTx/>
              <a:buSzTx/>
              <a:buFont typeface="Arial" pitchFamily="34" charset="0"/>
              <a:buNone/>
              <a:tabLst/>
              <a:defRPr spc="0" baseline="0">
                <a:gradFill>
                  <a:gsLst>
                    <a:gs pos="1250">
                      <a:schemeClr val="tx1"/>
                    </a:gs>
                    <a:gs pos="99000">
                      <a:schemeClr val="tx1"/>
                    </a:gs>
                  </a:gsLst>
                  <a:lin ang="5400000" scaled="0"/>
                </a:gradFill>
                <a:cs typeface="Segoe UI Semilight" panose="020B0402040204020203" pitchFamily="34" charset="0"/>
              </a:defRPr>
            </a:lvl1pPr>
            <a:lvl2pPr marL="0" marR="0" indent="0" fontAlgn="auto">
              <a:lnSpc>
                <a:spcPct val="90000"/>
              </a:lnSpc>
              <a:spcBef>
                <a:spcPct val="20000"/>
              </a:spcBef>
              <a:spcAft>
                <a:spcPts val="0"/>
              </a:spcAft>
              <a:buClrTx/>
              <a:buSzPct val="90000"/>
              <a:buFontTx/>
              <a:buNone/>
              <a:tabLst/>
              <a:defRPr sz="2400" spc="0" baseline="0">
                <a:gradFill>
                  <a:gsLst>
                    <a:gs pos="1250">
                      <a:schemeClr val="tx1"/>
                    </a:gs>
                    <a:gs pos="100000">
                      <a:schemeClr val="tx1"/>
                    </a:gs>
                  </a:gsLst>
                  <a:lin ang="5400000" scaled="0"/>
                </a:gradFill>
                <a:cs typeface="Segoe UI Semilight" panose="020B0402040204020203" pitchFamily="34" charset="0"/>
              </a:defRPr>
            </a:lvl2pPr>
            <a:lvl3pPr marL="2286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cs typeface="Segoe UI Semilight" panose="020B0402040204020203" pitchFamily="34" charset="0"/>
              </a:defRPr>
            </a:lvl3pPr>
            <a:lvl4pPr marL="4572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4pPr>
            <a:lvl5pPr marL="6858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fr-FR" dirty="0"/>
              <a:t>Le projet est né d’un </a:t>
            </a:r>
            <a:r>
              <a:rPr lang="fr-FR" b="1" dirty="0">
                <a:solidFill>
                  <a:srgbClr val="D83B01"/>
                </a:solidFill>
              </a:rPr>
              <a:t>besoin</a:t>
            </a:r>
            <a:r>
              <a:rPr lang="fr-FR" dirty="0"/>
              <a:t> purement </a:t>
            </a:r>
            <a:r>
              <a:rPr lang="fr-FR" b="1" dirty="0">
                <a:solidFill>
                  <a:srgbClr val="D83B01"/>
                </a:solidFill>
              </a:rPr>
              <a:t>organisationnel</a:t>
            </a:r>
            <a:r>
              <a:rPr lang="fr-FR" dirty="0"/>
              <a:t> et pratique, et rentre dans le cadre d’une optimisation du temps de gestion des utilisateurs hébergés au sein de plusieurs serveurs.</a:t>
            </a:r>
          </a:p>
        </p:txBody>
      </p:sp>
      <p:sp>
        <p:nvSpPr>
          <p:cNvPr id="355" name="Mobility"/>
          <p:cNvSpPr txBox="1">
            <a:spLocks/>
          </p:cNvSpPr>
          <p:nvPr/>
        </p:nvSpPr>
        <p:spPr>
          <a:xfrm>
            <a:off x="4554751" y="3099781"/>
            <a:ext cx="3533889" cy="3953199"/>
          </a:xfrm>
          <a:prstGeom prst="rect">
            <a:avLst/>
          </a:prstGeom>
        </p:spPr>
        <p:txBody>
          <a:bodyPr vert="horz" wrap="square" lIns="89617" tIns="89617" rIns="89617" bIns="89617" rtlCol="0" anchor="t" anchorCtr="0">
            <a:noAutofit/>
          </a:bodyPr>
          <a:lstStyle>
            <a:defPPr>
              <a:defRPr lang="en-US"/>
            </a:defPPr>
            <a:lvl1pPr marR="0" lvl="0" indent="0" algn="ctr" fontAlgn="auto">
              <a:lnSpc>
                <a:spcPct val="100000"/>
              </a:lnSpc>
              <a:spcBef>
                <a:spcPts val="0"/>
              </a:spcBef>
              <a:spcAft>
                <a:spcPts val="600"/>
              </a:spcAft>
              <a:buClrTx/>
              <a:buSzTx/>
              <a:buFont typeface="Arial" pitchFamily="34" charset="0"/>
              <a:buNone/>
              <a:tabLst/>
              <a:defRPr spc="0" baseline="0">
                <a:gradFill>
                  <a:gsLst>
                    <a:gs pos="1250">
                      <a:schemeClr val="tx1"/>
                    </a:gs>
                    <a:gs pos="99000">
                      <a:schemeClr val="tx1"/>
                    </a:gs>
                  </a:gsLst>
                  <a:lin ang="5400000" scaled="0"/>
                </a:gradFill>
                <a:cs typeface="Segoe UI Semilight" panose="020B0402040204020203" pitchFamily="34" charset="0"/>
              </a:defRPr>
            </a:lvl1pPr>
            <a:lvl2pPr marL="0" marR="0" indent="0" fontAlgn="auto">
              <a:lnSpc>
                <a:spcPct val="90000"/>
              </a:lnSpc>
              <a:spcBef>
                <a:spcPct val="20000"/>
              </a:spcBef>
              <a:spcAft>
                <a:spcPts val="0"/>
              </a:spcAft>
              <a:buClrTx/>
              <a:buSzPct val="90000"/>
              <a:buFontTx/>
              <a:buNone/>
              <a:tabLst/>
              <a:defRPr sz="2400" spc="0" baseline="0">
                <a:gradFill>
                  <a:gsLst>
                    <a:gs pos="1250">
                      <a:schemeClr val="tx1"/>
                    </a:gs>
                    <a:gs pos="100000">
                      <a:schemeClr val="tx1"/>
                    </a:gs>
                  </a:gsLst>
                  <a:lin ang="5400000" scaled="0"/>
                </a:gradFill>
                <a:cs typeface="Segoe UI Semilight" panose="020B0402040204020203" pitchFamily="34" charset="0"/>
              </a:defRPr>
            </a:lvl2pPr>
            <a:lvl3pPr marL="2286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cs typeface="Segoe UI Semilight" panose="020B0402040204020203" pitchFamily="34" charset="0"/>
              </a:defRPr>
            </a:lvl3pPr>
            <a:lvl4pPr marL="4572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4pPr>
            <a:lvl5pPr marL="6858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fr-FR" dirty="0"/>
              <a:t>L’enjeu est alors de </a:t>
            </a:r>
            <a:r>
              <a:rPr lang="fr-FR" b="1" dirty="0">
                <a:solidFill>
                  <a:srgbClr val="D83B01"/>
                </a:solidFill>
              </a:rPr>
              <a:t>centralisé</a:t>
            </a:r>
            <a:r>
              <a:rPr lang="fr-FR" dirty="0"/>
              <a:t> les </a:t>
            </a:r>
            <a:r>
              <a:rPr lang="fr-FR" b="1" dirty="0">
                <a:solidFill>
                  <a:srgbClr val="D83B01"/>
                </a:solidFill>
              </a:rPr>
              <a:t>opérations</a:t>
            </a:r>
            <a:r>
              <a:rPr lang="fr-FR" dirty="0"/>
              <a:t> comme l’ajout, la suppression ou encore la recherche d’un utilisateur dans un ou plusieurs serveurs LINUX.</a:t>
            </a:r>
          </a:p>
        </p:txBody>
      </p:sp>
      <p:sp>
        <p:nvSpPr>
          <p:cNvPr id="372" name="Collaborative"/>
          <p:cNvSpPr txBox="1">
            <a:spLocks/>
          </p:cNvSpPr>
          <p:nvPr/>
        </p:nvSpPr>
        <p:spPr>
          <a:xfrm>
            <a:off x="8424143" y="3130328"/>
            <a:ext cx="2559594" cy="3051182"/>
          </a:xfrm>
          <a:prstGeom prst="rect">
            <a:avLst/>
          </a:prstGeom>
          <a:noFill/>
        </p:spPr>
        <p:txBody>
          <a:bodyPr vert="horz" wrap="square" lIns="89617" tIns="89617" rIns="89617" bIns="89617" rtlCol="0" anchor="t" anchorCtr="0">
            <a:noAutofit/>
          </a:bodyPr>
          <a:lstStyle>
            <a:defPPr>
              <a:defRPr lang="en-US"/>
            </a:defPPr>
            <a:lvl1pPr marR="0" lvl="0" indent="0" algn="ctr" fontAlgn="auto">
              <a:lnSpc>
                <a:spcPct val="100000"/>
              </a:lnSpc>
              <a:spcBef>
                <a:spcPts val="0"/>
              </a:spcBef>
              <a:spcAft>
                <a:spcPts val="600"/>
              </a:spcAft>
              <a:buClrTx/>
              <a:buSzTx/>
              <a:buFont typeface="Arial" pitchFamily="34" charset="0"/>
              <a:buNone/>
              <a:tabLst/>
              <a:defRPr spc="0" baseline="0">
                <a:gradFill>
                  <a:gsLst>
                    <a:gs pos="1250">
                      <a:schemeClr val="tx1"/>
                    </a:gs>
                    <a:gs pos="99000">
                      <a:schemeClr val="tx1"/>
                    </a:gs>
                  </a:gsLst>
                  <a:lin ang="5400000" scaled="0"/>
                </a:gradFill>
                <a:cs typeface="Segoe UI Semilight" panose="020B0402040204020203" pitchFamily="34" charset="0"/>
              </a:defRPr>
            </a:lvl1pPr>
            <a:lvl2pPr marL="0" marR="0" indent="0" fontAlgn="auto">
              <a:lnSpc>
                <a:spcPct val="90000"/>
              </a:lnSpc>
              <a:spcBef>
                <a:spcPct val="20000"/>
              </a:spcBef>
              <a:spcAft>
                <a:spcPts val="0"/>
              </a:spcAft>
              <a:buClrTx/>
              <a:buSzPct val="90000"/>
              <a:buFontTx/>
              <a:buNone/>
              <a:tabLst/>
              <a:defRPr sz="2400" spc="0" baseline="0">
                <a:gradFill>
                  <a:gsLst>
                    <a:gs pos="1250">
                      <a:schemeClr val="tx1"/>
                    </a:gs>
                    <a:gs pos="100000">
                      <a:schemeClr val="tx1"/>
                    </a:gs>
                  </a:gsLst>
                  <a:lin ang="5400000" scaled="0"/>
                </a:gradFill>
                <a:cs typeface="Segoe UI Semilight" panose="020B0402040204020203" pitchFamily="34" charset="0"/>
              </a:defRPr>
            </a:lvl2pPr>
            <a:lvl3pPr marL="2286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cs typeface="Segoe UI Semilight" panose="020B0402040204020203" pitchFamily="34" charset="0"/>
              </a:defRPr>
            </a:lvl3pPr>
            <a:lvl4pPr marL="4572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4pPr>
            <a:lvl5pPr marL="6858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defTabSz="896042">
              <a:spcAft>
                <a:spcPts val="588"/>
              </a:spcAft>
              <a:defRPr/>
            </a:pPr>
            <a:r>
              <a:rPr lang="fr-FR" dirty="0"/>
              <a:t>la nécessité de </a:t>
            </a:r>
            <a:r>
              <a:rPr lang="fr-FR" dirty="0" err="1"/>
              <a:t>gérerl</a:t>
            </a:r>
            <a:r>
              <a:rPr lang="fr-FR" dirty="0"/>
              <a:t> a </a:t>
            </a:r>
            <a:r>
              <a:rPr lang="fr-FR" b="1" dirty="0">
                <a:solidFill>
                  <a:srgbClr val="D83B01"/>
                </a:solidFill>
              </a:rPr>
              <a:t>revue des accès </a:t>
            </a:r>
            <a:r>
              <a:rPr lang="fr-FR" dirty="0"/>
              <a:t>de manière périodique, afin d’éviter de tomber dans une liste d’utilisateurs obsolète.</a:t>
            </a:r>
            <a:endParaRPr lang="en-US" kern="0" spc="-147" dirty="0">
              <a:gradFill>
                <a:gsLst>
                  <a:gs pos="1250">
                    <a:srgbClr val="2C292A"/>
                  </a:gs>
                  <a:gs pos="99000">
                    <a:srgbClr val="2C292A"/>
                  </a:gs>
                </a:gsLst>
                <a:lin ang="5400000" scaled="0"/>
              </a:gradFill>
              <a:latin typeface="Segoe UI Semibold" charset="0"/>
              <a:ea typeface="Segoe UI Semibold" charset="0"/>
              <a:cs typeface="Segoe UI Semibold" charset="0"/>
            </a:endParaRPr>
          </a:p>
        </p:txBody>
      </p:sp>
      <p:sp>
        <p:nvSpPr>
          <p:cNvPr id="155" name="Collaborative"/>
          <p:cNvSpPr txBox="1">
            <a:spLocks/>
          </p:cNvSpPr>
          <p:nvPr/>
        </p:nvSpPr>
        <p:spPr>
          <a:xfrm>
            <a:off x="-1" y="11839"/>
            <a:ext cx="6349695" cy="644139"/>
          </a:xfrm>
          <a:prstGeom prst="rect">
            <a:avLst/>
          </a:prstGeom>
          <a:solidFill>
            <a:schemeClr val="tx2">
              <a:lumMod val="20000"/>
              <a:lumOff val="80000"/>
            </a:schemeClr>
          </a:solidFill>
        </p:spPr>
        <p:txBody>
          <a:bodyPr vert="horz" wrap="square" lIns="89617" tIns="89617" rIns="89617" bIns="89617" rtlCol="0" anchor="t" anchorCtr="0">
            <a:noAutofit/>
          </a:bodyPr>
          <a:lstStyle>
            <a:defPPr>
              <a:defRPr lang="en-US"/>
            </a:defPPr>
            <a:lvl1pPr marR="0" lvl="0" indent="0" algn="ctr" fontAlgn="auto">
              <a:lnSpc>
                <a:spcPct val="100000"/>
              </a:lnSpc>
              <a:spcBef>
                <a:spcPts val="0"/>
              </a:spcBef>
              <a:spcAft>
                <a:spcPts val="600"/>
              </a:spcAft>
              <a:buClrTx/>
              <a:buSzTx/>
              <a:buFont typeface="Arial" pitchFamily="34" charset="0"/>
              <a:buNone/>
              <a:tabLst/>
              <a:defRPr spc="0" baseline="0">
                <a:gradFill>
                  <a:gsLst>
                    <a:gs pos="1250">
                      <a:schemeClr val="tx1"/>
                    </a:gs>
                    <a:gs pos="99000">
                      <a:schemeClr val="tx1"/>
                    </a:gs>
                  </a:gsLst>
                  <a:lin ang="5400000" scaled="0"/>
                </a:gradFill>
                <a:cs typeface="Segoe UI Semilight" panose="020B0402040204020203" pitchFamily="34" charset="0"/>
              </a:defRPr>
            </a:lvl1pPr>
            <a:lvl2pPr marL="0" marR="0" indent="0" fontAlgn="auto">
              <a:lnSpc>
                <a:spcPct val="90000"/>
              </a:lnSpc>
              <a:spcBef>
                <a:spcPct val="20000"/>
              </a:spcBef>
              <a:spcAft>
                <a:spcPts val="0"/>
              </a:spcAft>
              <a:buClrTx/>
              <a:buSzPct val="90000"/>
              <a:buFontTx/>
              <a:buNone/>
              <a:tabLst/>
              <a:defRPr sz="2400" spc="0" baseline="0">
                <a:gradFill>
                  <a:gsLst>
                    <a:gs pos="1250">
                      <a:schemeClr val="tx1"/>
                    </a:gs>
                    <a:gs pos="100000">
                      <a:schemeClr val="tx1"/>
                    </a:gs>
                  </a:gsLst>
                  <a:lin ang="5400000" scaled="0"/>
                </a:gradFill>
                <a:cs typeface="Segoe UI Semilight" panose="020B0402040204020203" pitchFamily="34" charset="0"/>
              </a:defRPr>
            </a:lvl2pPr>
            <a:lvl3pPr marL="2286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cs typeface="Segoe UI Semilight" panose="020B0402040204020203" pitchFamily="34" charset="0"/>
              </a:defRPr>
            </a:lvl3pPr>
            <a:lvl4pPr marL="4572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4pPr>
            <a:lvl5pPr marL="6858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fr-FR" sz="2800" dirty="0">
                <a:latin typeface="Segoe UI Semibold" panose="020B0702040204020203" pitchFamily="34" charset="0"/>
                <a:cs typeface="Segoe UI Semibold" panose="020B0702040204020203" pitchFamily="34" charset="0"/>
              </a:rPr>
              <a:t> Thème et </a:t>
            </a:r>
            <a:r>
              <a:rPr lang="fr-FR" sz="3200" dirty="0">
                <a:latin typeface="Segoe UI Semibold" panose="020B0702040204020203" pitchFamily="34" charset="0"/>
                <a:cs typeface="Segoe UI Semibold" panose="020B0702040204020203" pitchFamily="34" charset="0"/>
              </a:rPr>
              <a:t>problématique</a:t>
            </a:r>
            <a:r>
              <a:rPr lang="fr-FR" sz="2800" dirty="0">
                <a:latin typeface="Segoe UI Semibold" panose="020B0702040204020203" pitchFamily="34" charset="0"/>
                <a:cs typeface="Segoe UI Semibold" panose="020B0702040204020203" pitchFamily="34" charset="0"/>
              </a:rPr>
              <a:t> du stage</a:t>
            </a: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8077" y="1635793"/>
            <a:ext cx="1291356" cy="1167386"/>
          </a:xfrm>
          <a:prstGeom prst="rect">
            <a:avLst/>
          </a:prstGeom>
        </p:spPr>
      </p:pic>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6806" y="1599957"/>
            <a:ext cx="1543683" cy="1543683"/>
          </a:xfrm>
          <a:prstGeom prst="rect">
            <a:avLst/>
          </a:prstGeom>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46016" y="1520871"/>
            <a:ext cx="1452959" cy="1452959"/>
          </a:xfrm>
          <a:prstGeom prst="rect">
            <a:avLst/>
          </a:prstGeom>
        </p:spPr>
      </p:pic>
      <p:sp>
        <p:nvSpPr>
          <p:cNvPr id="8" name="Espace réservé du numéro de diapositive 7"/>
          <p:cNvSpPr>
            <a:spLocks noGrp="1"/>
          </p:cNvSpPr>
          <p:nvPr>
            <p:ph type="sldNum" sz="quarter" idx="12"/>
          </p:nvPr>
        </p:nvSpPr>
        <p:spPr>
          <a:xfrm>
            <a:off x="9393008" y="6426932"/>
            <a:ext cx="2743200" cy="365125"/>
          </a:xfrm>
        </p:spPr>
        <p:txBody>
          <a:bodyPr/>
          <a:lstStyle/>
          <a:p>
            <a:fld id="{D8BA5B44-FEDE-4176-A99F-74D8C8C78B45}" type="slidenum">
              <a:rPr lang="en-US" sz="2800" b="1" smtClean="0">
                <a:solidFill>
                  <a:schemeClr val="bg1"/>
                </a:solidFill>
              </a:rPr>
              <a:t>9</a:t>
            </a:fld>
            <a:endParaRPr lang="en-US" sz="2800" b="1" dirty="0">
              <a:solidFill>
                <a:schemeClr val="bg1"/>
              </a:solidFill>
            </a:endParaRPr>
          </a:p>
        </p:txBody>
      </p:sp>
      <p:pic>
        <p:nvPicPr>
          <p:cNvPr id="148" name="Image 14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84441" y="-114297"/>
            <a:ext cx="995925" cy="663950"/>
          </a:xfrm>
          <a:prstGeom prst="rect">
            <a:avLst/>
          </a:prstGeom>
        </p:spPr>
      </p:pic>
      <p:pic>
        <p:nvPicPr>
          <p:cNvPr id="149" name="Image 14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00625" y="69729"/>
            <a:ext cx="732300" cy="322838"/>
          </a:xfrm>
          <a:prstGeom prst="rect">
            <a:avLst/>
          </a:prstGeom>
        </p:spPr>
      </p:pic>
    </p:spTree>
    <p:extLst>
      <p:ext uri="{BB962C8B-B14F-4D97-AF65-F5344CB8AC3E}">
        <p14:creationId xmlns:p14="http://schemas.microsoft.com/office/powerpoint/2010/main" val="15525503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339"/>
                                        </p:tgtEl>
                                        <p:attrNameLst>
                                          <p:attrName>ppt_w</p:attrName>
                                        </p:attrNameLst>
                                      </p:cBhvr>
                                      <p:tavLst>
                                        <p:tav tm="0">
                                          <p:val>
                                            <p:strVal val="ppt_w"/>
                                          </p:val>
                                        </p:tav>
                                        <p:tav tm="100000">
                                          <p:val>
                                            <p:fltVal val="0"/>
                                          </p:val>
                                        </p:tav>
                                      </p:tavLst>
                                    </p:anim>
                                    <p:anim calcmode="lin" valueType="num">
                                      <p:cBhvr>
                                        <p:cTn id="7" dur="500"/>
                                        <p:tgtEl>
                                          <p:spTgt spid="339"/>
                                        </p:tgtEl>
                                        <p:attrNameLst>
                                          <p:attrName>ppt_h</p:attrName>
                                        </p:attrNameLst>
                                      </p:cBhvr>
                                      <p:tavLst>
                                        <p:tav tm="0">
                                          <p:val>
                                            <p:strVal val="ppt_h"/>
                                          </p:val>
                                        </p:tav>
                                        <p:tav tm="100000">
                                          <p:val>
                                            <p:fltVal val="0"/>
                                          </p:val>
                                        </p:tav>
                                      </p:tavLst>
                                    </p:anim>
                                    <p:animEffect transition="out" filter="fade">
                                      <p:cBhvr>
                                        <p:cTn id="8" dur="500"/>
                                        <p:tgtEl>
                                          <p:spTgt spid="339"/>
                                        </p:tgtEl>
                                      </p:cBhvr>
                                    </p:animEffect>
                                    <p:set>
                                      <p:cBhvr>
                                        <p:cTn id="9" dur="1" fill="hold">
                                          <p:stCondLst>
                                            <p:cond delay="499"/>
                                          </p:stCondLst>
                                        </p:cTn>
                                        <p:tgtEl>
                                          <p:spTgt spid="339"/>
                                        </p:tgtEl>
                                        <p:attrNameLst>
                                          <p:attrName>style.visibility</p:attrName>
                                        </p:attrNameLst>
                                      </p:cBhvr>
                                      <p:to>
                                        <p:strVal val="hidden"/>
                                      </p:to>
                                    </p:set>
                                  </p:childTnLst>
                                </p:cTn>
                              </p:par>
                              <p:par>
                                <p:cTn id="10" presetID="53" presetClass="exit" presetSubtype="32" fill="hold" grpId="0" nodeType="withEffect">
                                  <p:stCondLst>
                                    <p:cond delay="0"/>
                                  </p:stCondLst>
                                  <p:childTnLst>
                                    <p:anim calcmode="lin" valueType="num">
                                      <p:cBhvr>
                                        <p:cTn id="11" dur="500"/>
                                        <p:tgtEl>
                                          <p:spTgt spid="355"/>
                                        </p:tgtEl>
                                        <p:attrNameLst>
                                          <p:attrName>ppt_w</p:attrName>
                                        </p:attrNameLst>
                                      </p:cBhvr>
                                      <p:tavLst>
                                        <p:tav tm="0">
                                          <p:val>
                                            <p:strVal val="ppt_w"/>
                                          </p:val>
                                        </p:tav>
                                        <p:tav tm="100000">
                                          <p:val>
                                            <p:fltVal val="0"/>
                                          </p:val>
                                        </p:tav>
                                      </p:tavLst>
                                    </p:anim>
                                    <p:anim calcmode="lin" valueType="num">
                                      <p:cBhvr>
                                        <p:cTn id="12" dur="500"/>
                                        <p:tgtEl>
                                          <p:spTgt spid="355"/>
                                        </p:tgtEl>
                                        <p:attrNameLst>
                                          <p:attrName>ppt_h</p:attrName>
                                        </p:attrNameLst>
                                      </p:cBhvr>
                                      <p:tavLst>
                                        <p:tav tm="0">
                                          <p:val>
                                            <p:strVal val="ppt_h"/>
                                          </p:val>
                                        </p:tav>
                                        <p:tav tm="100000">
                                          <p:val>
                                            <p:fltVal val="0"/>
                                          </p:val>
                                        </p:tav>
                                      </p:tavLst>
                                    </p:anim>
                                    <p:animEffect transition="out" filter="fade">
                                      <p:cBhvr>
                                        <p:cTn id="13" dur="500"/>
                                        <p:tgtEl>
                                          <p:spTgt spid="355"/>
                                        </p:tgtEl>
                                      </p:cBhvr>
                                    </p:animEffect>
                                    <p:set>
                                      <p:cBhvr>
                                        <p:cTn id="14" dur="1" fill="hold">
                                          <p:stCondLst>
                                            <p:cond delay="499"/>
                                          </p:stCondLst>
                                        </p:cTn>
                                        <p:tgtEl>
                                          <p:spTgt spid="355"/>
                                        </p:tgtEl>
                                        <p:attrNameLst>
                                          <p:attrName>style.visibility</p:attrName>
                                        </p:attrNameLst>
                                      </p:cBhvr>
                                      <p:to>
                                        <p:strVal val="hidden"/>
                                      </p:to>
                                    </p:set>
                                  </p:childTnLst>
                                </p:cTn>
                              </p:par>
                              <p:par>
                                <p:cTn id="15" presetID="53" presetClass="exit" presetSubtype="32" fill="hold" grpId="0" nodeType="withEffect">
                                  <p:stCondLst>
                                    <p:cond delay="0"/>
                                  </p:stCondLst>
                                  <p:childTnLst>
                                    <p:anim calcmode="lin" valueType="num">
                                      <p:cBhvr>
                                        <p:cTn id="16" dur="500"/>
                                        <p:tgtEl>
                                          <p:spTgt spid="372"/>
                                        </p:tgtEl>
                                        <p:attrNameLst>
                                          <p:attrName>ppt_w</p:attrName>
                                        </p:attrNameLst>
                                      </p:cBhvr>
                                      <p:tavLst>
                                        <p:tav tm="0">
                                          <p:val>
                                            <p:strVal val="ppt_w"/>
                                          </p:val>
                                        </p:tav>
                                        <p:tav tm="100000">
                                          <p:val>
                                            <p:fltVal val="0"/>
                                          </p:val>
                                        </p:tav>
                                      </p:tavLst>
                                    </p:anim>
                                    <p:anim calcmode="lin" valueType="num">
                                      <p:cBhvr>
                                        <p:cTn id="17" dur="500"/>
                                        <p:tgtEl>
                                          <p:spTgt spid="372"/>
                                        </p:tgtEl>
                                        <p:attrNameLst>
                                          <p:attrName>ppt_h</p:attrName>
                                        </p:attrNameLst>
                                      </p:cBhvr>
                                      <p:tavLst>
                                        <p:tav tm="0">
                                          <p:val>
                                            <p:strVal val="ppt_h"/>
                                          </p:val>
                                        </p:tav>
                                        <p:tav tm="100000">
                                          <p:val>
                                            <p:fltVal val="0"/>
                                          </p:val>
                                        </p:tav>
                                      </p:tavLst>
                                    </p:anim>
                                    <p:animEffect transition="out" filter="fade">
                                      <p:cBhvr>
                                        <p:cTn id="18" dur="500"/>
                                        <p:tgtEl>
                                          <p:spTgt spid="372"/>
                                        </p:tgtEl>
                                      </p:cBhvr>
                                    </p:animEffect>
                                    <p:set>
                                      <p:cBhvr>
                                        <p:cTn id="19" dur="1" fill="hold">
                                          <p:stCondLst>
                                            <p:cond delay="499"/>
                                          </p:stCondLst>
                                        </p:cTn>
                                        <p:tgtEl>
                                          <p:spTgt spid="372"/>
                                        </p:tgtEl>
                                        <p:attrNameLst>
                                          <p:attrName>style.visibility</p:attrName>
                                        </p:attrNameLst>
                                      </p:cBhvr>
                                      <p:to>
                                        <p:strVal val="hidden"/>
                                      </p:to>
                                    </p:set>
                                  </p:childTnLst>
                                </p:cTn>
                              </p:par>
                              <p:par>
                                <p:cTn id="20" presetID="53" presetClass="exit" presetSubtype="32" fill="hold" nodeType="withEffect">
                                  <p:stCondLst>
                                    <p:cond delay="0"/>
                                  </p:stCondLst>
                                  <p:childTnLst>
                                    <p:anim calcmode="lin" valueType="num">
                                      <p:cBhvr>
                                        <p:cTn id="21" dur="500"/>
                                        <p:tgtEl>
                                          <p:spTgt spid="3"/>
                                        </p:tgtEl>
                                        <p:attrNameLst>
                                          <p:attrName>ppt_w</p:attrName>
                                        </p:attrNameLst>
                                      </p:cBhvr>
                                      <p:tavLst>
                                        <p:tav tm="0">
                                          <p:val>
                                            <p:strVal val="ppt_w"/>
                                          </p:val>
                                        </p:tav>
                                        <p:tav tm="100000">
                                          <p:val>
                                            <p:fltVal val="0"/>
                                          </p:val>
                                        </p:tav>
                                      </p:tavLst>
                                    </p:anim>
                                    <p:anim calcmode="lin" valueType="num">
                                      <p:cBhvr>
                                        <p:cTn id="22" dur="500"/>
                                        <p:tgtEl>
                                          <p:spTgt spid="3"/>
                                        </p:tgtEl>
                                        <p:attrNameLst>
                                          <p:attrName>ppt_h</p:attrName>
                                        </p:attrNameLst>
                                      </p:cBhvr>
                                      <p:tavLst>
                                        <p:tav tm="0">
                                          <p:val>
                                            <p:strVal val="ppt_h"/>
                                          </p:val>
                                        </p:tav>
                                        <p:tav tm="100000">
                                          <p:val>
                                            <p:fltVal val="0"/>
                                          </p:val>
                                        </p:tav>
                                      </p:tavLst>
                                    </p:anim>
                                    <p:animEffect transition="out" filter="fade">
                                      <p:cBhvr>
                                        <p:cTn id="23" dur="500"/>
                                        <p:tgtEl>
                                          <p:spTgt spid="3"/>
                                        </p:tgtEl>
                                      </p:cBhvr>
                                    </p:animEffect>
                                    <p:set>
                                      <p:cBhvr>
                                        <p:cTn id="24" dur="1" fill="hold">
                                          <p:stCondLst>
                                            <p:cond delay="499"/>
                                          </p:stCondLst>
                                        </p:cTn>
                                        <p:tgtEl>
                                          <p:spTgt spid="3"/>
                                        </p:tgtEl>
                                        <p:attrNameLst>
                                          <p:attrName>style.visibility</p:attrName>
                                        </p:attrNameLst>
                                      </p:cBhvr>
                                      <p:to>
                                        <p:strVal val="hidden"/>
                                      </p:to>
                                    </p:set>
                                  </p:childTnLst>
                                </p:cTn>
                              </p:par>
                              <p:par>
                                <p:cTn id="25" presetID="53" presetClass="exit" presetSubtype="32" fill="hold" nodeType="withEffect">
                                  <p:stCondLst>
                                    <p:cond delay="0"/>
                                  </p:stCondLst>
                                  <p:childTnLst>
                                    <p:anim calcmode="lin" valueType="num">
                                      <p:cBhvr>
                                        <p:cTn id="26" dur="500"/>
                                        <p:tgtEl>
                                          <p:spTgt spid="5"/>
                                        </p:tgtEl>
                                        <p:attrNameLst>
                                          <p:attrName>ppt_w</p:attrName>
                                        </p:attrNameLst>
                                      </p:cBhvr>
                                      <p:tavLst>
                                        <p:tav tm="0">
                                          <p:val>
                                            <p:strVal val="ppt_w"/>
                                          </p:val>
                                        </p:tav>
                                        <p:tav tm="100000">
                                          <p:val>
                                            <p:fltVal val="0"/>
                                          </p:val>
                                        </p:tav>
                                      </p:tavLst>
                                    </p:anim>
                                    <p:anim calcmode="lin" valueType="num">
                                      <p:cBhvr>
                                        <p:cTn id="27" dur="500"/>
                                        <p:tgtEl>
                                          <p:spTgt spid="5"/>
                                        </p:tgtEl>
                                        <p:attrNameLst>
                                          <p:attrName>ppt_h</p:attrName>
                                        </p:attrNameLst>
                                      </p:cBhvr>
                                      <p:tavLst>
                                        <p:tav tm="0">
                                          <p:val>
                                            <p:strVal val="ppt_h"/>
                                          </p:val>
                                        </p:tav>
                                        <p:tav tm="100000">
                                          <p:val>
                                            <p:fltVal val="0"/>
                                          </p:val>
                                        </p:tav>
                                      </p:tavLst>
                                    </p:anim>
                                    <p:animEffect transition="out" filter="fade">
                                      <p:cBhvr>
                                        <p:cTn id="28" dur="500"/>
                                        <p:tgtEl>
                                          <p:spTgt spid="5"/>
                                        </p:tgtEl>
                                      </p:cBhvr>
                                    </p:animEffect>
                                    <p:set>
                                      <p:cBhvr>
                                        <p:cTn id="29" dur="1" fill="hold">
                                          <p:stCondLst>
                                            <p:cond delay="499"/>
                                          </p:stCondLst>
                                        </p:cTn>
                                        <p:tgtEl>
                                          <p:spTgt spid="5"/>
                                        </p:tgtEl>
                                        <p:attrNameLst>
                                          <p:attrName>style.visibility</p:attrName>
                                        </p:attrNameLst>
                                      </p:cBhvr>
                                      <p:to>
                                        <p:strVal val="hidden"/>
                                      </p:to>
                                    </p:set>
                                  </p:childTnLst>
                                </p:cTn>
                              </p:par>
                              <p:par>
                                <p:cTn id="30" presetID="53" presetClass="exit" presetSubtype="32" fill="hold" nodeType="withEffect">
                                  <p:stCondLst>
                                    <p:cond delay="0"/>
                                  </p:stCondLst>
                                  <p:childTnLst>
                                    <p:anim calcmode="lin" valueType="num">
                                      <p:cBhvr>
                                        <p:cTn id="31" dur="500"/>
                                        <p:tgtEl>
                                          <p:spTgt spid="7"/>
                                        </p:tgtEl>
                                        <p:attrNameLst>
                                          <p:attrName>ppt_w</p:attrName>
                                        </p:attrNameLst>
                                      </p:cBhvr>
                                      <p:tavLst>
                                        <p:tav tm="0">
                                          <p:val>
                                            <p:strVal val="ppt_w"/>
                                          </p:val>
                                        </p:tav>
                                        <p:tav tm="100000">
                                          <p:val>
                                            <p:fltVal val="0"/>
                                          </p:val>
                                        </p:tav>
                                      </p:tavLst>
                                    </p:anim>
                                    <p:anim calcmode="lin" valueType="num">
                                      <p:cBhvr>
                                        <p:cTn id="32" dur="500"/>
                                        <p:tgtEl>
                                          <p:spTgt spid="7"/>
                                        </p:tgtEl>
                                        <p:attrNameLst>
                                          <p:attrName>ppt_h</p:attrName>
                                        </p:attrNameLst>
                                      </p:cBhvr>
                                      <p:tavLst>
                                        <p:tav tm="0">
                                          <p:val>
                                            <p:strVal val="ppt_h"/>
                                          </p:val>
                                        </p:tav>
                                        <p:tav tm="100000">
                                          <p:val>
                                            <p:fltVal val="0"/>
                                          </p:val>
                                        </p:tav>
                                      </p:tavLst>
                                    </p:anim>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par>
                          <p:cTn id="35" fill="hold">
                            <p:stCondLst>
                              <p:cond delay="500"/>
                            </p:stCondLst>
                            <p:childTnLst>
                              <p:par>
                                <p:cTn id="36" presetID="1" presetClass="entr" presetSubtype="0" fill="hold" nodeType="afterEffect">
                                  <p:stCondLst>
                                    <p:cond delay="0"/>
                                  </p:stCondLst>
                                  <p:childTnLst>
                                    <p:set>
                                      <p:cBhvr>
                                        <p:cTn id="37" dur="1" fill="hold">
                                          <p:stCondLst>
                                            <p:cond delay="0"/>
                                          </p:stCondLst>
                                        </p:cTn>
                                        <p:tgtEl>
                                          <p:spTgt spid="192"/>
                                        </p:tgtEl>
                                        <p:attrNameLst>
                                          <p:attrName>style.visibility</p:attrName>
                                        </p:attrNameLst>
                                      </p:cBhvr>
                                      <p:to>
                                        <p:strVal val="visible"/>
                                      </p:to>
                                    </p:set>
                                  </p:childTnLst>
                                </p:cTn>
                              </p:par>
                              <p:par>
                                <p:cTn id="38" presetID="6" presetClass="emph" presetSubtype="0" decel="100000" fill="hold" nodeType="withEffect">
                                  <p:stCondLst>
                                    <p:cond delay="300"/>
                                  </p:stCondLst>
                                  <p:childTnLst>
                                    <p:animScale>
                                      <p:cBhvr>
                                        <p:cTn id="39" dur="1000" fill="hold"/>
                                        <p:tgtEl>
                                          <p:spTgt spid="192"/>
                                        </p:tgtEl>
                                      </p:cBhvr>
                                      <p:by x="137000" y="137000"/>
                                    </p:animScale>
                                  </p:childTnLst>
                                </p:cTn>
                              </p:par>
                              <p:par>
                                <p:cTn id="40" presetID="42" presetClass="path" presetSubtype="0" accel="50000" decel="50000" fill="hold" nodeType="withEffect">
                                  <p:stCondLst>
                                    <p:cond delay="300"/>
                                  </p:stCondLst>
                                  <p:childTnLst>
                                    <p:animMotion origin="layout" path="M 2.5E-6 -4.07407E-6 L 0.32825 -0.0713 " pathEditMode="relative" rAng="0" ptsTypes="AA">
                                      <p:cBhvr>
                                        <p:cTn id="41" dur="1000" fill="hold"/>
                                        <p:tgtEl>
                                          <p:spTgt spid="192"/>
                                        </p:tgtEl>
                                        <p:attrNameLst>
                                          <p:attrName>ppt_x</p:attrName>
                                          <p:attrName>ppt_y</p:attrName>
                                        </p:attrNameLst>
                                      </p:cBhvr>
                                      <p:rCtr x="16380" y="-3611"/>
                                    </p:animMotion>
                                  </p:childTnLst>
                                </p:cTn>
                              </p:par>
                              <p:par>
                                <p:cTn id="42" presetID="1" presetClass="entr" presetSubtype="0" fill="hold" nodeType="withEffect">
                                  <p:stCondLst>
                                    <p:cond delay="0"/>
                                  </p:stCondLst>
                                  <p:childTnLst>
                                    <p:set>
                                      <p:cBhvr>
                                        <p:cTn id="43" dur="1" fill="hold">
                                          <p:stCondLst>
                                            <p:cond delay="799"/>
                                          </p:stCondLst>
                                        </p:cTn>
                                        <p:tgtEl>
                                          <p:spTgt spid="254"/>
                                        </p:tgtEl>
                                        <p:attrNameLst>
                                          <p:attrName>style.visibility</p:attrName>
                                        </p:attrNameLst>
                                      </p:cBhvr>
                                      <p:to>
                                        <p:strVal val="visible"/>
                                      </p:to>
                                    </p:set>
                                  </p:childTnLst>
                                </p:cTn>
                              </p:par>
                              <p:par>
                                <p:cTn id="44" presetID="6" presetClass="emph" presetSubtype="0" accel="100000" autoRev="1" fill="hold" nodeType="withEffect">
                                  <p:stCondLst>
                                    <p:cond delay="0"/>
                                  </p:stCondLst>
                                  <p:childTnLst>
                                    <p:animScale>
                                      <p:cBhvr>
                                        <p:cTn id="45" dur="800" fill="hold"/>
                                        <p:tgtEl>
                                          <p:spTgt spid="254"/>
                                        </p:tgtEl>
                                      </p:cBhvr>
                                      <p:by x="0" y="0"/>
                                    </p:animScale>
                                  </p:childTnLst>
                                </p:cTn>
                              </p:par>
                              <p:par>
                                <p:cTn id="46" presetID="10" presetClass="entr" presetSubtype="0" fill="hold" grpId="0" nodeType="withEffect">
                                  <p:stCondLst>
                                    <p:cond delay="1000"/>
                                  </p:stCondLst>
                                  <p:childTnLst>
                                    <p:set>
                                      <p:cBhvr>
                                        <p:cTn id="47" dur="1" fill="hold">
                                          <p:stCondLst>
                                            <p:cond delay="0"/>
                                          </p:stCondLst>
                                        </p:cTn>
                                        <p:tgtEl>
                                          <p:spTgt spid="231"/>
                                        </p:tgtEl>
                                        <p:attrNameLst>
                                          <p:attrName>style.visibility</p:attrName>
                                        </p:attrNameLst>
                                      </p:cBhvr>
                                      <p:to>
                                        <p:strVal val="visible"/>
                                      </p:to>
                                    </p:set>
                                    <p:animEffect transition="in" filter="fade">
                                      <p:cBhvr>
                                        <p:cTn id="48" dur="600"/>
                                        <p:tgtEl>
                                          <p:spTgt spid="231"/>
                                        </p:tgtEl>
                                      </p:cBhvr>
                                    </p:animEffect>
                                  </p:childTnLst>
                                </p:cTn>
                              </p:par>
                              <p:par>
                                <p:cTn id="49" presetID="35" presetClass="path" presetSubtype="0" decel="100000" fill="hold" grpId="1" nodeType="withEffect">
                                  <p:stCondLst>
                                    <p:cond delay="800"/>
                                  </p:stCondLst>
                                  <p:childTnLst>
                                    <p:animMotion origin="layout" path="M -0.05553 0.00023 L -1.70794E-6 0.00023 " pathEditMode="relative" rAng="0" ptsTypes="AA">
                                      <p:cBhvr>
                                        <p:cTn id="50" dur="800" fill="hold"/>
                                        <p:tgtEl>
                                          <p:spTgt spid="231"/>
                                        </p:tgtEl>
                                        <p:attrNameLst>
                                          <p:attrName>ppt_x</p:attrName>
                                          <p:attrName>ppt_y</p:attrName>
                                        </p:attrNameLst>
                                      </p:cBhvr>
                                      <p:rCtr x="2770" y="0"/>
                                    </p:animMotion>
                                  </p:childTnLst>
                                </p:cTn>
                              </p:par>
                              <p:par>
                                <p:cTn id="51" presetID="1" presetClass="entr" presetSubtype="0" fill="hold" nodeType="withEffect">
                                  <p:stCondLst>
                                    <p:cond delay="400"/>
                                  </p:stCondLst>
                                  <p:childTnLst>
                                    <p:set>
                                      <p:cBhvr>
                                        <p:cTn id="52" dur="1" fill="hold">
                                          <p:stCondLst>
                                            <p:cond delay="799"/>
                                          </p:stCondLst>
                                        </p:cTn>
                                        <p:tgtEl>
                                          <p:spTgt spid="310"/>
                                        </p:tgtEl>
                                        <p:attrNameLst>
                                          <p:attrName>style.visibility</p:attrName>
                                        </p:attrNameLst>
                                      </p:cBhvr>
                                      <p:to>
                                        <p:strVal val="visible"/>
                                      </p:to>
                                    </p:set>
                                  </p:childTnLst>
                                </p:cTn>
                              </p:par>
                              <p:par>
                                <p:cTn id="53" presetID="6" presetClass="emph" presetSubtype="0" accel="100000" autoRev="1" fill="hold" nodeType="withEffect">
                                  <p:stCondLst>
                                    <p:cond delay="400"/>
                                  </p:stCondLst>
                                  <p:childTnLst>
                                    <p:animScale>
                                      <p:cBhvr>
                                        <p:cTn id="54" dur="800" fill="hold"/>
                                        <p:tgtEl>
                                          <p:spTgt spid="310"/>
                                        </p:tgtEl>
                                      </p:cBhvr>
                                      <p:by x="0" y="0"/>
                                    </p:animScale>
                                  </p:childTnLst>
                                </p:cTn>
                              </p:par>
                              <p:par>
                                <p:cTn id="55" presetID="10" presetClass="entr" presetSubtype="0" fill="hold" grpId="0" nodeType="withEffect">
                                  <p:stCondLst>
                                    <p:cond delay="1400"/>
                                  </p:stCondLst>
                                  <p:childTnLst>
                                    <p:set>
                                      <p:cBhvr>
                                        <p:cTn id="56" dur="1" fill="hold">
                                          <p:stCondLst>
                                            <p:cond delay="0"/>
                                          </p:stCondLst>
                                        </p:cTn>
                                        <p:tgtEl>
                                          <p:spTgt spid="234"/>
                                        </p:tgtEl>
                                        <p:attrNameLst>
                                          <p:attrName>style.visibility</p:attrName>
                                        </p:attrNameLst>
                                      </p:cBhvr>
                                      <p:to>
                                        <p:strVal val="visible"/>
                                      </p:to>
                                    </p:set>
                                    <p:animEffect transition="in" filter="fade">
                                      <p:cBhvr>
                                        <p:cTn id="57" dur="600"/>
                                        <p:tgtEl>
                                          <p:spTgt spid="234"/>
                                        </p:tgtEl>
                                      </p:cBhvr>
                                    </p:animEffect>
                                  </p:childTnLst>
                                </p:cTn>
                              </p:par>
                              <p:par>
                                <p:cTn id="58" presetID="35" presetClass="path" presetSubtype="0" decel="100000" fill="hold" grpId="1" nodeType="withEffect">
                                  <p:stCondLst>
                                    <p:cond delay="1200"/>
                                  </p:stCondLst>
                                  <p:childTnLst>
                                    <p:animMotion origin="layout" path="M -0.05548 0.00024 L -2.22454E-6 0.00024 " pathEditMode="relative" rAng="0" ptsTypes="AA">
                                      <p:cBhvr>
                                        <p:cTn id="59" dur="800" fill="hold"/>
                                        <p:tgtEl>
                                          <p:spTgt spid="234"/>
                                        </p:tgtEl>
                                        <p:attrNameLst>
                                          <p:attrName>ppt_x</p:attrName>
                                          <p:attrName>ppt_y</p:attrName>
                                        </p:attrNameLst>
                                      </p:cBhvr>
                                      <p:rCtr x="2774" y="0"/>
                                    </p:animMotion>
                                  </p:childTnLst>
                                </p:cTn>
                              </p:par>
                              <p:par>
                                <p:cTn id="60" presetID="10" presetClass="entr" presetSubtype="0" fill="hold" nodeType="withEffect">
                                  <p:stCondLst>
                                    <p:cond delay="1200"/>
                                  </p:stCondLst>
                                  <p:childTnLst>
                                    <p:set>
                                      <p:cBhvr>
                                        <p:cTn id="61" dur="1" fill="hold">
                                          <p:stCondLst>
                                            <p:cond delay="0"/>
                                          </p:stCondLst>
                                        </p:cTn>
                                        <p:tgtEl>
                                          <p:spTgt spid="230"/>
                                        </p:tgtEl>
                                        <p:attrNameLst>
                                          <p:attrName>style.visibility</p:attrName>
                                        </p:attrNameLst>
                                      </p:cBhvr>
                                      <p:to>
                                        <p:strVal val="visible"/>
                                      </p:to>
                                    </p:set>
                                    <p:animEffect transition="in" filter="fade">
                                      <p:cBhvr>
                                        <p:cTn id="62" dur="800"/>
                                        <p:tgtEl>
                                          <p:spTgt spid="230"/>
                                        </p:tgtEl>
                                      </p:cBhvr>
                                    </p:animEffect>
                                  </p:childTnLst>
                                </p:cTn>
                              </p:par>
                              <p:par>
                                <p:cTn id="63" presetID="1" presetClass="entr" presetSubtype="0" fill="hold" nodeType="withEffect">
                                  <p:stCondLst>
                                    <p:cond delay="1200"/>
                                  </p:stCondLst>
                                  <p:childTnLst>
                                    <p:set>
                                      <p:cBhvr>
                                        <p:cTn id="64" dur="1" fill="hold">
                                          <p:stCondLst>
                                            <p:cond delay="799"/>
                                          </p:stCondLst>
                                        </p:cTn>
                                        <p:tgtEl>
                                          <p:spTgt spid="326"/>
                                        </p:tgtEl>
                                        <p:attrNameLst>
                                          <p:attrName>style.visibility</p:attrName>
                                        </p:attrNameLst>
                                      </p:cBhvr>
                                      <p:to>
                                        <p:strVal val="visible"/>
                                      </p:to>
                                    </p:set>
                                  </p:childTnLst>
                                </p:cTn>
                              </p:par>
                              <p:par>
                                <p:cTn id="65" presetID="6" presetClass="emph" presetSubtype="0" accel="100000" autoRev="1" fill="hold" nodeType="withEffect">
                                  <p:stCondLst>
                                    <p:cond delay="1200"/>
                                  </p:stCondLst>
                                  <p:childTnLst>
                                    <p:animScale>
                                      <p:cBhvr>
                                        <p:cTn id="66" dur="800" fill="hold"/>
                                        <p:tgtEl>
                                          <p:spTgt spid="326"/>
                                        </p:tgtEl>
                                      </p:cBhvr>
                                      <p:by x="0" y="0"/>
                                    </p:animScale>
                                  </p:childTnLst>
                                </p:cTn>
                              </p:par>
                              <p:par>
                                <p:cTn id="67" presetID="10" presetClass="entr" presetSubtype="0" fill="hold" nodeType="withEffect">
                                  <p:stCondLst>
                                    <p:cond delay="1600"/>
                                  </p:stCondLst>
                                  <p:childTnLst>
                                    <p:set>
                                      <p:cBhvr>
                                        <p:cTn id="68" dur="1" fill="hold">
                                          <p:stCondLst>
                                            <p:cond delay="0"/>
                                          </p:stCondLst>
                                        </p:cTn>
                                        <p:tgtEl>
                                          <p:spTgt spid="196"/>
                                        </p:tgtEl>
                                        <p:attrNameLst>
                                          <p:attrName>style.visibility</p:attrName>
                                        </p:attrNameLst>
                                      </p:cBhvr>
                                      <p:to>
                                        <p:strVal val="visible"/>
                                      </p:to>
                                    </p:set>
                                    <p:animEffect transition="in" filter="fade">
                                      <p:cBhvr>
                                        <p:cTn id="69" dur="800"/>
                                        <p:tgtEl>
                                          <p:spTgt spid="196"/>
                                        </p:tgtEl>
                                      </p:cBhvr>
                                    </p:animEffect>
                                  </p:childTnLst>
                                </p:cTn>
                              </p:par>
                              <p:par>
                                <p:cTn id="70" presetID="10" presetClass="entr" presetSubtype="0" fill="hold" grpId="0" nodeType="withEffect">
                                  <p:stCondLst>
                                    <p:cond delay="2200"/>
                                  </p:stCondLst>
                                  <p:childTnLst>
                                    <p:set>
                                      <p:cBhvr>
                                        <p:cTn id="71" dur="1" fill="hold">
                                          <p:stCondLst>
                                            <p:cond delay="0"/>
                                          </p:stCondLst>
                                        </p:cTn>
                                        <p:tgtEl>
                                          <p:spTgt spid="233"/>
                                        </p:tgtEl>
                                        <p:attrNameLst>
                                          <p:attrName>style.visibility</p:attrName>
                                        </p:attrNameLst>
                                      </p:cBhvr>
                                      <p:to>
                                        <p:strVal val="visible"/>
                                      </p:to>
                                    </p:set>
                                    <p:animEffect transition="in" filter="fade">
                                      <p:cBhvr>
                                        <p:cTn id="72" dur="600"/>
                                        <p:tgtEl>
                                          <p:spTgt spid="233"/>
                                        </p:tgtEl>
                                      </p:cBhvr>
                                    </p:animEffect>
                                  </p:childTnLst>
                                </p:cTn>
                              </p:par>
                              <p:par>
                                <p:cTn id="73" presetID="35" presetClass="path" presetSubtype="0" decel="100000" fill="hold" grpId="1" nodeType="withEffect">
                                  <p:stCondLst>
                                    <p:cond delay="2000"/>
                                  </p:stCondLst>
                                  <p:childTnLst>
                                    <p:animMotion origin="layout" path="M -0.05548 0.00024 L -2.22454E-6 0.00024 " pathEditMode="relative" rAng="0" ptsTypes="AA">
                                      <p:cBhvr>
                                        <p:cTn id="74" dur="800" fill="hold"/>
                                        <p:tgtEl>
                                          <p:spTgt spid="233"/>
                                        </p:tgtEl>
                                        <p:attrNameLst>
                                          <p:attrName>ppt_x</p:attrName>
                                          <p:attrName>ppt_y</p:attrName>
                                        </p:attrNameLst>
                                      </p:cBhvr>
                                      <p:rCtr x="2774" y="0"/>
                                    </p:animMotion>
                                  </p:childTnLst>
                                </p:cTn>
                              </p:par>
                              <p:par>
                                <p:cTn id="75" presetID="10" presetClass="entr" presetSubtype="0" fill="hold" grpId="0" nodeType="withEffect">
                                  <p:stCondLst>
                                    <p:cond delay="2200"/>
                                  </p:stCondLst>
                                  <p:childTnLst>
                                    <p:set>
                                      <p:cBhvr>
                                        <p:cTn id="76" dur="1" fill="hold">
                                          <p:stCondLst>
                                            <p:cond delay="0"/>
                                          </p:stCondLst>
                                        </p:cTn>
                                        <p:tgtEl>
                                          <p:spTgt spid="235"/>
                                        </p:tgtEl>
                                        <p:attrNameLst>
                                          <p:attrName>style.visibility</p:attrName>
                                        </p:attrNameLst>
                                      </p:cBhvr>
                                      <p:to>
                                        <p:strVal val="visible"/>
                                      </p:to>
                                    </p:set>
                                    <p:animEffect transition="in" filter="fade">
                                      <p:cBhvr>
                                        <p:cTn id="77" dur="600"/>
                                        <p:tgtEl>
                                          <p:spTgt spid="235"/>
                                        </p:tgtEl>
                                      </p:cBhvr>
                                    </p:animEffect>
                                  </p:childTnLst>
                                </p:cTn>
                              </p:par>
                              <p:par>
                                <p:cTn id="78" presetID="35" presetClass="path" presetSubtype="0" decel="100000" fill="hold" grpId="1" nodeType="withEffect">
                                  <p:stCondLst>
                                    <p:cond delay="2000"/>
                                  </p:stCondLst>
                                  <p:childTnLst>
                                    <p:animMotion origin="layout" path="M 0.03562 0.00023 L -2.88997E-6 0.00023 " pathEditMode="relative" rAng="0" ptsTypes="AA">
                                      <p:cBhvr>
                                        <p:cTn id="79" dur="800" fill="hold"/>
                                        <p:tgtEl>
                                          <p:spTgt spid="235"/>
                                        </p:tgtEl>
                                        <p:attrNameLst>
                                          <p:attrName>ppt_x</p:attrName>
                                          <p:attrName>ppt_y</p:attrName>
                                        </p:attrNameLst>
                                      </p:cBhvr>
                                      <p:rCtr x="-1787" y="0"/>
                                    </p:animMotion>
                                  </p:childTnLst>
                                </p:cTn>
                              </p:par>
                              <p:par>
                                <p:cTn id="80" presetID="1" presetClass="entr" presetSubtype="0" fill="hold" nodeType="withEffect">
                                  <p:stCondLst>
                                    <p:cond delay="2000"/>
                                  </p:stCondLst>
                                  <p:childTnLst>
                                    <p:set>
                                      <p:cBhvr>
                                        <p:cTn id="81" dur="1" fill="hold">
                                          <p:stCondLst>
                                            <p:cond delay="799"/>
                                          </p:stCondLst>
                                        </p:cTn>
                                        <p:tgtEl>
                                          <p:spTgt spid="318"/>
                                        </p:tgtEl>
                                        <p:attrNameLst>
                                          <p:attrName>style.visibility</p:attrName>
                                        </p:attrNameLst>
                                      </p:cBhvr>
                                      <p:to>
                                        <p:strVal val="visible"/>
                                      </p:to>
                                    </p:set>
                                  </p:childTnLst>
                                </p:cTn>
                              </p:par>
                              <p:par>
                                <p:cTn id="82" presetID="6" presetClass="emph" presetSubtype="0" accel="100000" autoRev="1" fill="hold" nodeType="withEffect">
                                  <p:stCondLst>
                                    <p:cond delay="2000"/>
                                  </p:stCondLst>
                                  <p:childTnLst>
                                    <p:animScale>
                                      <p:cBhvr>
                                        <p:cTn id="83" dur="800" fill="hold"/>
                                        <p:tgtEl>
                                          <p:spTgt spid="318"/>
                                        </p:tgtEl>
                                      </p:cBhvr>
                                      <p:by x="0" y="0"/>
                                    </p:animScale>
                                  </p:childTnLst>
                                </p:cTn>
                              </p:par>
                              <p:par>
                                <p:cTn id="84" presetID="10" presetClass="entr" presetSubtype="0" fill="hold" nodeType="withEffect">
                                  <p:stCondLst>
                                    <p:cond delay="2800"/>
                                  </p:stCondLst>
                                  <p:childTnLst>
                                    <p:set>
                                      <p:cBhvr>
                                        <p:cTn id="85" dur="1" fill="hold">
                                          <p:stCondLst>
                                            <p:cond delay="0"/>
                                          </p:stCondLst>
                                        </p:cTn>
                                        <p:tgtEl>
                                          <p:spTgt spid="209"/>
                                        </p:tgtEl>
                                        <p:attrNameLst>
                                          <p:attrName>style.visibility</p:attrName>
                                        </p:attrNameLst>
                                      </p:cBhvr>
                                      <p:to>
                                        <p:strVal val="visible"/>
                                      </p:to>
                                    </p:set>
                                    <p:animEffect transition="in" filter="fade">
                                      <p:cBhvr>
                                        <p:cTn id="86" dur="800"/>
                                        <p:tgtEl>
                                          <p:spTgt spid="209"/>
                                        </p:tgtEl>
                                      </p:cBhvr>
                                    </p:animEffect>
                                  </p:childTnLst>
                                </p:cTn>
                              </p:par>
                              <p:par>
                                <p:cTn id="87" presetID="10" presetClass="entr" presetSubtype="0" fill="hold" grpId="0" nodeType="withEffect">
                                  <p:stCondLst>
                                    <p:cond delay="3000"/>
                                  </p:stCondLst>
                                  <p:childTnLst>
                                    <p:set>
                                      <p:cBhvr>
                                        <p:cTn id="88" dur="1" fill="hold">
                                          <p:stCondLst>
                                            <p:cond delay="0"/>
                                          </p:stCondLst>
                                        </p:cTn>
                                        <p:tgtEl>
                                          <p:spTgt spid="232"/>
                                        </p:tgtEl>
                                        <p:attrNameLst>
                                          <p:attrName>style.visibility</p:attrName>
                                        </p:attrNameLst>
                                      </p:cBhvr>
                                      <p:to>
                                        <p:strVal val="visible"/>
                                      </p:to>
                                    </p:set>
                                    <p:animEffect transition="in" filter="fade">
                                      <p:cBhvr>
                                        <p:cTn id="89" dur="600"/>
                                        <p:tgtEl>
                                          <p:spTgt spid="232"/>
                                        </p:tgtEl>
                                      </p:cBhvr>
                                    </p:animEffect>
                                  </p:childTnLst>
                                </p:cTn>
                              </p:par>
                              <p:par>
                                <p:cTn id="90" presetID="35" presetClass="path" presetSubtype="0" decel="100000" fill="hold" grpId="1" nodeType="withEffect">
                                  <p:stCondLst>
                                    <p:cond delay="2800"/>
                                  </p:stCondLst>
                                  <p:childTnLst>
                                    <p:animMotion origin="layout" path="M -0.05548 0.00024 L -2.22454E-6 0.00024 " pathEditMode="relative" rAng="0" ptsTypes="AA">
                                      <p:cBhvr>
                                        <p:cTn id="91" dur="800" fill="hold"/>
                                        <p:tgtEl>
                                          <p:spTgt spid="232"/>
                                        </p:tgtEl>
                                        <p:attrNameLst>
                                          <p:attrName>ppt_x</p:attrName>
                                          <p:attrName>ppt_y</p:attrName>
                                        </p:attrNameLst>
                                      </p:cBhvr>
                                      <p:rCtr x="2774" y="0"/>
                                    </p:animMotion>
                                  </p:childTnLst>
                                </p:cTn>
                              </p:par>
                              <p:par>
                                <p:cTn id="92" presetID="1" presetClass="entr" presetSubtype="0" fill="hold" nodeType="withEffect">
                                  <p:stCondLst>
                                    <p:cond delay="1200"/>
                                  </p:stCondLst>
                                  <p:childTnLst>
                                    <p:set>
                                      <p:cBhvr>
                                        <p:cTn id="93" dur="1" fill="hold">
                                          <p:stCondLst>
                                            <p:cond delay="799"/>
                                          </p:stCondLst>
                                        </p:cTn>
                                        <p:tgtEl>
                                          <p:spTgt spid="248"/>
                                        </p:tgtEl>
                                        <p:attrNameLst>
                                          <p:attrName>style.visibility</p:attrName>
                                        </p:attrNameLst>
                                      </p:cBhvr>
                                      <p:to>
                                        <p:strVal val="visible"/>
                                      </p:to>
                                    </p:set>
                                  </p:childTnLst>
                                </p:cTn>
                              </p:par>
                              <p:par>
                                <p:cTn id="94" presetID="6" presetClass="emph" presetSubtype="0" accel="100000" autoRev="1" fill="hold" nodeType="withEffect">
                                  <p:stCondLst>
                                    <p:cond delay="1200"/>
                                  </p:stCondLst>
                                  <p:childTnLst>
                                    <p:animScale>
                                      <p:cBhvr>
                                        <p:cTn id="95" dur="800" fill="hold"/>
                                        <p:tgtEl>
                                          <p:spTgt spid="248"/>
                                        </p:tgtEl>
                                      </p:cBhvr>
                                      <p:by x="0" y="0"/>
                                    </p:animScale>
                                  </p:childTnLst>
                                </p:cTn>
                              </p:par>
                              <p:par>
                                <p:cTn id="96" presetID="10" presetClass="entr" presetSubtype="0" fill="hold" nodeType="withEffect">
                                  <p:stCondLst>
                                    <p:cond delay="2000"/>
                                  </p:stCondLst>
                                  <p:childTnLst>
                                    <p:set>
                                      <p:cBhvr>
                                        <p:cTn id="97" dur="1" fill="hold">
                                          <p:stCondLst>
                                            <p:cond delay="0"/>
                                          </p:stCondLst>
                                        </p:cTn>
                                        <p:tgtEl>
                                          <p:spTgt spid="208"/>
                                        </p:tgtEl>
                                        <p:attrNameLst>
                                          <p:attrName>style.visibility</p:attrName>
                                        </p:attrNameLst>
                                      </p:cBhvr>
                                      <p:to>
                                        <p:strVal val="visible"/>
                                      </p:to>
                                    </p:set>
                                    <p:animEffect transition="in" filter="fade">
                                      <p:cBhvr>
                                        <p:cTn id="98" dur="800"/>
                                        <p:tgtEl>
                                          <p:spTgt spid="208"/>
                                        </p:tgtEl>
                                      </p:cBhvr>
                                    </p:animEffect>
                                  </p:childTnLst>
                                </p:cTn>
                              </p:par>
                              <p:par>
                                <p:cTn id="99" presetID="1" presetClass="entr" presetSubtype="0" fill="hold" nodeType="withEffect">
                                  <p:stCondLst>
                                    <p:cond delay="1600"/>
                                  </p:stCondLst>
                                  <p:childTnLst>
                                    <p:set>
                                      <p:cBhvr>
                                        <p:cTn id="100" dur="1" fill="hold">
                                          <p:stCondLst>
                                            <p:cond delay="799"/>
                                          </p:stCondLst>
                                        </p:cTn>
                                        <p:tgtEl>
                                          <p:spTgt spid="243"/>
                                        </p:tgtEl>
                                        <p:attrNameLst>
                                          <p:attrName>style.visibility</p:attrName>
                                        </p:attrNameLst>
                                      </p:cBhvr>
                                      <p:to>
                                        <p:strVal val="visible"/>
                                      </p:to>
                                    </p:set>
                                  </p:childTnLst>
                                </p:cTn>
                              </p:par>
                              <p:par>
                                <p:cTn id="101" presetID="6" presetClass="emph" presetSubtype="0" accel="100000" autoRev="1" fill="hold" nodeType="withEffect">
                                  <p:stCondLst>
                                    <p:cond delay="1600"/>
                                  </p:stCondLst>
                                  <p:childTnLst>
                                    <p:animScale>
                                      <p:cBhvr>
                                        <p:cTn id="102" dur="800" fill="hold"/>
                                        <p:tgtEl>
                                          <p:spTgt spid="243"/>
                                        </p:tgtEl>
                                      </p:cBhvr>
                                      <p:by x="0" y="0"/>
                                    </p:animScale>
                                  </p:childTnLst>
                                </p:cTn>
                              </p:par>
                              <p:par>
                                <p:cTn id="103" presetID="10" presetClass="entr" presetSubtype="0" fill="hold" nodeType="withEffect">
                                  <p:stCondLst>
                                    <p:cond delay="2400"/>
                                  </p:stCondLst>
                                  <p:childTnLst>
                                    <p:set>
                                      <p:cBhvr>
                                        <p:cTn id="104" dur="1" fill="hold">
                                          <p:stCondLst>
                                            <p:cond delay="0"/>
                                          </p:stCondLst>
                                        </p:cTn>
                                        <p:tgtEl>
                                          <p:spTgt spid="219"/>
                                        </p:tgtEl>
                                        <p:attrNameLst>
                                          <p:attrName>style.visibility</p:attrName>
                                        </p:attrNameLst>
                                      </p:cBhvr>
                                      <p:to>
                                        <p:strVal val="visible"/>
                                      </p:to>
                                    </p:set>
                                    <p:animEffect transition="in" filter="fade">
                                      <p:cBhvr>
                                        <p:cTn id="105" dur="800"/>
                                        <p:tgtEl>
                                          <p:spTgt spid="219"/>
                                        </p:tgtEl>
                                      </p:cBhvr>
                                    </p:animEffect>
                                  </p:childTnLst>
                                </p:cTn>
                              </p:par>
                              <p:par>
                                <p:cTn id="106" presetID="10" presetClass="entr" presetSubtype="0" fill="hold" nodeType="withEffect">
                                  <p:stCondLst>
                                    <p:cond delay="2400"/>
                                  </p:stCondLst>
                                  <p:childTnLst>
                                    <p:set>
                                      <p:cBhvr>
                                        <p:cTn id="107" dur="1" fill="hold">
                                          <p:stCondLst>
                                            <p:cond delay="0"/>
                                          </p:stCondLst>
                                        </p:cTn>
                                        <p:tgtEl>
                                          <p:spTgt spid="195"/>
                                        </p:tgtEl>
                                        <p:attrNameLst>
                                          <p:attrName>style.visibility</p:attrName>
                                        </p:attrNameLst>
                                      </p:cBhvr>
                                      <p:to>
                                        <p:strVal val="visible"/>
                                      </p:to>
                                    </p:set>
                                    <p:animEffect transition="in" filter="fade">
                                      <p:cBhvr>
                                        <p:cTn id="108" dur="800"/>
                                        <p:tgtEl>
                                          <p:spTgt spid="195"/>
                                        </p:tgtEl>
                                      </p:cBhvr>
                                    </p:animEffect>
                                  </p:childTnLst>
                                </p:cTn>
                              </p:par>
                              <p:par>
                                <p:cTn id="109" presetID="1" presetClass="entr" presetSubtype="0" fill="hold" grpId="0" nodeType="withEffect">
                                  <p:stCondLst>
                                    <p:cond delay="1400"/>
                                  </p:stCondLst>
                                  <p:childTnLst>
                                    <p:set>
                                      <p:cBhvr>
                                        <p:cTn id="110" dur="1" fill="hold">
                                          <p:stCondLst>
                                            <p:cond delay="799"/>
                                          </p:stCondLst>
                                        </p:cTn>
                                        <p:tgtEl>
                                          <p:spTgt spid="223"/>
                                        </p:tgtEl>
                                        <p:attrNameLst>
                                          <p:attrName>style.visibility</p:attrName>
                                        </p:attrNameLst>
                                      </p:cBhvr>
                                      <p:to>
                                        <p:strVal val="visible"/>
                                      </p:to>
                                    </p:set>
                                  </p:childTnLst>
                                </p:cTn>
                              </p:par>
                              <p:par>
                                <p:cTn id="111" presetID="6" presetClass="emph" presetSubtype="0" accel="100000" autoRev="1" fill="hold" grpId="1" nodeType="withEffect">
                                  <p:stCondLst>
                                    <p:cond delay="1400"/>
                                  </p:stCondLst>
                                  <p:childTnLst>
                                    <p:animScale>
                                      <p:cBhvr>
                                        <p:cTn id="112" dur="800" fill="hold"/>
                                        <p:tgtEl>
                                          <p:spTgt spid="223"/>
                                        </p:tgtEl>
                                      </p:cBhvr>
                                      <p:by x="0" y="0"/>
                                    </p:animScale>
                                  </p:childTnLst>
                                </p:cTn>
                              </p:par>
                              <p:par>
                                <p:cTn id="113" presetID="10" presetClass="entr" presetSubtype="0" fill="hold" nodeType="withEffect">
                                  <p:stCondLst>
                                    <p:cond delay="2200"/>
                                  </p:stCondLst>
                                  <p:childTnLst>
                                    <p:set>
                                      <p:cBhvr>
                                        <p:cTn id="114" dur="1" fill="hold">
                                          <p:stCondLst>
                                            <p:cond delay="0"/>
                                          </p:stCondLst>
                                        </p:cTn>
                                        <p:tgtEl>
                                          <p:spTgt spid="222"/>
                                        </p:tgtEl>
                                        <p:attrNameLst>
                                          <p:attrName>style.visibility</p:attrName>
                                        </p:attrNameLst>
                                      </p:cBhvr>
                                      <p:to>
                                        <p:strVal val="visible"/>
                                      </p:to>
                                    </p:set>
                                    <p:animEffect transition="in" filter="fade">
                                      <p:cBhvr>
                                        <p:cTn id="115" dur="800"/>
                                        <p:tgtEl>
                                          <p:spTgt spid="222"/>
                                        </p:tgtEl>
                                      </p:cBhvr>
                                    </p:animEffect>
                                  </p:childTnLst>
                                </p:cTn>
                              </p:par>
                              <p:par>
                                <p:cTn id="116" presetID="1" presetClass="entr" presetSubtype="0" fill="hold" grpId="0" nodeType="withEffect">
                                  <p:stCondLst>
                                    <p:cond delay="1800"/>
                                  </p:stCondLst>
                                  <p:childTnLst>
                                    <p:set>
                                      <p:cBhvr>
                                        <p:cTn id="117" dur="1" fill="hold">
                                          <p:stCondLst>
                                            <p:cond delay="799"/>
                                          </p:stCondLst>
                                        </p:cTn>
                                        <p:tgtEl>
                                          <p:spTgt spid="229"/>
                                        </p:tgtEl>
                                        <p:attrNameLst>
                                          <p:attrName>style.visibility</p:attrName>
                                        </p:attrNameLst>
                                      </p:cBhvr>
                                      <p:to>
                                        <p:strVal val="visible"/>
                                      </p:to>
                                    </p:set>
                                  </p:childTnLst>
                                </p:cTn>
                              </p:par>
                              <p:par>
                                <p:cTn id="118" presetID="6" presetClass="emph" presetSubtype="0" accel="100000" autoRev="1" fill="hold" grpId="1" nodeType="withEffect">
                                  <p:stCondLst>
                                    <p:cond delay="1800"/>
                                  </p:stCondLst>
                                  <p:childTnLst>
                                    <p:animScale>
                                      <p:cBhvr>
                                        <p:cTn id="119" dur="800" fill="hold"/>
                                        <p:tgtEl>
                                          <p:spTgt spid="229"/>
                                        </p:tgtEl>
                                      </p:cBhvr>
                                      <p:by x="0" y="0"/>
                                    </p:animScale>
                                  </p:childTnLst>
                                </p:cTn>
                              </p:par>
                              <p:par>
                                <p:cTn id="120" presetID="10" presetClass="entr" presetSubtype="0" fill="hold" nodeType="withEffect">
                                  <p:stCondLst>
                                    <p:cond delay="2600"/>
                                  </p:stCondLst>
                                  <p:childTnLst>
                                    <p:set>
                                      <p:cBhvr>
                                        <p:cTn id="121" dur="1" fill="hold">
                                          <p:stCondLst>
                                            <p:cond delay="0"/>
                                          </p:stCondLst>
                                        </p:cTn>
                                        <p:tgtEl>
                                          <p:spTgt spid="228"/>
                                        </p:tgtEl>
                                        <p:attrNameLst>
                                          <p:attrName>style.visibility</p:attrName>
                                        </p:attrNameLst>
                                      </p:cBhvr>
                                      <p:to>
                                        <p:strVal val="visible"/>
                                      </p:to>
                                    </p:set>
                                    <p:animEffect transition="in" filter="fade">
                                      <p:cBhvr>
                                        <p:cTn id="122" dur="800"/>
                                        <p:tgtEl>
                                          <p:spTgt spid="228"/>
                                        </p:tgtEl>
                                      </p:cBhvr>
                                    </p:animEffect>
                                  </p:childTnLst>
                                </p:cTn>
                              </p:par>
                              <p:par>
                                <p:cTn id="123" presetID="1" presetClass="entr" presetSubtype="0" fill="hold" grpId="0" nodeType="withEffect">
                                  <p:stCondLst>
                                    <p:cond delay="2400"/>
                                  </p:stCondLst>
                                  <p:childTnLst>
                                    <p:set>
                                      <p:cBhvr>
                                        <p:cTn id="124" dur="1" fill="hold">
                                          <p:stCondLst>
                                            <p:cond delay="799"/>
                                          </p:stCondLst>
                                        </p:cTn>
                                        <p:tgtEl>
                                          <p:spTgt spid="216"/>
                                        </p:tgtEl>
                                        <p:attrNameLst>
                                          <p:attrName>style.visibility</p:attrName>
                                        </p:attrNameLst>
                                      </p:cBhvr>
                                      <p:to>
                                        <p:strVal val="visible"/>
                                      </p:to>
                                    </p:set>
                                  </p:childTnLst>
                                </p:cTn>
                              </p:par>
                              <p:par>
                                <p:cTn id="125" presetID="6" presetClass="emph" presetSubtype="0" accel="100000" autoRev="1" fill="hold" grpId="1" nodeType="withEffect">
                                  <p:stCondLst>
                                    <p:cond delay="2400"/>
                                  </p:stCondLst>
                                  <p:childTnLst>
                                    <p:animScale>
                                      <p:cBhvr>
                                        <p:cTn id="126" dur="800" fill="hold"/>
                                        <p:tgtEl>
                                          <p:spTgt spid="216"/>
                                        </p:tgtEl>
                                      </p:cBhvr>
                                      <p:by x="0" y="0"/>
                                    </p:animScale>
                                  </p:childTnLst>
                                </p:cTn>
                              </p:par>
                              <p:par>
                                <p:cTn id="127" presetID="10" presetClass="entr" presetSubtype="0" fill="hold" nodeType="withEffect">
                                  <p:stCondLst>
                                    <p:cond delay="3200"/>
                                  </p:stCondLst>
                                  <p:childTnLst>
                                    <p:set>
                                      <p:cBhvr>
                                        <p:cTn id="128" dur="1" fill="hold">
                                          <p:stCondLst>
                                            <p:cond delay="0"/>
                                          </p:stCondLst>
                                        </p:cTn>
                                        <p:tgtEl>
                                          <p:spTgt spid="215"/>
                                        </p:tgtEl>
                                        <p:attrNameLst>
                                          <p:attrName>style.visibility</p:attrName>
                                        </p:attrNameLst>
                                      </p:cBhvr>
                                      <p:to>
                                        <p:strVal val="visible"/>
                                      </p:to>
                                    </p:set>
                                    <p:animEffect transition="in" filter="fade">
                                      <p:cBhvr>
                                        <p:cTn id="129" dur="800"/>
                                        <p:tgtEl>
                                          <p:spTgt spid="215"/>
                                        </p:tgtEl>
                                      </p:cBhvr>
                                    </p:animEffect>
                                  </p:childTnLst>
                                </p:cTn>
                              </p:par>
                              <p:par>
                                <p:cTn id="130" presetID="10" presetClass="entr" presetSubtype="0" fill="hold" nodeType="withEffect">
                                  <p:stCondLst>
                                    <p:cond delay="3600"/>
                                  </p:stCondLst>
                                  <p:childTnLst>
                                    <p:set>
                                      <p:cBhvr>
                                        <p:cTn id="131" dur="1" fill="hold">
                                          <p:stCondLst>
                                            <p:cond delay="0"/>
                                          </p:stCondLst>
                                        </p:cTn>
                                        <p:tgtEl>
                                          <p:spTgt spid="213"/>
                                        </p:tgtEl>
                                        <p:attrNameLst>
                                          <p:attrName>style.visibility</p:attrName>
                                        </p:attrNameLst>
                                      </p:cBhvr>
                                      <p:to>
                                        <p:strVal val="visible"/>
                                      </p:to>
                                    </p:set>
                                    <p:animEffect transition="in" filter="fade">
                                      <p:cBhvr>
                                        <p:cTn id="132" dur="800"/>
                                        <p:tgtEl>
                                          <p:spTgt spid="213"/>
                                        </p:tgtEl>
                                      </p:cBhvr>
                                    </p:animEffect>
                                  </p:childTnLst>
                                </p:cTn>
                              </p:par>
                              <p:par>
                                <p:cTn id="133" presetID="1" presetClass="entr" presetSubtype="0" fill="hold" grpId="0" nodeType="withEffect">
                                  <p:stCondLst>
                                    <p:cond delay="2800"/>
                                  </p:stCondLst>
                                  <p:childTnLst>
                                    <p:set>
                                      <p:cBhvr>
                                        <p:cTn id="134" dur="1" fill="hold">
                                          <p:stCondLst>
                                            <p:cond delay="799"/>
                                          </p:stCondLst>
                                        </p:cTn>
                                        <p:tgtEl>
                                          <p:spTgt spid="214"/>
                                        </p:tgtEl>
                                        <p:attrNameLst>
                                          <p:attrName>style.visibility</p:attrName>
                                        </p:attrNameLst>
                                      </p:cBhvr>
                                      <p:to>
                                        <p:strVal val="visible"/>
                                      </p:to>
                                    </p:set>
                                  </p:childTnLst>
                                </p:cTn>
                              </p:par>
                              <p:par>
                                <p:cTn id="135" presetID="6" presetClass="emph" presetSubtype="0" accel="100000" autoRev="1" fill="hold" grpId="1" nodeType="withEffect">
                                  <p:stCondLst>
                                    <p:cond delay="2800"/>
                                  </p:stCondLst>
                                  <p:childTnLst>
                                    <p:animScale>
                                      <p:cBhvr>
                                        <p:cTn id="136" dur="800" fill="hold"/>
                                        <p:tgtEl>
                                          <p:spTgt spid="214"/>
                                        </p:tgtEl>
                                      </p:cBhvr>
                                      <p:by x="0" y="0"/>
                                    </p:animScale>
                                  </p:childTnLst>
                                </p:cTn>
                              </p:par>
                              <p:par>
                                <p:cTn id="137" presetID="1" presetClass="entr" presetSubtype="0" fill="hold" grpId="0" nodeType="withEffect">
                                  <p:stCondLst>
                                    <p:cond delay="2700"/>
                                  </p:stCondLst>
                                  <p:childTnLst>
                                    <p:set>
                                      <p:cBhvr>
                                        <p:cTn id="138" dur="1" fill="hold">
                                          <p:stCondLst>
                                            <p:cond delay="799"/>
                                          </p:stCondLst>
                                        </p:cTn>
                                        <p:tgtEl>
                                          <p:spTgt spid="206"/>
                                        </p:tgtEl>
                                        <p:attrNameLst>
                                          <p:attrName>style.visibility</p:attrName>
                                        </p:attrNameLst>
                                      </p:cBhvr>
                                      <p:to>
                                        <p:strVal val="visible"/>
                                      </p:to>
                                    </p:set>
                                  </p:childTnLst>
                                </p:cTn>
                              </p:par>
                              <p:par>
                                <p:cTn id="139" presetID="6" presetClass="emph" presetSubtype="0" accel="100000" autoRev="1" fill="hold" grpId="1" nodeType="withEffect">
                                  <p:stCondLst>
                                    <p:cond delay="2700"/>
                                  </p:stCondLst>
                                  <p:childTnLst>
                                    <p:animScale>
                                      <p:cBhvr>
                                        <p:cTn id="140" dur="800" fill="hold"/>
                                        <p:tgtEl>
                                          <p:spTgt spid="206"/>
                                        </p:tgtEl>
                                      </p:cBhvr>
                                      <p:by x="0" y="0"/>
                                    </p:animScale>
                                  </p:childTnLst>
                                </p:cTn>
                              </p:par>
                              <p:par>
                                <p:cTn id="141" presetID="10" presetClass="entr" presetSubtype="0" fill="hold" nodeType="withEffect">
                                  <p:stCondLst>
                                    <p:cond delay="3500"/>
                                  </p:stCondLst>
                                  <p:childTnLst>
                                    <p:set>
                                      <p:cBhvr>
                                        <p:cTn id="142" dur="1" fill="hold">
                                          <p:stCondLst>
                                            <p:cond delay="0"/>
                                          </p:stCondLst>
                                        </p:cTn>
                                        <p:tgtEl>
                                          <p:spTgt spid="193"/>
                                        </p:tgtEl>
                                        <p:attrNameLst>
                                          <p:attrName>style.visibility</p:attrName>
                                        </p:attrNameLst>
                                      </p:cBhvr>
                                      <p:to>
                                        <p:strVal val="visible"/>
                                      </p:to>
                                    </p:set>
                                    <p:animEffect transition="in" filter="fade">
                                      <p:cBhvr>
                                        <p:cTn id="143" dur="800"/>
                                        <p:tgtEl>
                                          <p:spTgt spid="193"/>
                                        </p:tgtEl>
                                      </p:cBhvr>
                                    </p:animEffect>
                                  </p:childTnLst>
                                </p:cTn>
                              </p:par>
                              <p:par>
                                <p:cTn id="144" presetID="1" presetClass="entr" presetSubtype="0" fill="hold" nodeType="withEffect">
                                  <p:stCondLst>
                                    <p:cond delay="2400"/>
                                  </p:stCondLst>
                                  <p:childTnLst>
                                    <p:set>
                                      <p:cBhvr>
                                        <p:cTn id="145" dur="1" fill="hold">
                                          <p:stCondLst>
                                            <p:cond delay="799"/>
                                          </p:stCondLst>
                                        </p:cTn>
                                        <p:tgtEl>
                                          <p:spTgt spid="302"/>
                                        </p:tgtEl>
                                        <p:attrNameLst>
                                          <p:attrName>style.visibility</p:attrName>
                                        </p:attrNameLst>
                                      </p:cBhvr>
                                      <p:to>
                                        <p:strVal val="visible"/>
                                      </p:to>
                                    </p:set>
                                  </p:childTnLst>
                                </p:cTn>
                              </p:par>
                              <p:par>
                                <p:cTn id="146" presetID="6" presetClass="emph" presetSubtype="0" accel="100000" autoRev="1" fill="hold" nodeType="withEffect">
                                  <p:stCondLst>
                                    <p:cond delay="2400"/>
                                  </p:stCondLst>
                                  <p:childTnLst>
                                    <p:animScale>
                                      <p:cBhvr>
                                        <p:cTn id="147" dur="800" fill="hold"/>
                                        <p:tgtEl>
                                          <p:spTgt spid="302"/>
                                        </p:tgtEl>
                                      </p:cBhvr>
                                      <p:by x="0" y="0"/>
                                    </p:animScale>
                                  </p:childTnLst>
                                </p:cTn>
                              </p:par>
                              <p:par>
                                <p:cTn id="148" presetID="10" presetClass="entr" presetSubtype="0" fill="hold" nodeType="withEffect">
                                  <p:stCondLst>
                                    <p:cond delay="3200"/>
                                  </p:stCondLst>
                                  <p:childTnLst>
                                    <p:set>
                                      <p:cBhvr>
                                        <p:cTn id="149" dur="1" fill="hold">
                                          <p:stCondLst>
                                            <p:cond delay="0"/>
                                          </p:stCondLst>
                                        </p:cTn>
                                        <p:tgtEl>
                                          <p:spTgt spid="194"/>
                                        </p:tgtEl>
                                        <p:attrNameLst>
                                          <p:attrName>style.visibility</p:attrName>
                                        </p:attrNameLst>
                                      </p:cBhvr>
                                      <p:to>
                                        <p:strVal val="visible"/>
                                      </p:to>
                                    </p:set>
                                    <p:animEffect transition="in" filter="fade">
                                      <p:cBhvr>
                                        <p:cTn id="150" dur="800"/>
                                        <p:tgtEl>
                                          <p:spTgt spid="194"/>
                                        </p:tgtEl>
                                      </p:cBhvr>
                                    </p:animEffect>
                                  </p:childTnLst>
                                </p:cTn>
                              </p:par>
                              <p:par>
                                <p:cTn id="151" presetID="10" presetClass="entr" presetSubtype="0" fill="hold" grpId="0" nodeType="withEffect">
                                  <p:stCondLst>
                                    <p:cond delay="3400"/>
                                  </p:stCondLst>
                                  <p:childTnLst>
                                    <p:set>
                                      <p:cBhvr>
                                        <p:cTn id="152" dur="1" fill="hold">
                                          <p:stCondLst>
                                            <p:cond delay="0"/>
                                          </p:stCondLst>
                                        </p:cTn>
                                        <p:tgtEl>
                                          <p:spTgt spid="239"/>
                                        </p:tgtEl>
                                        <p:attrNameLst>
                                          <p:attrName>style.visibility</p:attrName>
                                        </p:attrNameLst>
                                      </p:cBhvr>
                                      <p:to>
                                        <p:strVal val="visible"/>
                                      </p:to>
                                    </p:set>
                                    <p:animEffect transition="in" filter="fade">
                                      <p:cBhvr>
                                        <p:cTn id="153" dur="600"/>
                                        <p:tgtEl>
                                          <p:spTgt spid="239"/>
                                        </p:tgtEl>
                                      </p:cBhvr>
                                    </p:animEffect>
                                  </p:childTnLst>
                                </p:cTn>
                              </p:par>
                              <p:par>
                                <p:cTn id="154" presetID="35" presetClass="path" presetSubtype="0" decel="100000" fill="hold" grpId="1" nodeType="withEffect">
                                  <p:stCondLst>
                                    <p:cond delay="3200"/>
                                  </p:stCondLst>
                                  <p:childTnLst>
                                    <p:animMotion origin="layout" path="M 0.06025 0.00023 L 2.93592E-7 0.00023 " pathEditMode="relative" rAng="0" ptsTypes="AA">
                                      <p:cBhvr>
                                        <p:cTn id="155" dur="800" fill="hold"/>
                                        <p:tgtEl>
                                          <p:spTgt spid="239"/>
                                        </p:tgtEl>
                                        <p:attrNameLst>
                                          <p:attrName>ppt_x</p:attrName>
                                          <p:attrName>ppt_y</p:attrName>
                                        </p:attrNameLst>
                                      </p:cBhvr>
                                      <p:rCtr x="-3013" y="0"/>
                                    </p:animMotion>
                                  </p:childTnLst>
                                </p:cTn>
                              </p:par>
                              <p:par>
                                <p:cTn id="156" presetID="1" presetClass="entr" presetSubtype="0" fill="hold" grpId="0" nodeType="withEffect">
                                  <p:stCondLst>
                                    <p:cond delay="3800"/>
                                  </p:stCondLst>
                                  <p:childTnLst>
                                    <p:set>
                                      <p:cBhvr>
                                        <p:cTn id="157" dur="1" fill="hold">
                                          <p:stCondLst>
                                            <p:cond delay="799"/>
                                          </p:stCondLst>
                                        </p:cTn>
                                        <p:tgtEl>
                                          <p:spTgt spid="227"/>
                                        </p:tgtEl>
                                        <p:attrNameLst>
                                          <p:attrName>style.visibility</p:attrName>
                                        </p:attrNameLst>
                                      </p:cBhvr>
                                      <p:to>
                                        <p:strVal val="visible"/>
                                      </p:to>
                                    </p:set>
                                  </p:childTnLst>
                                </p:cTn>
                              </p:par>
                              <p:par>
                                <p:cTn id="158" presetID="6" presetClass="emph" presetSubtype="0" accel="100000" autoRev="1" fill="hold" grpId="1" nodeType="withEffect">
                                  <p:stCondLst>
                                    <p:cond delay="3800"/>
                                  </p:stCondLst>
                                  <p:childTnLst>
                                    <p:animScale>
                                      <p:cBhvr>
                                        <p:cTn id="159" dur="800" fill="hold"/>
                                        <p:tgtEl>
                                          <p:spTgt spid="227"/>
                                        </p:tgtEl>
                                      </p:cBhvr>
                                      <p:by x="0" y="0"/>
                                    </p:animScale>
                                  </p:childTnLst>
                                </p:cTn>
                              </p:par>
                              <p:par>
                                <p:cTn id="160" presetID="10" presetClass="entr" presetSubtype="0" fill="hold" nodeType="withEffect">
                                  <p:stCondLst>
                                    <p:cond delay="4600"/>
                                  </p:stCondLst>
                                  <p:childTnLst>
                                    <p:set>
                                      <p:cBhvr>
                                        <p:cTn id="161" dur="1" fill="hold">
                                          <p:stCondLst>
                                            <p:cond delay="0"/>
                                          </p:stCondLst>
                                        </p:cTn>
                                        <p:tgtEl>
                                          <p:spTgt spid="226"/>
                                        </p:tgtEl>
                                        <p:attrNameLst>
                                          <p:attrName>style.visibility</p:attrName>
                                        </p:attrNameLst>
                                      </p:cBhvr>
                                      <p:to>
                                        <p:strVal val="visible"/>
                                      </p:to>
                                    </p:set>
                                    <p:animEffect transition="in" filter="fade">
                                      <p:cBhvr>
                                        <p:cTn id="162" dur="800"/>
                                        <p:tgtEl>
                                          <p:spTgt spid="226"/>
                                        </p:tgtEl>
                                      </p:cBhvr>
                                    </p:animEffect>
                                  </p:childTnLst>
                                </p:cTn>
                              </p:par>
                              <p:par>
                                <p:cTn id="163" presetID="1" presetClass="entr" presetSubtype="0" fill="hold" grpId="0" nodeType="withEffect">
                                  <p:stCondLst>
                                    <p:cond delay="4200"/>
                                  </p:stCondLst>
                                  <p:childTnLst>
                                    <p:set>
                                      <p:cBhvr>
                                        <p:cTn id="164" dur="1" fill="hold">
                                          <p:stCondLst>
                                            <p:cond delay="799"/>
                                          </p:stCondLst>
                                        </p:cTn>
                                        <p:tgtEl>
                                          <p:spTgt spid="225"/>
                                        </p:tgtEl>
                                        <p:attrNameLst>
                                          <p:attrName>style.visibility</p:attrName>
                                        </p:attrNameLst>
                                      </p:cBhvr>
                                      <p:to>
                                        <p:strVal val="visible"/>
                                      </p:to>
                                    </p:set>
                                  </p:childTnLst>
                                </p:cTn>
                              </p:par>
                              <p:par>
                                <p:cTn id="165" presetID="6" presetClass="emph" presetSubtype="0" accel="100000" autoRev="1" fill="hold" grpId="1" nodeType="withEffect">
                                  <p:stCondLst>
                                    <p:cond delay="4200"/>
                                  </p:stCondLst>
                                  <p:childTnLst>
                                    <p:animScale>
                                      <p:cBhvr>
                                        <p:cTn id="166" dur="800" fill="hold"/>
                                        <p:tgtEl>
                                          <p:spTgt spid="225"/>
                                        </p:tgtEl>
                                      </p:cBhvr>
                                      <p:by x="0" y="0"/>
                                    </p:animScale>
                                  </p:childTnLst>
                                </p:cTn>
                              </p:par>
                              <p:par>
                                <p:cTn id="167" presetID="10" presetClass="entr" presetSubtype="0" fill="hold" nodeType="withEffect">
                                  <p:stCondLst>
                                    <p:cond delay="5000"/>
                                  </p:stCondLst>
                                  <p:childTnLst>
                                    <p:set>
                                      <p:cBhvr>
                                        <p:cTn id="168" dur="1" fill="hold">
                                          <p:stCondLst>
                                            <p:cond delay="0"/>
                                          </p:stCondLst>
                                        </p:cTn>
                                        <p:tgtEl>
                                          <p:spTgt spid="224"/>
                                        </p:tgtEl>
                                        <p:attrNameLst>
                                          <p:attrName>style.visibility</p:attrName>
                                        </p:attrNameLst>
                                      </p:cBhvr>
                                      <p:to>
                                        <p:strVal val="visible"/>
                                      </p:to>
                                    </p:set>
                                    <p:animEffect transition="in" filter="fade">
                                      <p:cBhvr>
                                        <p:cTn id="169" dur="800"/>
                                        <p:tgtEl>
                                          <p:spTgt spid="224"/>
                                        </p:tgtEl>
                                      </p:cBhvr>
                                    </p:animEffect>
                                  </p:childTnLst>
                                </p:cTn>
                              </p:par>
                              <p:par>
                                <p:cTn id="170" presetID="1" presetClass="entr" presetSubtype="0" fill="hold" nodeType="withEffect">
                                  <p:stCondLst>
                                    <p:cond delay="2800"/>
                                  </p:stCondLst>
                                  <p:childTnLst>
                                    <p:set>
                                      <p:cBhvr>
                                        <p:cTn id="171" dur="1" fill="hold">
                                          <p:stCondLst>
                                            <p:cond delay="799"/>
                                          </p:stCondLst>
                                        </p:cTn>
                                        <p:tgtEl>
                                          <p:spTgt spid="251"/>
                                        </p:tgtEl>
                                        <p:attrNameLst>
                                          <p:attrName>style.visibility</p:attrName>
                                        </p:attrNameLst>
                                      </p:cBhvr>
                                      <p:to>
                                        <p:strVal val="visible"/>
                                      </p:to>
                                    </p:set>
                                  </p:childTnLst>
                                </p:cTn>
                              </p:par>
                              <p:par>
                                <p:cTn id="172" presetID="6" presetClass="emph" presetSubtype="0" accel="100000" autoRev="1" fill="hold" nodeType="withEffect">
                                  <p:stCondLst>
                                    <p:cond delay="2800"/>
                                  </p:stCondLst>
                                  <p:childTnLst>
                                    <p:animScale>
                                      <p:cBhvr>
                                        <p:cTn id="173" dur="800" fill="hold"/>
                                        <p:tgtEl>
                                          <p:spTgt spid="251"/>
                                        </p:tgtEl>
                                      </p:cBhvr>
                                      <p:by x="0" y="0"/>
                                    </p:animScale>
                                  </p:childTnLst>
                                </p:cTn>
                              </p:par>
                              <p:par>
                                <p:cTn id="174" presetID="10" presetClass="entr" presetSubtype="0" fill="hold" nodeType="withEffect">
                                  <p:stCondLst>
                                    <p:cond delay="3600"/>
                                  </p:stCondLst>
                                  <p:childTnLst>
                                    <p:set>
                                      <p:cBhvr>
                                        <p:cTn id="175" dur="1" fill="hold">
                                          <p:stCondLst>
                                            <p:cond delay="0"/>
                                          </p:stCondLst>
                                        </p:cTn>
                                        <p:tgtEl>
                                          <p:spTgt spid="205"/>
                                        </p:tgtEl>
                                        <p:attrNameLst>
                                          <p:attrName>style.visibility</p:attrName>
                                        </p:attrNameLst>
                                      </p:cBhvr>
                                      <p:to>
                                        <p:strVal val="visible"/>
                                      </p:to>
                                    </p:set>
                                    <p:animEffect transition="in" filter="fade">
                                      <p:cBhvr>
                                        <p:cTn id="176" dur="800"/>
                                        <p:tgtEl>
                                          <p:spTgt spid="205"/>
                                        </p:tgtEl>
                                      </p:cBhvr>
                                    </p:animEffect>
                                  </p:childTnLst>
                                </p:cTn>
                              </p:par>
                              <p:par>
                                <p:cTn id="177" presetID="1" presetClass="entr" presetSubtype="0" fill="hold" nodeType="withEffect">
                                  <p:stCondLst>
                                    <p:cond delay="3800"/>
                                  </p:stCondLst>
                                  <p:childTnLst>
                                    <p:set>
                                      <p:cBhvr>
                                        <p:cTn id="178" dur="1" fill="hold">
                                          <p:stCondLst>
                                            <p:cond delay="799"/>
                                          </p:stCondLst>
                                        </p:cTn>
                                        <p:tgtEl>
                                          <p:spTgt spid="269"/>
                                        </p:tgtEl>
                                        <p:attrNameLst>
                                          <p:attrName>style.visibility</p:attrName>
                                        </p:attrNameLst>
                                      </p:cBhvr>
                                      <p:to>
                                        <p:strVal val="visible"/>
                                      </p:to>
                                    </p:set>
                                  </p:childTnLst>
                                </p:cTn>
                              </p:par>
                              <p:par>
                                <p:cTn id="179" presetID="6" presetClass="emph" presetSubtype="0" accel="100000" autoRev="1" fill="hold" nodeType="withEffect">
                                  <p:stCondLst>
                                    <p:cond delay="3800"/>
                                  </p:stCondLst>
                                  <p:childTnLst>
                                    <p:animScale>
                                      <p:cBhvr>
                                        <p:cTn id="180" dur="800" fill="hold"/>
                                        <p:tgtEl>
                                          <p:spTgt spid="269"/>
                                        </p:tgtEl>
                                      </p:cBhvr>
                                      <p:by x="0" y="0"/>
                                    </p:animScale>
                                  </p:childTnLst>
                                </p:cTn>
                              </p:par>
                              <p:par>
                                <p:cTn id="181" presetID="10" presetClass="entr" presetSubtype="0" fill="hold" nodeType="withEffect">
                                  <p:stCondLst>
                                    <p:cond delay="4600"/>
                                  </p:stCondLst>
                                  <p:childTnLst>
                                    <p:set>
                                      <p:cBhvr>
                                        <p:cTn id="182" dur="1" fill="hold">
                                          <p:stCondLst>
                                            <p:cond delay="0"/>
                                          </p:stCondLst>
                                        </p:cTn>
                                        <p:tgtEl>
                                          <p:spTgt spid="198"/>
                                        </p:tgtEl>
                                        <p:attrNameLst>
                                          <p:attrName>style.visibility</p:attrName>
                                        </p:attrNameLst>
                                      </p:cBhvr>
                                      <p:to>
                                        <p:strVal val="visible"/>
                                      </p:to>
                                    </p:set>
                                    <p:animEffect transition="in" filter="fade">
                                      <p:cBhvr>
                                        <p:cTn id="183" dur="800"/>
                                        <p:tgtEl>
                                          <p:spTgt spid="198"/>
                                        </p:tgtEl>
                                      </p:cBhvr>
                                    </p:animEffect>
                                  </p:childTnLst>
                                </p:cTn>
                              </p:par>
                              <p:par>
                                <p:cTn id="184" presetID="1" presetClass="entr" presetSubtype="0" fill="hold" nodeType="withEffect">
                                  <p:stCondLst>
                                    <p:cond delay="4200"/>
                                  </p:stCondLst>
                                  <p:childTnLst>
                                    <p:set>
                                      <p:cBhvr>
                                        <p:cTn id="185" dur="1" fill="hold">
                                          <p:stCondLst>
                                            <p:cond delay="799"/>
                                          </p:stCondLst>
                                        </p:cTn>
                                        <p:tgtEl>
                                          <p:spTgt spid="279"/>
                                        </p:tgtEl>
                                        <p:attrNameLst>
                                          <p:attrName>style.visibility</p:attrName>
                                        </p:attrNameLst>
                                      </p:cBhvr>
                                      <p:to>
                                        <p:strVal val="visible"/>
                                      </p:to>
                                    </p:set>
                                  </p:childTnLst>
                                </p:cTn>
                              </p:par>
                              <p:par>
                                <p:cTn id="186" presetID="6" presetClass="emph" presetSubtype="0" accel="100000" autoRev="1" fill="hold" nodeType="withEffect">
                                  <p:stCondLst>
                                    <p:cond delay="4200"/>
                                  </p:stCondLst>
                                  <p:childTnLst>
                                    <p:animScale>
                                      <p:cBhvr>
                                        <p:cTn id="187" dur="800" fill="hold"/>
                                        <p:tgtEl>
                                          <p:spTgt spid="279"/>
                                        </p:tgtEl>
                                      </p:cBhvr>
                                      <p:by x="0" y="0"/>
                                    </p:animScale>
                                  </p:childTnLst>
                                </p:cTn>
                              </p:par>
                              <p:par>
                                <p:cTn id="188" presetID="10" presetClass="entr" presetSubtype="0" fill="hold" nodeType="withEffect">
                                  <p:stCondLst>
                                    <p:cond delay="5000"/>
                                  </p:stCondLst>
                                  <p:childTnLst>
                                    <p:set>
                                      <p:cBhvr>
                                        <p:cTn id="189" dur="1" fill="hold">
                                          <p:stCondLst>
                                            <p:cond delay="0"/>
                                          </p:stCondLst>
                                        </p:cTn>
                                        <p:tgtEl>
                                          <p:spTgt spid="212"/>
                                        </p:tgtEl>
                                        <p:attrNameLst>
                                          <p:attrName>style.visibility</p:attrName>
                                        </p:attrNameLst>
                                      </p:cBhvr>
                                      <p:to>
                                        <p:strVal val="visible"/>
                                      </p:to>
                                    </p:set>
                                    <p:animEffect transition="in" filter="fade">
                                      <p:cBhvr>
                                        <p:cTn id="190" dur="800"/>
                                        <p:tgtEl>
                                          <p:spTgt spid="212"/>
                                        </p:tgtEl>
                                      </p:cBhvr>
                                    </p:animEffect>
                                  </p:childTnLst>
                                </p:cTn>
                              </p:par>
                              <p:par>
                                <p:cTn id="191" presetID="10" presetClass="entr" presetSubtype="0" fill="hold" grpId="0" nodeType="withEffect">
                                  <p:stCondLst>
                                    <p:cond delay="4800"/>
                                  </p:stCondLst>
                                  <p:childTnLst>
                                    <p:set>
                                      <p:cBhvr>
                                        <p:cTn id="192" dur="1" fill="hold">
                                          <p:stCondLst>
                                            <p:cond delay="0"/>
                                          </p:stCondLst>
                                        </p:cTn>
                                        <p:tgtEl>
                                          <p:spTgt spid="241"/>
                                        </p:tgtEl>
                                        <p:attrNameLst>
                                          <p:attrName>style.visibility</p:attrName>
                                        </p:attrNameLst>
                                      </p:cBhvr>
                                      <p:to>
                                        <p:strVal val="visible"/>
                                      </p:to>
                                    </p:set>
                                    <p:animEffect transition="in" filter="fade">
                                      <p:cBhvr>
                                        <p:cTn id="193" dur="600"/>
                                        <p:tgtEl>
                                          <p:spTgt spid="241"/>
                                        </p:tgtEl>
                                      </p:cBhvr>
                                    </p:animEffect>
                                  </p:childTnLst>
                                </p:cTn>
                              </p:par>
                              <p:par>
                                <p:cTn id="194" presetID="35" presetClass="path" presetSubtype="0" decel="100000" fill="hold" grpId="1" nodeType="withEffect">
                                  <p:stCondLst>
                                    <p:cond delay="4600"/>
                                  </p:stCondLst>
                                  <p:childTnLst>
                                    <p:animMotion origin="layout" path="M -0.05553 0.00023 L -1.70794E-6 0.00023 " pathEditMode="relative" rAng="0" ptsTypes="AA">
                                      <p:cBhvr>
                                        <p:cTn id="195" dur="800" fill="hold"/>
                                        <p:tgtEl>
                                          <p:spTgt spid="241"/>
                                        </p:tgtEl>
                                        <p:attrNameLst>
                                          <p:attrName>ppt_x</p:attrName>
                                          <p:attrName>ppt_y</p:attrName>
                                        </p:attrNameLst>
                                      </p:cBhvr>
                                      <p:rCtr x="2770" y="0"/>
                                    </p:animMotion>
                                  </p:childTnLst>
                                </p:cTn>
                              </p:par>
                              <p:par>
                                <p:cTn id="196" presetID="10" presetClass="entr" presetSubtype="0" fill="hold" grpId="0" nodeType="withEffect">
                                  <p:stCondLst>
                                    <p:cond delay="5200"/>
                                  </p:stCondLst>
                                  <p:childTnLst>
                                    <p:set>
                                      <p:cBhvr>
                                        <p:cTn id="197" dur="1" fill="hold">
                                          <p:stCondLst>
                                            <p:cond delay="0"/>
                                          </p:stCondLst>
                                        </p:cTn>
                                        <p:tgtEl>
                                          <p:spTgt spid="236"/>
                                        </p:tgtEl>
                                        <p:attrNameLst>
                                          <p:attrName>style.visibility</p:attrName>
                                        </p:attrNameLst>
                                      </p:cBhvr>
                                      <p:to>
                                        <p:strVal val="visible"/>
                                      </p:to>
                                    </p:set>
                                    <p:animEffect transition="in" filter="fade">
                                      <p:cBhvr>
                                        <p:cTn id="198" dur="600"/>
                                        <p:tgtEl>
                                          <p:spTgt spid="236"/>
                                        </p:tgtEl>
                                      </p:cBhvr>
                                    </p:animEffect>
                                  </p:childTnLst>
                                </p:cTn>
                              </p:par>
                              <p:par>
                                <p:cTn id="199" presetID="35" presetClass="path" presetSubtype="0" decel="100000" fill="hold" grpId="1" nodeType="withEffect">
                                  <p:stCondLst>
                                    <p:cond delay="5000"/>
                                  </p:stCondLst>
                                  <p:childTnLst>
                                    <p:animMotion origin="layout" path="M -0.05546 0.00023 L -4.79167E-6 0.00023 " pathEditMode="relative" rAng="0" ptsTypes="AA">
                                      <p:cBhvr>
                                        <p:cTn id="200" dur="800" fill="hold"/>
                                        <p:tgtEl>
                                          <p:spTgt spid="236"/>
                                        </p:tgtEl>
                                        <p:attrNameLst>
                                          <p:attrName>ppt_x</p:attrName>
                                          <p:attrName>ppt_y</p:attrName>
                                        </p:attrNameLst>
                                      </p:cBhvr>
                                      <p:rCtr x="2773" y="0"/>
                                    </p:animMotion>
                                  </p:childTnLst>
                                </p:cTn>
                              </p:par>
                              <p:par>
                                <p:cTn id="201" presetID="10" presetClass="entr" presetSubtype="0" fill="hold" grpId="0" nodeType="withEffect">
                                  <p:stCondLst>
                                    <p:cond delay="5600"/>
                                  </p:stCondLst>
                                  <p:childTnLst>
                                    <p:set>
                                      <p:cBhvr>
                                        <p:cTn id="202" dur="1" fill="hold">
                                          <p:stCondLst>
                                            <p:cond delay="0"/>
                                          </p:stCondLst>
                                        </p:cTn>
                                        <p:tgtEl>
                                          <p:spTgt spid="240"/>
                                        </p:tgtEl>
                                        <p:attrNameLst>
                                          <p:attrName>style.visibility</p:attrName>
                                        </p:attrNameLst>
                                      </p:cBhvr>
                                      <p:to>
                                        <p:strVal val="visible"/>
                                      </p:to>
                                    </p:set>
                                    <p:animEffect transition="in" filter="fade">
                                      <p:cBhvr>
                                        <p:cTn id="203" dur="600"/>
                                        <p:tgtEl>
                                          <p:spTgt spid="240"/>
                                        </p:tgtEl>
                                      </p:cBhvr>
                                    </p:animEffect>
                                  </p:childTnLst>
                                </p:cTn>
                              </p:par>
                              <p:par>
                                <p:cTn id="204" presetID="35" presetClass="path" presetSubtype="0" decel="100000" fill="hold" grpId="1" nodeType="withEffect">
                                  <p:stCondLst>
                                    <p:cond delay="5400"/>
                                  </p:stCondLst>
                                  <p:childTnLst>
                                    <p:animMotion origin="layout" path="M -0.05548 0.00024 L -2.22454E-6 0.00024 " pathEditMode="relative" rAng="0" ptsTypes="AA">
                                      <p:cBhvr>
                                        <p:cTn id="205" dur="800" fill="hold"/>
                                        <p:tgtEl>
                                          <p:spTgt spid="240"/>
                                        </p:tgtEl>
                                        <p:attrNameLst>
                                          <p:attrName>ppt_x</p:attrName>
                                          <p:attrName>ppt_y</p:attrName>
                                        </p:attrNameLst>
                                      </p:cBhvr>
                                      <p:rCtr x="2774" y="0"/>
                                    </p:animMotion>
                                  </p:childTnLst>
                                </p:cTn>
                              </p:par>
                              <p:par>
                                <p:cTn id="206" presetID="10" presetClass="entr" presetSubtype="0" fill="hold" nodeType="withEffect">
                                  <p:stCondLst>
                                    <p:cond delay="5400"/>
                                  </p:stCondLst>
                                  <p:childTnLst>
                                    <p:set>
                                      <p:cBhvr>
                                        <p:cTn id="207" dur="1" fill="hold">
                                          <p:stCondLst>
                                            <p:cond delay="0"/>
                                          </p:stCondLst>
                                        </p:cTn>
                                        <p:tgtEl>
                                          <p:spTgt spid="200"/>
                                        </p:tgtEl>
                                        <p:attrNameLst>
                                          <p:attrName>style.visibility</p:attrName>
                                        </p:attrNameLst>
                                      </p:cBhvr>
                                      <p:to>
                                        <p:strVal val="visible"/>
                                      </p:to>
                                    </p:set>
                                    <p:animEffect transition="in" filter="fade">
                                      <p:cBhvr>
                                        <p:cTn id="208" dur="800"/>
                                        <p:tgtEl>
                                          <p:spTgt spid="200"/>
                                        </p:tgtEl>
                                      </p:cBhvr>
                                    </p:animEffect>
                                  </p:childTnLst>
                                </p:cTn>
                              </p:par>
                              <p:par>
                                <p:cTn id="209" presetID="10" presetClass="entr" presetSubtype="0" fill="hold" nodeType="withEffect">
                                  <p:stCondLst>
                                    <p:cond delay="5400"/>
                                  </p:stCondLst>
                                  <p:childTnLst>
                                    <p:set>
                                      <p:cBhvr>
                                        <p:cTn id="210" dur="1" fill="hold">
                                          <p:stCondLst>
                                            <p:cond delay="0"/>
                                          </p:stCondLst>
                                        </p:cTn>
                                        <p:tgtEl>
                                          <p:spTgt spid="201"/>
                                        </p:tgtEl>
                                        <p:attrNameLst>
                                          <p:attrName>style.visibility</p:attrName>
                                        </p:attrNameLst>
                                      </p:cBhvr>
                                      <p:to>
                                        <p:strVal val="visible"/>
                                      </p:to>
                                    </p:set>
                                    <p:animEffect transition="in" filter="fade">
                                      <p:cBhvr>
                                        <p:cTn id="211" dur="800"/>
                                        <p:tgtEl>
                                          <p:spTgt spid="201"/>
                                        </p:tgtEl>
                                      </p:cBhvr>
                                    </p:animEffect>
                                  </p:childTnLst>
                                </p:cTn>
                              </p:par>
                              <p:par>
                                <p:cTn id="212" presetID="1" presetClass="entr" presetSubtype="0" fill="hold" nodeType="withEffect">
                                  <p:stCondLst>
                                    <p:cond delay="4600"/>
                                  </p:stCondLst>
                                  <p:childTnLst>
                                    <p:set>
                                      <p:cBhvr>
                                        <p:cTn id="213" dur="1" fill="hold">
                                          <p:stCondLst>
                                            <p:cond delay="799"/>
                                          </p:stCondLst>
                                        </p:cTn>
                                        <p:tgtEl>
                                          <p:spTgt spid="290"/>
                                        </p:tgtEl>
                                        <p:attrNameLst>
                                          <p:attrName>style.visibility</p:attrName>
                                        </p:attrNameLst>
                                      </p:cBhvr>
                                      <p:to>
                                        <p:strVal val="visible"/>
                                      </p:to>
                                    </p:set>
                                  </p:childTnLst>
                                </p:cTn>
                              </p:par>
                              <p:par>
                                <p:cTn id="214" presetID="6" presetClass="emph" presetSubtype="0" accel="100000" autoRev="1" fill="hold" nodeType="withEffect">
                                  <p:stCondLst>
                                    <p:cond delay="4600"/>
                                  </p:stCondLst>
                                  <p:childTnLst>
                                    <p:animScale>
                                      <p:cBhvr>
                                        <p:cTn id="215" dur="800" fill="hold"/>
                                        <p:tgtEl>
                                          <p:spTgt spid="290"/>
                                        </p:tgtEl>
                                      </p:cBhvr>
                                      <p:by x="0" y="0"/>
                                    </p:animScale>
                                  </p:childTnLst>
                                </p:cTn>
                              </p:par>
                              <p:par>
                                <p:cTn id="216" presetID="1" presetClass="entr" presetSubtype="0" fill="hold" nodeType="withEffect">
                                  <p:stCondLst>
                                    <p:cond delay="5000"/>
                                  </p:stCondLst>
                                  <p:childTnLst>
                                    <p:set>
                                      <p:cBhvr>
                                        <p:cTn id="217" dur="1" fill="hold">
                                          <p:stCondLst>
                                            <p:cond delay="799"/>
                                          </p:stCondLst>
                                        </p:cTn>
                                        <p:tgtEl>
                                          <p:spTgt spid="263"/>
                                        </p:tgtEl>
                                        <p:attrNameLst>
                                          <p:attrName>style.visibility</p:attrName>
                                        </p:attrNameLst>
                                      </p:cBhvr>
                                      <p:to>
                                        <p:strVal val="visible"/>
                                      </p:to>
                                    </p:set>
                                  </p:childTnLst>
                                </p:cTn>
                              </p:par>
                              <p:par>
                                <p:cTn id="218" presetID="6" presetClass="emph" presetSubtype="0" accel="100000" autoRev="1" fill="hold" nodeType="withEffect">
                                  <p:stCondLst>
                                    <p:cond delay="5000"/>
                                  </p:stCondLst>
                                  <p:childTnLst>
                                    <p:animScale>
                                      <p:cBhvr>
                                        <p:cTn id="219" dur="800" fill="hold"/>
                                        <p:tgtEl>
                                          <p:spTgt spid="263"/>
                                        </p:tgtEl>
                                      </p:cBhvr>
                                      <p:by x="0" y="0"/>
                                    </p:animScale>
                                  </p:childTnLst>
                                </p:cTn>
                              </p:par>
                              <p:par>
                                <p:cTn id="220" presetID="10" presetClass="entr" presetSubtype="0" fill="hold" nodeType="withEffect">
                                  <p:stCondLst>
                                    <p:cond delay="5800"/>
                                  </p:stCondLst>
                                  <p:childTnLst>
                                    <p:set>
                                      <p:cBhvr>
                                        <p:cTn id="221" dur="1" fill="hold">
                                          <p:stCondLst>
                                            <p:cond delay="0"/>
                                          </p:stCondLst>
                                        </p:cTn>
                                        <p:tgtEl>
                                          <p:spTgt spid="217"/>
                                        </p:tgtEl>
                                        <p:attrNameLst>
                                          <p:attrName>style.visibility</p:attrName>
                                        </p:attrNameLst>
                                      </p:cBhvr>
                                      <p:to>
                                        <p:strVal val="visible"/>
                                      </p:to>
                                    </p:set>
                                    <p:animEffect transition="in" filter="fade">
                                      <p:cBhvr>
                                        <p:cTn id="222" dur="800"/>
                                        <p:tgtEl>
                                          <p:spTgt spid="217"/>
                                        </p:tgtEl>
                                      </p:cBhvr>
                                    </p:animEffect>
                                  </p:childTnLst>
                                </p:cTn>
                              </p:par>
                              <p:par>
                                <p:cTn id="223" presetID="10" presetClass="entr" presetSubtype="0" fill="hold" nodeType="withEffect">
                                  <p:stCondLst>
                                    <p:cond delay="5800"/>
                                  </p:stCondLst>
                                  <p:childTnLst>
                                    <p:set>
                                      <p:cBhvr>
                                        <p:cTn id="224" dur="1" fill="hold">
                                          <p:stCondLst>
                                            <p:cond delay="0"/>
                                          </p:stCondLst>
                                        </p:cTn>
                                        <p:tgtEl>
                                          <p:spTgt spid="197"/>
                                        </p:tgtEl>
                                        <p:attrNameLst>
                                          <p:attrName>style.visibility</p:attrName>
                                        </p:attrNameLst>
                                      </p:cBhvr>
                                      <p:to>
                                        <p:strVal val="visible"/>
                                      </p:to>
                                    </p:set>
                                    <p:animEffect transition="in" filter="fade">
                                      <p:cBhvr>
                                        <p:cTn id="225" dur="800"/>
                                        <p:tgtEl>
                                          <p:spTgt spid="197"/>
                                        </p:tgtEl>
                                      </p:cBhvr>
                                    </p:animEffect>
                                  </p:childTnLst>
                                </p:cTn>
                              </p:par>
                              <p:par>
                                <p:cTn id="226" presetID="10" presetClass="entr" presetSubtype="0" fill="hold" nodeType="withEffect">
                                  <p:stCondLst>
                                    <p:cond delay="5800"/>
                                  </p:stCondLst>
                                  <p:childTnLst>
                                    <p:set>
                                      <p:cBhvr>
                                        <p:cTn id="227" dur="1" fill="hold">
                                          <p:stCondLst>
                                            <p:cond delay="0"/>
                                          </p:stCondLst>
                                        </p:cTn>
                                        <p:tgtEl>
                                          <p:spTgt spid="202"/>
                                        </p:tgtEl>
                                        <p:attrNameLst>
                                          <p:attrName>style.visibility</p:attrName>
                                        </p:attrNameLst>
                                      </p:cBhvr>
                                      <p:to>
                                        <p:strVal val="visible"/>
                                      </p:to>
                                    </p:set>
                                    <p:animEffect transition="in" filter="fade">
                                      <p:cBhvr>
                                        <p:cTn id="228" dur="800"/>
                                        <p:tgtEl>
                                          <p:spTgt spid="202"/>
                                        </p:tgtEl>
                                      </p:cBhvr>
                                    </p:animEffect>
                                  </p:childTnLst>
                                </p:cTn>
                              </p:par>
                              <p:par>
                                <p:cTn id="229" presetID="10" presetClass="entr" presetSubtype="0" fill="hold" grpId="0" nodeType="withEffect">
                                  <p:stCondLst>
                                    <p:cond delay="6000"/>
                                  </p:stCondLst>
                                  <p:childTnLst>
                                    <p:set>
                                      <p:cBhvr>
                                        <p:cTn id="230" dur="1" fill="hold">
                                          <p:stCondLst>
                                            <p:cond delay="0"/>
                                          </p:stCondLst>
                                        </p:cTn>
                                        <p:tgtEl>
                                          <p:spTgt spid="237"/>
                                        </p:tgtEl>
                                        <p:attrNameLst>
                                          <p:attrName>style.visibility</p:attrName>
                                        </p:attrNameLst>
                                      </p:cBhvr>
                                      <p:to>
                                        <p:strVal val="visible"/>
                                      </p:to>
                                    </p:set>
                                    <p:animEffect transition="in" filter="fade">
                                      <p:cBhvr>
                                        <p:cTn id="231" dur="600"/>
                                        <p:tgtEl>
                                          <p:spTgt spid="237"/>
                                        </p:tgtEl>
                                      </p:cBhvr>
                                    </p:animEffect>
                                  </p:childTnLst>
                                </p:cTn>
                              </p:par>
                              <p:par>
                                <p:cTn id="232" presetID="35" presetClass="path" presetSubtype="0" decel="100000" fill="hold" grpId="1" nodeType="withEffect">
                                  <p:stCondLst>
                                    <p:cond delay="5800"/>
                                  </p:stCondLst>
                                  <p:childTnLst>
                                    <p:animMotion origin="layout" path="M 0.0434 0.00023 L 4.48302E-6 0.00023 " pathEditMode="relative" rAng="0" ptsTypes="AA">
                                      <p:cBhvr>
                                        <p:cTn id="233" dur="800" fill="hold"/>
                                        <p:tgtEl>
                                          <p:spTgt spid="237"/>
                                        </p:tgtEl>
                                        <p:attrNameLst>
                                          <p:attrName>ppt_x</p:attrName>
                                          <p:attrName>ppt_y</p:attrName>
                                        </p:attrNameLst>
                                      </p:cBhvr>
                                      <p:rCtr x="-2170" y="0"/>
                                    </p:animMotion>
                                  </p:childTnLst>
                                </p:cTn>
                              </p:par>
                              <p:par>
                                <p:cTn id="234" presetID="1" presetClass="entr" presetSubtype="0" fill="hold" nodeType="withEffect">
                                  <p:stCondLst>
                                    <p:cond delay="5400"/>
                                  </p:stCondLst>
                                  <p:childTnLst>
                                    <p:set>
                                      <p:cBhvr>
                                        <p:cTn id="235" dur="1" fill="hold">
                                          <p:stCondLst>
                                            <p:cond delay="799"/>
                                          </p:stCondLst>
                                        </p:cTn>
                                        <p:tgtEl>
                                          <p:spTgt spid="274"/>
                                        </p:tgtEl>
                                        <p:attrNameLst>
                                          <p:attrName>style.visibility</p:attrName>
                                        </p:attrNameLst>
                                      </p:cBhvr>
                                      <p:to>
                                        <p:strVal val="visible"/>
                                      </p:to>
                                    </p:set>
                                  </p:childTnLst>
                                </p:cTn>
                              </p:par>
                              <p:par>
                                <p:cTn id="236" presetID="6" presetClass="emph" presetSubtype="0" accel="100000" autoRev="1" fill="hold" nodeType="withEffect">
                                  <p:stCondLst>
                                    <p:cond delay="5400"/>
                                  </p:stCondLst>
                                  <p:childTnLst>
                                    <p:animScale>
                                      <p:cBhvr>
                                        <p:cTn id="237" dur="800" fill="hold"/>
                                        <p:tgtEl>
                                          <p:spTgt spid="274"/>
                                        </p:tgtEl>
                                      </p:cBhvr>
                                      <p:by x="0" y="0"/>
                                    </p:animScale>
                                  </p:childTnLst>
                                </p:cTn>
                              </p:par>
                              <p:par>
                                <p:cTn id="238" presetID="10" presetClass="entr" presetSubtype="0" fill="hold" grpId="0" nodeType="withEffect">
                                  <p:stCondLst>
                                    <p:cond delay="6400"/>
                                  </p:stCondLst>
                                  <p:childTnLst>
                                    <p:set>
                                      <p:cBhvr>
                                        <p:cTn id="239" dur="1" fill="hold">
                                          <p:stCondLst>
                                            <p:cond delay="0"/>
                                          </p:stCondLst>
                                        </p:cTn>
                                        <p:tgtEl>
                                          <p:spTgt spid="238"/>
                                        </p:tgtEl>
                                        <p:attrNameLst>
                                          <p:attrName>style.visibility</p:attrName>
                                        </p:attrNameLst>
                                      </p:cBhvr>
                                      <p:to>
                                        <p:strVal val="visible"/>
                                      </p:to>
                                    </p:set>
                                    <p:animEffect transition="in" filter="fade">
                                      <p:cBhvr>
                                        <p:cTn id="240" dur="600"/>
                                        <p:tgtEl>
                                          <p:spTgt spid="238"/>
                                        </p:tgtEl>
                                      </p:cBhvr>
                                    </p:animEffect>
                                  </p:childTnLst>
                                </p:cTn>
                              </p:par>
                              <p:par>
                                <p:cTn id="241" presetID="35" presetClass="path" presetSubtype="0" decel="100000" fill="hold" grpId="1" nodeType="withEffect">
                                  <p:stCondLst>
                                    <p:cond delay="6200"/>
                                  </p:stCondLst>
                                  <p:childTnLst>
                                    <p:animMotion origin="layout" path="M -0.05548 0.00024 L -2.22454E-6 0.00024 " pathEditMode="relative" rAng="0" ptsTypes="AA">
                                      <p:cBhvr>
                                        <p:cTn id="242" dur="800" fill="hold"/>
                                        <p:tgtEl>
                                          <p:spTgt spid="238"/>
                                        </p:tgtEl>
                                        <p:attrNameLst>
                                          <p:attrName>ppt_x</p:attrName>
                                          <p:attrName>ppt_y</p:attrName>
                                        </p:attrNameLst>
                                      </p:cBhvr>
                                      <p:rCtr x="2774" y="0"/>
                                    </p:animMotion>
                                  </p:childTnLst>
                                </p:cTn>
                              </p:par>
                              <p:par>
                                <p:cTn id="243" presetID="10" presetClass="entr" presetSubtype="0" fill="hold" nodeType="withEffect">
                                  <p:stCondLst>
                                    <p:cond delay="6200"/>
                                  </p:stCondLst>
                                  <p:childTnLst>
                                    <p:set>
                                      <p:cBhvr>
                                        <p:cTn id="244" dur="1" fill="hold">
                                          <p:stCondLst>
                                            <p:cond delay="0"/>
                                          </p:stCondLst>
                                        </p:cTn>
                                        <p:tgtEl>
                                          <p:spTgt spid="203"/>
                                        </p:tgtEl>
                                        <p:attrNameLst>
                                          <p:attrName>style.visibility</p:attrName>
                                        </p:attrNameLst>
                                      </p:cBhvr>
                                      <p:to>
                                        <p:strVal val="visible"/>
                                      </p:to>
                                    </p:set>
                                    <p:animEffect transition="in" filter="fade">
                                      <p:cBhvr>
                                        <p:cTn id="245" dur="800"/>
                                        <p:tgtEl>
                                          <p:spTgt spid="203"/>
                                        </p:tgtEl>
                                      </p:cBhvr>
                                    </p:animEffect>
                                  </p:childTnLst>
                                </p:cTn>
                              </p:par>
                              <p:par>
                                <p:cTn id="246" presetID="10" presetClass="entr" presetSubtype="0" fill="hold" nodeType="withEffect">
                                  <p:stCondLst>
                                    <p:cond delay="6200"/>
                                  </p:stCondLst>
                                  <p:childTnLst>
                                    <p:set>
                                      <p:cBhvr>
                                        <p:cTn id="247" dur="1" fill="hold">
                                          <p:stCondLst>
                                            <p:cond delay="0"/>
                                          </p:stCondLst>
                                        </p:cTn>
                                        <p:tgtEl>
                                          <p:spTgt spid="204"/>
                                        </p:tgtEl>
                                        <p:attrNameLst>
                                          <p:attrName>style.visibility</p:attrName>
                                        </p:attrNameLst>
                                      </p:cBhvr>
                                      <p:to>
                                        <p:strVal val="visible"/>
                                      </p:to>
                                    </p:set>
                                    <p:animEffect transition="in" filter="fade">
                                      <p:cBhvr>
                                        <p:cTn id="248" dur="800"/>
                                        <p:tgtEl>
                                          <p:spTgt spid="204"/>
                                        </p:tgtEl>
                                      </p:cBhvr>
                                    </p:animEffect>
                                  </p:childTnLst>
                                </p:cTn>
                              </p:par>
                              <p:par>
                                <p:cTn id="249" presetID="10" presetClass="entr" presetSubtype="0" fill="hold" nodeType="withEffect">
                                  <p:stCondLst>
                                    <p:cond delay="6200"/>
                                  </p:stCondLst>
                                  <p:childTnLst>
                                    <p:set>
                                      <p:cBhvr>
                                        <p:cTn id="250" dur="1" fill="hold">
                                          <p:stCondLst>
                                            <p:cond delay="0"/>
                                          </p:stCondLst>
                                        </p:cTn>
                                        <p:tgtEl>
                                          <p:spTgt spid="218"/>
                                        </p:tgtEl>
                                        <p:attrNameLst>
                                          <p:attrName>style.visibility</p:attrName>
                                        </p:attrNameLst>
                                      </p:cBhvr>
                                      <p:to>
                                        <p:strVal val="visible"/>
                                      </p:to>
                                    </p:set>
                                    <p:animEffect transition="in" filter="fade">
                                      <p:cBhvr>
                                        <p:cTn id="251" dur="800"/>
                                        <p:tgtEl>
                                          <p:spTgt spid="218"/>
                                        </p:tgtEl>
                                      </p:cBhvr>
                                    </p:animEffect>
                                  </p:childTnLst>
                                </p:cTn>
                              </p:par>
                              <p:par>
                                <p:cTn id="252" presetID="1" presetClass="entr" presetSubtype="0" fill="hold" grpId="0" nodeType="withEffect">
                                  <p:stCondLst>
                                    <p:cond delay="4800"/>
                                  </p:stCondLst>
                                  <p:childTnLst>
                                    <p:set>
                                      <p:cBhvr>
                                        <p:cTn id="253" dur="1" fill="hold">
                                          <p:stCondLst>
                                            <p:cond delay="799"/>
                                          </p:stCondLst>
                                        </p:cTn>
                                        <p:tgtEl>
                                          <p:spTgt spid="220"/>
                                        </p:tgtEl>
                                        <p:attrNameLst>
                                          <p:attrName>style.visibility</p:attrName>
                                        </p:attrNameLst>
                                      </p:cBhvr>
                                      <p:to>
                                        <p:strVal val="visible"/>
                                      </p:to>
                                    </p:set>
                                  </p:childTnLst>
                                </p:cTn>
                              </p:par>
                              <p:par>
                                <p:cTn id="254" presetID="6" presetClass="emph" presetSubtype="0" accel="100000" autoRev="1" fill="hold" grpId="1" nodeType="withEffect">
                                  <p:stCondLst>
                                    <p:cond delay="4800"/>
                                  </p:stCondLst>
                                  <p:childTnLst>
                                    <p:animScale>
                                      <p:cBhvr>
                                        <p:cTn id="255" dur="800" fill="hold"/>
                                        <p:tgtEl>
                                          <p:spTgt spid="220"/>
                                        </p:tgtEl>
                                      </p:cBhvr>
                                      <p:by x="0" y="0"/>
                                    </p:animScale>
                                  </p:childTnLst>
                                </p:cTn>
                              </p:par>
                              <p:par>
                                <p:cTn id="256" presetID="10" presetClass="entr" presetSubtype="0" fill="hold" nodeType="withEffect">
                                  <p:stCondLst>
                                    <p:cond delay="5600"/>
                                  </p:stCondLst>
                                  <p:childTnLst>
                                    <p:set>
                                      <p:cBhvr>
                                        <p:cTn id="257" dur="1" fill="hold">
                                          <p:stCondLst>
                                            <p:cond delay="0"/>
                                          </p:stCondLst>
                                        </p:cTn>
                                        <p:tgtEl>
                                          <p:spTgt spid="221"/>
                                        </p:tgtEl>
                                        <p:attrNameLst>
                                          <p:attrName>style.visibility</p:attrName>
                                        </p:attrNameLst>
                                      </p:cBhvr>
                                      <p:to>
                                        <p:strVal val="visible"/>
                                      </p:to>
                                    </p:set>
                                    <p:animEffect transition="in" filter="fade">
                                      <p:cBhvr>
                                        <p:cTn id="258" dur="800"/>
                                        <p:tgtEl>
                                          <p:spTgt spid="221"/>
                                        </p:tgtEl>
                                      </p:cBhvr>
                                    </p:animEffect>
                                  </p:childTnLst>
                                </p:cTn>
                              </p:par>
                              <p:par>
                                <p:cTn id="259" presetID="1" presetClass="entr" presetSubtype="0" fill="hold" grpId="0" nodeType="withEffect">
                                  <p:stCondLst>
                                    <p:cond delay="5600"/>
                                  </p:stCondLst>
                                  <p:childTnLst>
                                    <p:set>
                                      <p:cBhvr>
                                        <p:cTn id="260" dur="1" fill="hold">
                                          <p:stCondLst>
                                            <p:cond delay="799"/>
                                          </p:stCondLst>
                                        </p:cTn>
                                        <p:tgtEl>
                                          <p:spTgt spid="211"/>
                                        </p:tgtEl>
                                        <p:attrNameLst>
                                          <p:attrName>style.visibility</p:attrName>
                                        </p:attrNameLst>
                                      </p:cBhvr>
                                      <p:to>
                                        <p:strVal val="visible"/>
                                      </p:to>
                                    </p:set>
                                  </p:childTnLst>
                                </p:cTn>
                              </p:par>
                              <p:par>
                                <p:cTn id="261" presetID="6" presetClass="emph" presetSubtype="0" accel="100000" autoRev="1" fill="hold" grpId="1" nodeType="withEffect">
                                  <p:stCondLst>
                                    <p:cond delay="5600"/>
                                  </p:stCondLst>
                                  <p:childTnLst>
                                    <p:animScale>
                                      <p:cBhvr>
                                        <p:cTn id="262" dur="800" fill="hold"/>
                                        <p:tgtEl>
                                          <p:spTgt spid="211"/>
                                        </p:tgtEl>
                                      </p:cBhvr>
                                      <p:by x="0" y="0"/>
                                    </p:animScale>
                                  </p:childTnLst>
                                </p:cTn>
                              </p:par>
                              <p:par>
                                <p:cTn id="263" presetID="10" presetClass="entr" presetSubtype="0" fill="hold" nodeType="withEffect">
                                  <p:stCondLst>
                                    <p:cond delay="6300"/>
                                  </p:stCondLst>
                                  <p:childTnLst>
                                    <p:set>
                                      <p:cBhvr>
                                        <p:cTn id="264" dur="1" fill="hold">
                                          <p:stCondLst>
                                            <p:cond delay="0"/>
                                          </p:stCondLst>
                                        </p:cTn>
                                        <p:tgtEl>
                                          <p:spTgt spid="289"/>
                                        </p:tgtEl>
                                        <p:attrNameLst>
                                          <p:attrName>style.visibility</p:attrName>
                                        </p:attrNameLst>
                                      </p:cBhvr>
                                      <p:to>
                                        <p:strVal val="visible"/>
                                      </p:to>
                                    </p:set>
                                    <p:animEffect transition="in" filter="fade">
                                      <p:cBhvr>
                                        <p:cTn id="265" dur="800"/>
                                        <p:tgtEl>
                                          <p:spTgt spid="289"/>
                                        </p:tgtEl>
                                      </p:cBhvr>
                                    </p:animEffect>
                                  </p:childTnLst>
                                </p:cTn>
                              </p:par>
                              <p:par>
                                <p:cTn id="266" presetID="10" presetClass="entr" presetSubtype="0" fill="hold" grpId="0" nodeType="withEffect">
                                  <p:stCondLst>
                                    <p:cond delay="1800"/>
                                  </p:stCondLst>
                                  <p:childTnLst>
                                    <p:set>
                                      <p:cBhvr>
                                        <p:cTn id="267" dur="1" fill="hold">
                                          <p:stCondLst>
                                            <p:cond delay="0"/>
                                          </p:stCondLst>
                                        </p:cTn>
                                        <p:tgtEl>
                                          <p:spTgt spid="325"/>
                                        </p:tgtEl>
                                        <p:attrNameLst>
                                          <p:attrName>style.visibility</p:attrName>
                                        </p:attrNameLst>
                                      </p:cBhvr>
                                      <p:to>
                                        <p:strVal val="visible"/>
                                      </p:to>
                                    </p:set>
                                    <p:animEffect transition="in" filter="fade">
                                      <p:cBhvr>
                                        <p:cTn id="268" dur="600"/>
                                        <p:tgtEl>
                                          <p:spTgt spid="325"/>
                                        </p:tgtEl>
                                      </p:cBhvr>
                                    </p:animEffect>
                                  </p:childTnLst>
                                </p:cTn>
                              </p:par>
                              <p:par>
                                <p:cTn id="269" presetID="35" presetClass="path" presetSubtype="0" decel="100000" fill="hold" grpId="1" nodeType="withEffect">
                                  <p:stCondLst>
                                    <p:cond delay="1600"/>
                                  </p:stCondLst>
                                  <p:childTnLst>
                                    <p:animMotion origin="layout" path="M -0.05548 0.00024 L -2.22454E-6 0.00024 " pathEditMode="relative" rAng="0" ptsTypes="AA">
                                      <p:cBhvr>
                                        <p:cTn id="270" dur="800" fill="hold"/>
                                        <p:tgtEl>
                                          <p:spTgt spid="325"/>
                                        </p:tgtEl>
                                        <p:attrNameLst>
                                          <p:attrName>ppt_x</p:attrName>
                                          <p:attrName>ppt_y</p:attrName>
                                        </p:attrNameLst>
                                      </p:cBhvr>
                                      <p:rCtr x="2774" y="0"/>
                                    </p:animMotion>
                                  </p:childTnLst>
                                </p:cTn>
                              </p:par>
                              <p:par>
                                <p:cTn id="271" presetID="10" presetClass="entr" presetSubtype="0" fill="hold" nodeType="withEffect">
                                  <p:stCondLst>
                                    <p:cond delay="3200"/>
                                  </p:stCondLst>
                                  <p:childTnLst>
                                    <p:set>
                                      <p:cBhvr>
                                        <p:cTn id="272" dur="1" fill="hold">
                                          <p:stCondLst>
                                            <p:cond delay="0"/>
                                          </p:stCondLst>
                                        </p:cTn>
                                        <p:tgtEl>
                                          <p:spTgt spid="324"/>
                                        </p:tgtEl>
                                        <p:attrNameLst>
                                          <p:attrName>style.visibility</p:attrName>
                                        </p:attrNameLst>
                                      </p:cBhvr>
                                      <p:to>
                                        <p:strVal val="visible"/>
                                      </p:to>
                                    </p:set>
                                    <p:animEffect transition="in" filter="fade">
                                      <p:cBhvr>
                                        <p:cTn id="273" dur="800"/>
                                        <p:tgtEl>
                                          <p:spTgt spid="324"/>
                                        </p:tgtEl>
                                      </p:cBhvr>
                                    </p:animEffect>
                                  </p:childTnLst>
                                </p:cTn>
                              </p:par>
                              <p:par>
                                <p:cTn id="274" presetID="10" presetClass="entr" presetSubtype="0" fill="hold" nodeType="withEffect">
                                  <p:stCondLst>
                                    <p:cond delay="0"/>
                                  </p:stCondLst>
                                  <p:childTnLst>
                                    <p:set>
                                      <p:cBhvr>
                                        <p:cTn id="275" dur="1" fill="hold">
                                          <p:stCondLst>
                                            <p:cond delay="0"/>
                                          </p:stCondLst>
                                        </p:cTn>
                                        <p:tgtEl>
                                          <p:spTgt spid="148"/>
                                        </p:tgtEl>
                                        <p:attrNameLst>
                                          <p:attrName>style.visibility</p:attrName>
                                        </p:attrNameLst>
                                      </p:cBhvr>
                                      <p:to>
                                        <p:strVal val="visible"/>
                                      </p:to>
                                    </p:set>
                                    <p:animEffect transition="in" filter="fade">
                                      <p:cBhvr>
                                        <p:cTn id="276" dur="500"/>
                                        <p:tgtEl>
                                          <p:spTgt spid="148"/>
                                        </p:tgtEl>
                                      </p:cBhvr>
                                    </p:animEffect>
                                  </p:childTnLst>
                                </p:cTn>
                              </p:par>
                              <p:par>
                                <p:cTn id="277" presetID="10" presetClass="entr" presetSubtype="0" fill="hold" nodeType="withEffect">
                                  <p:stCondLst>
                                    <p:cond delay="0"/>
                                  </p:stCondLst>
                                  <p:childTnLst>
                                    <p:set>
                                      <p:cBhvr>
                                        <p:cTn id="278" dur="1" fill="hold">
                                          <p:stCondLst>
                                            <p:cond delay="0"/>
                                          </p:stCondLst>
                                        </p:cTn>
                                        <p:tgtEl>
                                          <p:spTgt spid="149"/>
                                        </p:tgtEl>
                                        <p:attrNameLst>
                                          <p:attrName>style.visibility</p:attrName>
                                        </p:attrNameLst>
                                      </p:cBhvr>
                                      <p:to>
                                        <p:strVal val="visible"/>
                                      </p:to>
                                    </p:set>
                                    <p:animEffect transition="in" filter="fade">
                                      <p:cBhvr>
                                        <p:cTn id="279"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p:bldP spid="206" grpId="1" animBg="1"/>
      <p:bldP spid="211" grpId="0" animBg="1"/>
      <p:bldP spid="211" grpId="1" animBg="1"/>
      <p:bldP spid="214" grpId="0" animBg="1"/>
      <p:bldP spid="214" grpId="1" animBg="1"/>
      <p:bldP spid="216" grpId="0" animBg="1"/>
      <p:bldP spid="216" grpId="1" animBg="1"/>
      <p:bldP spid="220" grpId="0" animBg="1"/>
      <p:bldP spid="220" grpId="1" animBg="1"/>
      <p:bldP spid="223" grpId="0" animBg="1"/>
      <p:bldP spid="223" grpId="1" animBg="1"/>
      <p:bldP spid="225" grpId="0" animBg="1"/>
      <p:bldP spid="225" grpId="1" animBg="1"/>
      <p:bldP spid="227" grpId="0" animBg="1"/>
      <p:bldP spid="227" grpId="1" animBg="1"/>
      <p:bldP spid="229" grpId="0" animBg="1"/>
      <p:bldP spid="229" grpId="1" animBg="1"/>
      <p:bldP spid="231" grpId="0"/>
      <p:bldP spid="231" grpId="1"/>
      <p:bldP spid="232" grpId="0"/>
      <p:bldP spid="232" grpId="1"/>
      <p:bldP spid="233" grpId="0"/>
      <p:bldP spid="233" grpId="1"/>
      <p:bldP spid="234" grpId="0"/>
      <p:bldP spid="234" grpId="1"/>
      <p:bldP spid="235" grpId="0"/>
      <p:bldP spid="235" grpId="1"/>
      <p:bldP spid="236" grpId="0"/>
      <p:bldP spid="236" grpId="1"/>
      <p:bldP spid="237" grpId="0"/>
      <p:bldP spid="237" grpId="1"/>
      <p:bldP spid="238" grpId="0"/>
      <p:bldP spid="238" grpId="1"/>
      <p:bldP spid="239" grpId="0"/>
      <p:bldP spid="239" grpId="1"/>
      <p:bldP spid="240" grpId="0"/>
      <p:bldP spid="240" grpId="1"/>
      <p:bldP spid="241" grpId="0"/>
      <p:bldP spid="241" grpId="1"/>
      <p:bldP spid="325" grpId="0"/>
      <p:bldP spid="325" grpId="1"/>
      <p:bldP spid="339" grpId="0"/>
      <p:bldP spid="355" grpId="0"/>
      <p:bldP spid="372" grpId="0"/>
    </p:bldLst>
  </p:timing>
</p:sld>
</file>

<file path=ppt/theme/theme1.xml><?xml version="1.0" encoding="utf-8"?>
<a:theme xmlns:a="http://schemas.openxmlformats.org/drawingml/2006/main" name="Thème Office">
  <a:themeElements>
    <a:clrScheme name="Personnalisé 2">
      <a:dk1>
        <a:srgbClr val="002060"/>
      </a:dk1>
      <a:lt1>
        <a:sysClr val="window" lastClr="FFFFFF"/>
      </a:lt1>
      <a:dk2>
        <a:srgbClr val="44546A"/>
      </a:dk2>
      <a:lt2>
        <a:srgbClr val="E7E6E6"/>
      </a:lt2>
      <a:accent1>
        <a:srgbClr val="541660"/>
      </a:accent1>
      <a:accent2>
        <a:srgbClr val="FA7D16"/>
      </a:accent2>
      <a:accent3>
        <a:srgbClr val="A5A5A5"/>
      </a:accent3>
      <a:accent4>
        <a:srgbClr val="6F3B55"/>
      </a:accent4>
      <a:accent5>
        <a:srgbClr val="C75C04"/>
      </a:accent5>
      <a:accent6>
        <a:srgbClr val="70AD47"/>
      </a:accent6>
      <a:hlink>
        <a:srgbClr val="541660"/>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1250</TotalTime>
  <Words>1983</Words>
  <Application>Microsoft Macintosh PowerPoint</Application>
  <PresentationFormat>Grand écran</PresentationFormat>
  <Paragraphs>254</Paragraphs>
  <Slides>30</Slides>
  <Notes>12</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30</vt:i4>
      </vt:variant>
    </vt:vector>
  </HeadingPairs>
  <TitlesOfParts>
    <vt:vector size="41" baseType="lpstr">
      <vt:lpstr>ADAM.CG PRO</vt:lpstr>
      <vt:lpstr>Ailerons</vt:lpstr>
      <vt:lpstr>Aller Light</vt:lpstr>
      <vt:lpstr>Arial</vt:lpstr>
      <vt:lpstr>Calibri</vt:lpstr>
      <vt:lpstr>Calibri Light</vt:lpstr>
      <vt:lpstr>Segoe UI</vt:lpstr>
      <vt:lpstr>Segoe UI Semibold</vt:lpstr>
      <vt:lpstr>Segoe UI Semilight</vt:lpstr>
      <vt:lpstr>Wingdings</vt:lpstr>
      <vt:lpstr>Thème Office</vt:lpstr>
      <vt:lpstr>  Présentation de stage d’été</vt:lpstr>
      <vt:lpstr>Sommaire</vt:lpstr>
      <vt:lpstr>Présentation PowerPoint</vt:lpstr>
      <vt:lpstr>Présentation PowerPoint</vt:lpstr>
      <vt:lpstr>Présentation de l'entreprise</vt:lpstr>
      <vt:lpstr>Présentation PowerPoint</vt:lpstr>
      <vt:lpstr>Organigramme de l’entreprise Ooredoo </vt:lpstr>
      <vt:lpstr>Présentation PowerPoint</vt:lpstr>
      <vt:lpstr>Présentation PowerPoint</vt:lpstr>
      <vt:lpstr>Présentation PowerPoint</vt:lpstr>
      <vt:lpstr>Présentation PowerPoint</vt:lpstr>
      <vt:lpstr>Présentation PowerPoint</vt:lpstr>
      <vt:lpstr> L’annuaire centralisée  </vt:lpstr>
      <vt:lpstr>Lightweight Directory Access Protocol (LDAP)</vt:lpstr>
      <vt:lpstr>Présentation PowerPoint</vt:lpstr>
      <vt:lpstr>Présentation PowerPoint</vt:lpstr>
      <vt:lpstr>Présentation PowerPoint</vt:lpstr>
      <vt:lpstr>Présentation PowerPoint</vt:lpstr>
      <vt:lpstr>Outils Logiciels et langages utilisés </vt:lpstr>
      <vt:lpstr>Présentation PowerPoint</vt:lpstr>
      <vt:lpstr>Présentation PowerPoint</vt:lpstr>
      <vt:lpstr>Présentation PowerPoint</vt:lpstr>
      <vt:lpstr>Présentation PowerPoint</vt:lpstr>
      <vt:lpstr>Présentation PowerPoint</vt:lpstr>
      <vt:lpstr>Présentation PowerPoint</vt:lpstr>
      <vt:lpstr>Sécurité et utilisation du protocole SSH </vt:lpstr>
      <vt:lpstr>Géstion de projet</vt:lpstr>
      <vt:lpstr>Présentation PowerPoint</vt:lpstr>
      <vt:lpstr>Conclusion</vt:lpstr>
      <vt:lpstr>Merci pour votre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hp</dc:creator>
  <cp:lastModifiedBy>yassine hani</cp:lastModifiedBy>
  <cp:revision>112</cp:revision>
  <dcterms:created xsi:type="dcterms:W3CDTF">2017-11-18T10:52:12Z</dcterms:created>
  <dcterms:modified xsi:type="dcterms:W3CDTF">2020-07-09T17:13:31Z</dcterms:modified>
</cp:coreProperties>
</file>