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60" r:id="rId8"/>
    <p:sldId id="261" r:id="rId9"/>
    <p:sldId id="262" r:id="rId10"/>
    <p:sldId id="278" r:id="rId11"/>
    <p:sldId id="259" r:id="rId12"/>
    <p:sldId id="263" r:id="rId13"/>
    <p:sldId id="264" r:id="rId14"/>
    <p:sldId id="265" r:id="rId15"/>
    <p:sldId id="266" r:id="rId16"/>
    <p:sldId id="267" r:id="rId17"/>
    <p:sldId id="268" r:id="rId18"/>
    <p:sldId id="276" r:id="rId19"/>
    <p:sldId id="277" r:id="rId20"/>
    <p:sldId id="274" r:id="rId21"/>
    <p:sldId id="275" r:id="rId22"/>
    <p:sldId id="269" r:id="rId2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50D3D6-EF15-4FF6-9E1B-3E52EF543D2C}">
          <p14:sldIdLst>
            <p14:sldId id="256"/>
            <p14:sldId id="270"/>
            <p14:sldId id="271"/>
            <p14:sldId id="272"/>
            <p14:sldId id="273"/>
            <p14:sldId id="257"/>
            <p14:sldId id="260"/>
            <p14:sldId id="261"/>
            <p14:sldId id="262"/>
            <p14:sldId id="278"/>
            <p14:sldId id="259"/>
            <p14:sldId id="263"/>
            <p14:sldId id="264"/>
            <p14:sldId id="265"/>
            <p14:sldId id="266"/>
            <p14:sldId id="267"/>
            <p14:sldId id="268"/>
            <p14:sldId id="276"/>
            <p14:sldId id="277"/>
            <p14:sldId id="274"/>
            <p14:sldId id="275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4652" autoAdjust="0"/>
  </p:normalViewPr>
  <p:slideViewPr>
    <p:cSldViewPr>
      <p:cViewPr>
        <p:scale>
          <a:sx n="100" d="100"/>
          <a:sy n="100" d="100"/>
        </p:scale>
        <p:origin x="-946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ar-E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1881394-0622-409A-BC7F-F25B9C9C971D}" type="datetimeFigureOut">
              <a:rPr lang="ar-EG" smtClean="0"/>
              <a:t>29/10/1442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ar-E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3B53133-A65C-4F40-9C5F-E441FF3CCBDE}" type="slidenum">
              <a:rPr lang="ar-EG" smtClean="0"/>
              <a:t>‹#›</a:t>
            </a:fld>
            <a:endParaRPr lang="ar-E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1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r" rtl="1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848" y="764704"/>
            <a:ext cx="5723468" cy="18280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diabetes</a:t>
            </a:r>
            <a:endParaRPr lang="ar-EG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2196728" cy="79208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err="1" smtClean="0"/>
              <a:t>Dr:Ghada</a:t>
            </a:r>
            <a:endParaRPr lang="en-US" b="1" dirty="0" smtClean="0"/>
          </a:p>
          <a:p>
            <a:pPr algn="ctr"/>
            <a:r>
              <a:rPr lang="en-US" b="1" dirty="0" err="1" smtClean="0"/>
              <a:t>Khoriba</a:t>
            </a:r>
            <a:r>
              <a:rPr lang="en-US" b="1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3074" name="Picture 2" descr="C:\Users\Qaiaty Store\Downloads\WhatsApp Image 2021-06-08 at 3.03.12 PM (1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175" y="4038652"/>
            <a:ext cx="4345789" cy="27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7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Missing Values</a:t>
            </a:r>
            <a:endParaRPr lang="ar-EG" b="1" dirty="0"/>
          </a:p>
        </p:txBody>
      </p:sp>
      <p:pic>
        <p:nvPicPr>
          <p:cNvPr id="6146" name="Picture 2" descr="E:\Semester 6\Data Science Programming\project\pics\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50265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4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Outlayers</a:t>
            </a:r>
            <a:endParaRPr lang="ar-EG" dirty="0"/>
          </a:p>
        </p:txBody>
      </p:sp>
      <p:pic>
        <p:nvPicPr>
          <p:cNvPr id="3074" name="Picture 2" descr="E:\Semester 6\Data Science Programming\project\pics\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178676" cy="22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Semester 6\Data Science Programming\project\pics\ll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6092"/>
            <a:ext cx="7178676" cy="27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6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we want to see high </a:t>
            </a:r>
            <a:r>
              <a:rPr lang="en-US" sz="2400" dirty="0" err="1" smtClean="0"/>
              <a:t>corlletion</a:t>
            </a:r>
            <a:r>
              <a:rPr lang="en-US" sz="2400" dirty="0" smtClean="0"/>
              <a:t> and low </a:t>
            </a:r>
            <a:r>
              <a:rPr lang="en-US" sz="2400" dirty="0" err="1" smtClean="0"/>
              <a:t>corlletion</a:t>
            </a:r>
            <a:endParaRPr lang="ar-E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8194" name="Picture 2" descr="C:\Users\Qaiaty Store\Desktop\project\pic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443767" cy="4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9218" name="Picture 2" descr="C:\Users\Qaiaty Store\Desktop\project\pic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301839" cy="460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IQR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10242" name="Picture 2" descr="C:\Users\Qaiaty Store\Desktop\project\pic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31358"/>
            <a:ext cx="8978901" cy="467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32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The </a:t>
            </a:r>
            <a:r>
              <a:rPr lang="en-US" sz="3600" dirty="0" smtClean="0"/>
              <a:t>problem of out layer  </a:t>
            </a:r>
            <a:r>
              <a:rPr lang="en-US" sz="3600" dirty="0"/>
              <a:t>is solved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1266" name="Picture 2" descr="C:\Users\Qaiaty Store\Desktop\project\pics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3"/>
            <a:ext cx="8195017" cy="468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1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Visualization by using histogram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2290" name="Picture 2" descr="C:\Users\Qaiaty Store\Desktop\project\pics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412776"/>
            <a:ext cx="90043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3314" name="Picture 2" descr="C:\Users\Qaiaty Store\Desktop\project\pic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418879" cy="575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5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Training and testing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075" name="Picture 3" descr="E:\Semester 6\Data Science Programming\project\pics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32850" cy="460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Semester 6\Data Science Programming\project\pics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6775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4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/>
            </a:r>
            <a:br>
              <a:rPr lang="ar-EG" dirty="0"/>
            </a:br>
            <a:r>
              <a:rPr lang="en-US" dirty="0"/>
              <a:t>Prepared by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Shrouk</a:t>
            </a:r>
            <a:r>
              <a:rPr lang="en-US" b="1" dirty="0"/>
              <a:t> </a:t>
            </a:r>
            <a:r>
              <a:rPr lang="en-US" b="1" dirty="0" smtClean="0"/>
              <a:t>Yasser</a:t>
            </a:r>
            <a:endParaRPr lang="en-US" b="1" dirty="0"/>
          </a:p>
          <a:p>
            <a:r>
              <a:rPr lang="en-US" b="1" dirty="0"/>
              <a:t>Nada </a:t>
            </a:r>
            <a:r>
              <a:rPr lang="en-US" b="1" dirty="0" err="1" smtClean="0"/>
              <a:t>Elsayed</a:t>
            </a:r>
            <a:r>
              <a:rPr lang="en-US" b="1" dirty="0" smtClean="0"/>
              <a:t>      </a:t>
            </a:r>
            <a:endParaRPr lang="en-US" b="1" dirty="0"/>
          </a:p>
          <a:p>
            <a:r>
              <a:rPr lang="en-US" b="1" dirty="0" err="1"/>
              <a:t>Doaa</a:t>
            </a:r>
            <a:r>
              <a:rPr lang="en-US" b="1" dirty="0"/>
              <a:t> </a:t>
            </a:r>
            <a:r>
              <a:rPr lang="en-US" b="1" dirty="0" err="1" smtClean="0"/>
              <a:t>Mamdouh</a:t>
            </a:r>
            <a:r>
              <a:rPr lang="en-US" b="1" dirty="0" smtClean="0"/>
              <a:t>          </a:t>
            </a:r>
          </a:p>
          <a:p>
            <a:r>
              <a:rPr lang="en-US" b="1" dirty="0" err="1" smtClean="0"/>
              <a:t>Maram</a:t>
            </a:r>
            <a:r>
              <a:rPr lang="en-US" b="1" dirty="0" smtClean="0"/>
              <a:t> Mohamed              </a:t>
            </a:r>
            <a:endParaRPr lang="en-US" b="1" dirty="0"/>
          </a:p>
          <a:p>
            <a:r>
              <a:rPr lang="en-US" b="1" dirty="0"/>
              <a:t>Yasmeen </a:t>
            </a:r>
            <a:r>
              <a:rPr lang="en-US" b="1" dirty="0" smtClean="0"/>
              <a:t>Ayman                        </a:t>
            </a:r>
            <a:endParaRPr lang="en-US" b="1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960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Splitting the data</a:t>
            </a:r>
            <a:endParaRPr lang="ar-EG" b="1" dirty="0"/>
          </a:p>
        </p:txBody>
      </p:sp>
      <p:pic>
        <p:nvPicPr>
          <p:cNvPr id="2050" name="Picture 2" descr="E:\Semester 6\Data Science Programming\project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842493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The target has been reached</a:t>
            </a:r>
            <a:endParaRPr lang="ar-EG" dirty="0"/>
          </a:p>
        </p:txBody>
      </p:sp>
      <p:pic>
        <p:nvPicPr>
          <p:cNvPr id="5122" name="Picture 2" descr="E:\Semester 6\Data Science Programming\project\pics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16832"/>
            <a:ext cx="878497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 descr="C:\Users\Qaiaty Store\Desktop\project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2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</a:t>
            </a:r>
            <a:r>
              <a:rPr lang="en-US" b="1" dirty="0" smtClean="0"/>
              <a:t>genda</a:t>
            </a:r>
            <a:endParaRPr lang="ar-EG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106434"/>
            <a:ext cx="8229600" cy="4572000"/>
          </a:xfrm>
        </p:spPr>
        <p:txBody>
          <a:bodyPr/>
          <a:lstStyle/>
          <a:p>
            <a:endParaRPr lang="en-US" dirty="0" smtClean="0"/>
          </a:p>
          <a:p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611560" y="1772816"/>
            <a:ext cx="4483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Dataset Overview</a:t>
            </a:r>
            <a:endParaRPr lang="ar-EG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835696" y="2708920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ar-EG" dirty="0"/>
          </a:p>
          <a:p>
            <a:pPr algn="ctr"/>
            <a:r>
              <a:rPr lang="en-US" sz="2800" b="1" dirty="0"/>
              <a:t>Dataset Conclusion</a:t>
            </a:r>
            <a:endParaRPr lang="ar-EG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3347864" y="403148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Project step by step</a:t>
            </a:r>
            <a:endParaRPr lang="ar-EG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3995936" y="515719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The target </a:t>
            </a:r>
            <a:endParaRPr lang="ar-EG" sz="2800" b="1" dirty="0"/>
          </a:p>
        </p:txBody>
      </p:sp>
    </p:spTree>
    <p:extLst>
      <p:ext uri="{BB962C8B-B14F-4D97-AF65-F5344CB8AC3E}">
        <p14:creationId xmlns:p14="http://schemas.microsoft.com/office/powerpoint/2010/main" val="5028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/>
            </a:r>
            <a:br>
              <a:rPr lang="ar-EG" dirty="0"/>
            </a:br>
            <a:r>
              <a:rPr lang="en-US" dirty="0"/>
              <a:t>Dataset Overview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 </a:t>
            </a:r>
            <a:endParaRPr lang="en-US" dirty="0"/>
          </a:p>
          <a:p>
            <a:pPr algn="l"/>
            <a:r>
              <a:rPr lang="en-US" dirty="0"/>
              <a:t>This has been </a:t>
            </a:r>
            <a:r>
              <a:rPr lang="en-US" dirty="0" smtClean="0"/>
              <a:t>collected </a:t>
            </a:r>
            <a:r>
              <a:rPr lang="en-US" dirty="0"/>
              <a:t>using direct questionnaires from the patients of Sylhet Diabetes</a:t>
            </a:r>
          </a:p>
          <a:p>
            <a:pPr algn="l"/>
            <a:r>
              <a:rPr lang="en-US" dirty="0"/>
              <a:t>Hospital in Sylhet, Bangladesh and approved by a doctor.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307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/>
            </a:r>
            <a:br>
              <a:rPr lang="ar-EG" dirty="0"/>
            </a:br>
            <a:r>
              <a:rPr lang="en-US" dirty="0"/>
              <a:t>Dataset Conclusion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 algn="l">
              <a:buNone/>
            </a:pPr>
            <a:r>
              <a:rPr lang="en-US" dirty="0" smtClean="0"/>
              <a:t>In our data we </a:t>
            </a:r>
            <a:r>
              <a:rPr lang="en-US" b="1" dirty="0" smtClean="0">
                <a:solidFill>
                  <a:srgbClr val="FFFF00"/>
                </a:solidFill>
              </a:rPr>
              <a:t>found </a:t>
            </a:r>
          </a:p>
          <a:p>
            <a:pPr marL="64008" indent="0" algn="l">
              <a:buNone/>
            </a:pPr>
            <a:r>
              <a:rPr lang="en-US" dirty="0" smtClean="0"/>
              <a:t>out Layers</a:t>
            </a:r>
          </a:p>
          <a:p>
            <a:pPr marL="64008" indent="0" algn="l">
              <a:buNone/>
            </a:pPr>
            <a:r>
              <a:rPr lang="en-US" dirty="0" smtClean="0"/>
              <a:t>Object</a:t>
            </a:r>
          </a:p>
          <a:p>
            <a:pPr marL="64008" indent="0" algn="l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So </a:t>
            </a:r>
          </a:p>
          <a:p>
            <a:pPr marL="64008" indent="0" algn="l">
              <a:buNone/>
            </a:pPr>
            <a:r>
              <a:rPr lang="en-US" dirty="0" smtClean="0"/>
              <a:t>We try to solve it</a:t>
            </a:r>
          </a:p>
          <a:p>
            <a:pPr marL="64008" indent="0">
              <a:buNone/>
            </a:pPr>
            <a:endParaRPr lang="ar-EG" dirty="0"/>
          </a:p>
        </p:txBody>
      </p:sp>
      <p:pic>
        <p:nvPicPr>
          <p:cNvPr id="2050" name="Picture 2" descr="C:\Users\Qaiaty Store\Desktop\project\pics\WhatsApp Image 2021-06-08 at 3.03.12 PM (2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44540"/>
            <a:ext cx="4128686" cy="26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7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txBody>
          <a:bodyPr/>
          <a:lstStyle/>
          <a:p>
            <a:pPr algn="ctr"/>
            <a:r>
              <a:rPr lang="en-US" dirty="0"/>
              <a:t>1. </a:t>
            </a:r>
            <a:r>
              <a:rPr lang="en-US" dirty="0" smtClean="0"/>
              <a:t>Data Collection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ar-EG" dirty="0"/>
          </a:p>
        </p:txBody>
      </p:sp>
      <p:pic>
        <p:nvPicPr>
          <p:cNvPr id="1026" name="Picture 2" descr="C:\Users\Qaiaty Store\Desktop\project\pic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764338" cy="356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Info()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dirty="0" smtClean="0"/>
              <a:t>To see if there is any null values or object</a:t>
            </a:r>
            <a:endParaRPr lang="ar-EG" dirty="0"/>
          </a:p>
        </p:txBody>
      </p:sp>
      <p:pic>
        <p:nvPicPr>
          <p:cNvPr id="5122" name="Picture 2" descr="C:\Users\Qaiaty Store\Desktop\project\pics\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1" t="995" r="14011" b="-696"/>
          <a:stretch/>
        </p:blipFill>
        <p:spPr bwMode="auto">
          <a:xfrm>
            <a:off x="1331640" y="2564904"/>
            <a:ext cx="6928193" cy="40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2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Default mapping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ar-EG" sz="2000" dirty="0"/>
          </a:p>
        </p:txBody>
      </p:sp>
      <p:pic>
        <p:nvPicPr>
          <p:cNvPr id="6146" name="Picture 2" descr="C:\Users\Qaiaty Store\Desktop\project\pic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276872"/>
            <a:ext cx="8856984" cy="446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0" y="1340768"/>
            <a:ext cx="83708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71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 data Converted to </a:t>
            </a:r>
            <a:r>
              <a:rPr lang="en-US" sz="2800" dirty="0" err="1" smtClean="0"/>
              <a:t>intger</a:t>
            </a:r>
            <a:endParaRPr lang="ar-E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7170" name="Picture 2" descr="C:\Users\Qaiaty Store\Desktop\project\pic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50278" cy="476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9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223</TotalTime>
  <Words>102</Words>
  <Application>Microsoft Office PowerPoint</Application>
  <PresentationFormat>On-screen Show (4:3)</PresentationFormat>
  <Paragraphs>43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Verve</vt:lpstr>
      <vt:lpstr>diabetes</vt:lpstr>
      <vt:lpstr> Prepared by</vt:lpstr>
      <vt:lpstr>Agenda</vt:lpstr>
      <vt:lpstr> Dataset Overview</vt:lpstr>
      <vt:lpstr> Dataset Conclusion</vt:lpstr>
      <vt:lpstr>1. Data Collection</vt:lpstr>
      <vt:lpstr>Info()</vt:lpstr>
      <vt:lpstr>Default mapping  </vt:lpstr>
      <vt:lpstr>All data Converted to intger</vt:lpstr>
      <vt:lpstr>Missing Values</vt:lpstr>
      <vt:lpstr>Outlayers</vt:lpstr>
      <vt:lpstr>Now we want to see high corlletion and low corlletion</vt:lpstr>
      <vt:lpstr>Boxplot </vt:lpstr>
      <vt:lpstr>Calculate IQR</vt:lpstr>
      <vt:lpstr>Now The problem of out layer  is solved</vt:lpstr>
      <vt:lpstr>Visualization by using histogram</vt:lpstr>
      <vt:lpstr>PowerPoint Presentation</vt:lpstr>
      <vt:lpstr>Training and testing</vt:lpstr>
      <vt:lpstr>PowerPoint Presentation</vt:lpstr>
      <vt:lpstr>Splitting the data</vt:lpstr>
      <vt:lpstr>The target has been reached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Qaiaty Store</dc:creator>
  <cp:lastModifiedBy>Qaiaty Store</cp:lastModifiedBy>
  <cp:revision>18</cp:revision>
  <dcterms:created xsi:type="dcterms:W3CDTF">2021-06-08T13:37:50Z</dcterms:created>
  <dcterms:modified xsi:type="dcterms:W3CDTF">2021-06-09T13:15:36Z</dcterms:modified>
</cp:coreProperties>
</file>