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6" r:id="rId2"/>
    <p:sldId id="275" r:id="rId3"/>
    <p:sldId id="256" r:id="rId4"/>
    <p:sldId id="263" r:id="rId5"/>
    <p:sldId id="264" r:id="rId6"/>
    <p:sldId id="257" r:id="rId7"/>
    <p:sldId id="266" r:id="rId8"/>
    <p:sldId id="265" r:id="rId9"/>
    <p:sldId id="258" r:id="rId10"/>
    <p:sldId id="267" r:id="rId11"/>
    <p:sldId id="268" r:id="rId12"/>
    <p:sldId id="269" r:id="rId13"/>
    <p:sldId id="270" r:id="rId14"/>
    <p:sldId id="271" r:id="rId15"/>
    <p:sldId id="261" r:id="rId16"/>
  </p:sldIdLst>
  <p:sldSz cx="9144000" cy="5143500" type="screen16x9"/>
  <p:notesSz cx="9144000" cy="5143500"/>
  <p:embeddedFontLst>
    <p:embeddedFont>
      <p:font typeface="Arial Black" panose="020B0A04020102020204" pitchFamily="34" charset="0"/>
      <p:bold r:id="rId18"/>
    </p:embeddedFont>
    <p:embeddedFont>
      <p:font typeface="Bungee" panose="020B0604020202020204" charset="0"/>
      <p:regular r:id="rId19"/>
    </p:embeddedFont>
    <p:embeddedFont>
      <p:font typeface="Bungee Inline" panose="020B0604020202020204" charset="0"/>
      <p:regular r:id="rId20"/>
    </p:embeddedFont>
    <p:embeddedFont>
      <p:font typeface="Titillium Web" panose="020B0604020202020204" charset="0"/>
      <p:regular r:id="rId21"/>
      <p:bold r:id="rId22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648" y="106"/>
      </p:cViewPr>
      <p:guideLst>
        <p:guide orient="horz" pos="2140"/>
        <p:guide pos="28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rcRect l="52597" t="-250" r="-797" b="250"/>
          <a:stretch>
            <a:fillRect/>
          </a:stretch>
        </p:blipFill>
        <p:spPr>
          <a:xfrm>
            <a:off x="-8519" y="104976"/>
            <a:ext cx="1495129" cy="5038525"/>
          </a:xfrm>
          <a:prstGeom prst="rect">
            <a:avLst/>
          </a:prstGeom>
          <a:noFill/>
        </p:spPr>
      </p:pic>
      <p:pic>
        <p:nvPicPr>
          <p:cNvPr id="3" name="Picture 9"/>
          <p:cNvPicPr>
            <a:picLocks noChangeAspect="1"/>
          </p:cNvPicPr>
          <p:nvPr userDrawn="1"/>
        </p:nvPicPr>
        <p:blipFill>
          <a:blip r:embed="rId3">
            <a:alphaModFix amt="36000"/>
          </a:blip>
          <a:srcRect l="21777" b="37147"/>
          <a:stretch>
            <a:fillRect/>
          </a:stretch>
        </p:blipFill>
        <p:spPr>
          <a:xfrm>
            <a:off x="0" y="2112814"/>
            <a:ext cx="4147085" cy="3030685"/>
          </a:xfrm>
          <a:prstGeom prst="rect">
            <a:avLst/>
          </a:prstGeom>
          <a:noFill/>
        </p:spPr>
      </p:pic>
      <p:cxnSp>
        <p:nvCxnSpPr>
          <p:cNvPr id="4" name="Straight Connector 11"/>
          <p:cNvCxnSpPr/>
          <p:nvPr/>
        </p:nvCxnSpPr>
        <p:spPr>
          <a:xfrm>
            <a:off x="3830913" y="1610101"/>
            <a:ext cx="24450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be 12"/>
          <p:cNvSpPr/>
          <p:nvPr userDrawn="1"/>
        </p:nvSpPr>
        <p:spPr>
          <a:xfrm>
            <a:off x="6275938" y="1209696"/>
            <a:ext cx="485597" cy="485597"/>
          </a:xfrm>
          <a:prstGeom prst="cube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V="1">
            <a:off x="2083984" y="2700603"/>
            <a:ext cx="1036660" cy="876458"/>
          </a:xfrm>
          <a:prstGeom prst="rect">
            <a:avLst/>
          </a:prstGeom>
          <a:noFill/>
        </p:spPr>
      </p:pic>
      <p:grpSp>
        <p:nvGrpSpPr>
          <p:cNvPr id="7" name="Group 14"/>
          <p:cNvGrpSpPr/>
          <p:nvPr/>
        </p:nvGrpSpPr>
        <p:grpSpPr>
          <a:xfrm>
            <a:off x="1358029" y="3028593"/>
            <a:ext cx="1018268" cy="615924"/>
            <a:chOff x="1810706" y="4038124"/>
            <a:chExt cx="1357691" cy="821233"/>
          </a:xfrm>
        </p:grpSpPr>
        <p:cxnSp>
          <p:nvCxnSpPr>
            <p:cNvPr id="8" name="Straight Connector 15"/>
            <p:cNvCxnSpPr/>
            <p:nvPr/>
          </p:nvCxnSpPr>
          <p:spPr>
            <a:xfrm flipH="1">
              <a:off x="2305453" y="4099726"/>
              <a:ext cx="862943" cy="522515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6"/>
            <p:cNvGrpSpPr/>
            <p:nvPr/>
          </p:nvGrpSpPr>
          <p:grpSpPr>
            <a:xfrm>
              <a:off x="1810706" y="4038124"/>
              <a:ext cx="859953" cy="821233"/>
              <a:chOff x="1664094" y="4038127"/>
              <a:chExt cx="855188" cy="816683"/>
            </a:xfrm>
          </p:grpSpPr>
          <p:sp>
            <p:nvSpPr>
              <p:cNvPr id="10" name="Freeform: Shape 17"/>
              <p:cNvSpPr/>
              <p:nvPr/>
            </p:nvSpPr>
            <p:spPr>
              <a:xfrm>
                <a:off x="1664094" y="4038127"/>
                <a:ext cx="789450" cy="749694"/>
              </a:xfrm>
              <a:custGeom>
                <a:avLst/>
                <a:gdLst/>
                <a:ahLst/>
                <a:cxnLst/>
                <a:rect l="0" t="0" r="r" b="b"/>
                <a:pathLst>
                  <a:path w="789451" h="749694">
                    <a:moveTo>
                      <a:pt x="460040" y="0"/>
                    </a:moveTo>
                    <a:lnTo>
                      <a:pt x="0" y="306693"/>
                    </a:lnTo>
                    <a:lnTo>
                      <a:pt x="789451" y="749694"/>
                    </a:lnTo>
                  </a:path>
                </a:pathLst>
              </a:custGeom>
              <a:noFill/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8"/>
              <p:cNvSpPr/>
              <p:nvPr/>
            </p:nvSpPr>
            <p:spPr>
              <a:xfrm>
                <a:off x="2429836" y="4765363"/>
                <a:ext cx="89446" cy="89446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9"/>
              <p:cNvSpPr/>
              <p:nvPr/>
            </p:nvSpPr>
            <p:spPr>
              <a:xfrm>
                <a:off x="2419083" y="4424188"/>
                <a:ext cx="45467" cy="45784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20"/>
              <p:cNvSpPr/>
              <p:nvPr/>
            </p:nvSpPr>
            <p:spPr>
              <a:xfrm>
                <a:off x="1867907" y="4445352"/>
                <a:ext cx="45467" cy="45918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4" name="Picture 21" descr="A close up of a card&#10;&#10;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9788" y="1428078"/>
            <a:ext cx="1909818" cy="1994230"/>
          </a:xfrm>
          <a:prstGeom prst="rect">
            <a:avLst/>
          </a:prstGeom>
          <a:noFill/>
        </p:spPr>
      </p:pic>
      <p:pic>
        <p:nvPicPr>
          <p:cNvPr id="15" name="Picture 22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6">
            <a:alphaModFix amt="34000"/>
          </a:blip>
          <a:srcRect t="41118" r="44251"/>
          <a:stretch>
            <a:fillRect/>
          </a:stretch>
        </p:blipFill>
        <p:spPr>
          <a:xfrm>
            <a:off x="5991196" y="0"/>
            <a:ext cx="3152804" cy="3028595"/>
          </a:xfrm>
          <a:prstGeom prst="rect">
            <a:avLst/>
          </a:prstGeom>
          <a:noFill/>
        </p:spPr>
      </p:pic>
      <p:grpSp>
        <p:nvGrpSpPr>
          <p:cNvPr id="16" name="Group 23"/>
          <p:cNvGrpSpPr/>
          <p:nvPr/>
        </p:nvGrpSpPr>
        <p:grpSpPr>
          <a:xfrm>
            <a:off x="1657" y="3258229"/>
            <a:ext cx="1975489" cy="1890852"/>
            <a:chOff x="2210" y="4344306"/>
            <a:chExt cx="2633985" cy="2521137"/>
          </a:xfrm>
        </p:grpSpPr>
        <p:cxnSp>
          <p:nvCxnSpPr>
            <p:cNvPr id="17" name="Straight Connector 24"/>
            <p:cNvCxnSpPr/>
            <p:nvPr/>
          </p:nvCxnSpPr>
          <p:spPr>
            <a:xfrm flipV="1">
              <a:off x="2210" y="4581420"/>
              <a:ext cx="1768408" cy="1002257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25"/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l="0" t="0" r="r" b="b"/>
              <a:pathLst>
                <a:path w="793850" h="727119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26"/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27"/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8"/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9"/>
            <p:cNvSpPr/>
            <p:nvPr/>
          </p:nvSpPr>
          <p:spPr>
            <a:xfrm>
              <a:off x="496111" y="5093062"/>
              <a:ext cx="2140083" cy="1772381"/>
            </a:xfrm>
            <a:custGeom>
              <a:avLst/>
              <a:gdLst/>
              <a:ahLst/>
              <a:cxnLst/>
              <a:rect l="0" t="0" r="r" b="b"/>
              <a:pathLst>
                <a:path w="2140084" h="1772381">
                  <a:moveTo>
                    <a:pt x="1247100" y="0"/>
                  </a:moveTo>
                  <a:lnTo>
                    <a:pt x="0" y="725065"/>
                  </a:lnTo>
                  <a:lnTo>
                    <a:pt x="2140084" y="1772381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30"/>
            <p:cNvSpPr/>
            <p:nvPr/>
          </p:nvSpPr>
          <p:spPr>
            <a:xfrm rot="10800000">
              <a:off x="465480" y="5243421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31"/>
            <p:cNvSpPr/>
            <p:nvPr/>
          </p:nvSpPr>
          <p:spPr>
            <a:xfrm rot="10800000">
              <a:off x="1328895" y="6218119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32"/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33" descr="A close up of a logo&#10;&#10;Description automatically generated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7799" y="3574485"/>
            <a:ext cx="1017923" cy="704463"/>
          </a:xfrm>
          <a:prstGeom prst="rect">
            <a:avLst/>
          </a:prstGeom>
          <a:noFill/>
        </p:spPr>
      </p:pic>
      <p:sp>
        <p:nvSpPr>
          <p:cNvPr id="27" name="Title 1"/>
          <p:cNvSpPr>
            <a:spLocks noGrp="1"/>
          </p:cNvSpPr>
          <p:nvPr>
            <p:ph type="title" idx="10"/>
          </p:nvPr>
        </p:nvSpPr>
        <p:spPr>
          <a:xfrm>
            <a:off x="3755233" y="1863768"/>
            <a:ext cx="4760116" cy="1077500"/>
          </a:xfrm>
        </p:spPr>
        <p:txBody>
          <a:bodyPr vert="horz" rtlCol="0" anchor="t">
            <a:noAutofit/>
          </a:bodyPr>
          <a:lstStyle>
            <a:lvl1pPr lvl="0" algn="l">
              <a:lnSpc>
                <a:spcPct val="100000"/>
              </a:lnSpc>
              <a:defRPr lang="en-US" sz="2800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1"/>
          </p:nvPr>
        </p:nvSpPr>
        <p:spPr>
          <a:xfrm>
            <a:off x="3754715" y="3449784"/>
            <a:ext cx="4760640" cy="858578"/>
          </a:xfrm>
        </p:spPr>
        <p:txBody>
          <a:bodyPr vert="horz" rtlCol="0">
            <a:noAutofit/>
          </a:bodyPr>
          <a:lstStyle>
            <a:lvl1pPr marL="0" lvl="0" indent="0" algn="l">
              <a:buNone/>
              <a:defRPr lang="en-US" sz="1400" dirty="0">
                <a:solidFill>
                  <a:schemeClr val="accent2"/>
                </a:solidFill>
              </a:defRPr>
            </a:lvl1pPr>
            <a:lvl2pPr marL="457200" lvl="1" indent="0" algn="ctr">
              <a:buNone/>
              <a:defRPr lang="en-US" sz="2000" dirty="0"/>
            </a:lvl2pPr>
            <a:lvl3pPr marL="914400" lvl="2" indent="0" algn="ctr">
              <a:buNone/>
              <a:defRPr lang="en-US" sz="1800" dirty="0"/>
            </a:lvl3pPr>
            <a:lvl4pPr marL="1371600" lvl="3" indent="0" algn="ctr">
              <a:buNone/>
              <a:defRPr lang="en-US" sz="1600" dirty="0"/>
            </a:lvl4pPr>
            <a:lvl5pPr marL="1828800" lvl="4" indent="0" algn="ctr">
              <a:buNone/>
              <a:defRPr lang="en-US" sz="1600" dirty="0"/>
            </a:lvl5pPr>
            <a:lvl6pPr marL="2286000" lvl="5" indent="0" algn="ctr">
              <a:buNone/>
              <a:defRPr lang="en-US" sz="1600" dirty="0"/>
            </a:lvl6pPr>
            <a:lvl7pPr marL="2743200" lvl="6" indent="0" algn="ctr">
              <a:buNone/>
              <a:defRPr lang="en-US" sz="1600" dirty="0"/>
            </a:lvl7pPr>
            <a:lvl8pPr marL="3200400" lvl="7" indent="0" algn="ctr">
              <a:buNone/>
              <a:defRPr lang="en-US" sz="1600" dirty="0"/>
            </a:lvl8pPr>
            <a:lvl9pPr marL="3657600" lvl="8" indent="0" algn="ctr">
              <a:buNone/>
              <a:defRPr lang="en-US"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9" name="Text Placeholder 35"/>
          <p:cNvSpPr>
            <a:spLocks noGrp="1"/>
          </p:cNvSpPr>
          <p:nvPr>
            <p:ph type="body" idx="12" hasCustomPrompt="1"/>
          </p:nvPr>
        </p:nvSpPr>
        <p:spPr>
          <a:xfrm>
            <a:off x="3755234" y="1218183"/>
            <a:ext cx="2486025" cy="346471"/>
          </a:xfr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2000" b="1" spc="300" dirty="0">
                <a:solidFill>
                  <a:schemeClr val="accent3"/>
                </a:solidFill>
                <a:latin typeface="+mn-lt"/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32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 dirty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882630"/>
            <a:ext cx="5830426" cy="4260869"/>
          </a:xfrm>
          <a:prstGeom prst="rect">
            <a:avLst/>
          </a:prstGeom>
          <a:noFill/>
        </p:spPr>
      </p:pic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3488284" y="0"/>
            <a:ext cx="5655716" cy="51435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1356711" y="1167629"/>
            <a:ext cx="2892676" cy="1047209"/>
          </a:xfrm>
        </p:spPr>
        <p:txBody>
          <a:bodyPr vert="horz" rtlCol="0" anchor="ctr">
            <a:noAutofit/>
          </a:bodyPr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FD9D8F92-A6CA-4408-B0F1-20FCF56344B3}" type="slidenum">
              <a:rPr/>
              <a:t>‹#›</a:t>
            </a:fld>
            <a:endParaRPr lang="en-US" dirty="0"/>
          </a:p>
        </p:txBody>
      </p:sp>
      <p:grpSp>
        <p:nvGrpSpPr>
          <p:cNvPr id="6" name="Group 8"/>
          <p:cNvGrpSpPr/>
          <p:nvPr/>
        </p:nvGrpSpPr>
        <p:grpSpPr>
          <a:xfrm>
            <a:off x="4495050" y="925310"/>
            <a:ext cx="3611512" cy="4214898"/>
            <a:chOff x="-3054641" y="4788186"/>
            <a:chExt cx="6074844" cy="7089787"/>
          </a:xfrm>
        </p:grpSpPr>
        <p:cxnSp>
          <p:nvCxnSpPr>
            <p:cNvPr id="7" name="Straight Connector 14"/>
            <p:cNvCxnSpPr/>
            <p:nvPr/>
          </p:nvCxnSpPr>
          <p:spPr>
            <a:xfrm flipV="1">
              <a:off x="78502" y="4874614"/>
              <a:ext cx="2873020" cy="1734813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15"/>
            <p:cNvSpPr/>
            <p:nvPr/>
          </p:nvSpPr>
          <p:spPr>
            <a:xfrm>
              <a:off x="-3054641" y="8157980"/>
              <a:ext cx="4061392" cy="3719993"/>
            </a:xfrm>
            <a:custGeom>
              <a:avLst/>
              <a:gdLst/>
              <a:ahLst/>
              <a:cxnLst/>
              <a:rect l="0" t="0" r="r" b="b"/>
              <a:pathLst>
                <a:path w="4061392" h="3719993">
                  <a:moveTo>
                    <a:pt x="2404036" y="0"/>
                  </a:moveTo>
                  <a:lnTo>
                    <a:pt x="0" y="1440943"/>
                  </a:lnTo>
                  <a:lnTo>
                    <a:pt x="4061392" y="3719994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16"/>
            <p:cNvSpPr/>
            <p:nvPr/>
          </p:nvSpPr>
          <p:spPr>
            <a:xfrm rot="10800000">
              <a:off x="2882840" y="4788186"/>
              <a:ext cx="137363" cy="137363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18"/>
            <p:cNvSpPr/>
            <p:nvPr/>
          </p:nvSpPr>
          <p:spPr>
            <a:xfrm rot="10800000">
              <a:off x="-808435" y="10272409"/>
              <a:ext cx="114877" cy="116018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20"/>
            <p:cNvSpPr/>
            <p:nvPr/>
          </p:nvSpPr>
          <p:spPr>
            <a:xfrm rot="10800000">
              <a:off x="800694" y="6076530"/>
              <a:ext cx="137363" cy="137363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21"/>
            <p:cNvSpPr/>
            <p:nvPr/>
          </p:nvSpPr>
          <p:spPr>
            <a:xfrm rot="10800000">
              <a:off x="1974930" y="4972685"/>
              <a:ext cx="69824" cy="70517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954007" y="10189703"/>
              <a:ext cx="930062" cy="643657"/>
            </a:xfrm>
            <a:prstGeom prst="rect">
              <a:avLst/>
            </a:prstGeom>
            <a:noFill/>
          </p:spPr>
        </p:pic>
        <p:pic>
          <p:nvPicPr>
            <p:cNvPr id="14" name="Picture 11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7849" y="5228176"/>
              <a:ext cx="1323591" cy="916002"/>
            </a:xfrm>
            <a:prstGeom prst="rect">
              <a:avLst/>
            </a:prstGeom>
            <a:noFill/>
          </p:spPr>
        </p:pic>
      </p:grpSp>
      <p:pic>
        <p:nvPicPr>
          <p:cNvPr id="15" name="Picture 22" descr="A close up of a card&#10;&#10;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29969" y="1006973"/>
            <a:ext cx="2619334" cy="2735106"/>
          </a:xfrm>
          <a:prstGeom prst="rect">
            <a:avLst/>
          </a:prstGeom>
          <a:noFill/>
        </p:spPr>
      </p:pic>
      <p:sp>
        <p:nvSpPr>
          <p:cNvPr id="16" name="Oval 23"/>
          <p:cNvSpPr/>
          <p:nvPr userDrawn="1"/>
        </p:nvSpPr>
        <p:spPr>
          <a:xfrm rot="10800000">
            <a:off x="4464707" y="4220435"/>
            <a:ext cx="114300" cy="115436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idx="12"/>
          </p:nvPr>
        </p:nvSpPr>
        <p:spPr>
          <a:xfrm>
            <a:off x="1356711" y="2338553"/>
            <a:ext cx="2892676" cy="1403526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Freeform: Shape 19"/>
          <p:cNvSpPr/>
          <p:nvPr userDrawn="1"/>
        </p:nvSpPr>
        <p:spPr>
          <a:xfrm>
            <a:off x="319936" y="4304218"/>
            <a:ext cx="895491" cy="842312"/>
          </a:xfrm>
          <a:custGeom>
            <a:avLst/>
            <a:gdLst/>
            <a:ahLst/>
            <a:cxnLst/>
            <a:rect l="0" t="0" r="r" b="b"/>
            <a:pathLst>
              <a:path w="1193989" h="1123083">
                <a:moveTo>
                  <a:pt x="695778" y="0"/>
                </a:moveTo>
                <a:lnTo>
                  <a:pt x="0" y="459443"/>
                </a:lnTo>
                <a:lnTo>
                  <a:pt x="1193989" y="1123083"/>
                </a:lnTo>
              </a:path>
            </a:pathLst>
          </a:custGeom>
          <a:noFill/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3686522" cy="620868"/>
          </a:xfrm>
        </p:spPr>
        <p:txBody>
          <a:bodyPr vert="horz" tIns="36000" rtlCol="0">
            <a:noAutofit/>
          </a:bodyPr>
          <a:lstStyle>
            <a:lvl1pPr lvl="0">
              <a:lnSpc>
                <a:spcPct val="100000"/>
              </a:lnSpc>
              <a:defRPr lang="en-US" b="0" dirty="0">
                <a:latin typeface="Bungee"/>
              </a:defRPr>
            </a:lvl1pPr>
          </a:lstStyle>
          <a:p>
            <a:r>
              <a:rPr lang="en-US" dirty="0"/>
              <a:t>Storytelling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2E35A08A-C5B9-49DF-9E07-619AF6424356}" type="slidenum">
              <a:rPr/>
              <a:t>‹#›</a:t>
            </a:fld>
            <a:endParaRPr lang="en-US" dirty="0"/>
          </a:p>
        </p:txBody>
      </p:sp>
      <p:cxnSp>
        <p:nvCxnSpPr>
          <p:cNvPr id="7" name="Straight Connector 14"/>
          <p:cNvCxnSpPr/>
          <p:nvPr/>
        </p:nvCxnSpPr>
        <p:spPr>
          <a:xfrm flipV="1">
            <a:off x="-4004" y="2111420"/>
            <a:ext cx="2438744" cy="1484247"/>
          </a:xfrm>
          <a:prstGeom prst="line">
            <a:avLst/>
          </a:prstGeom>
          <a:ln w="6350" cap="rnd">
            <a:solidFill>
              <a:schemeClr val="accent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15"/>
          <p:cNvSpPr/>
          <p:nvPr userDrawn="1"/>
        </p:nvSpPr>
        <p:spPr>
          <a:xfrm rot="10800000">
            <a:off x="3085154" y="1622758"/>
            <a:ext cx="1512690" cy="1385533"/>
          </a:xfrm>
          <a:custGeom>
            <a:avLst/>
            <a:gdLst/>
            <a:ahLst/>
            <a:cxnLst/>
            <a:rect l="0" t="0" r="r" b="b"/>
            <a:pathLst>
              <a:path w="2016920" h="1847378">
                <a:moveTo>
                  <a:pt x="1193864" y="0"/>
                </a:moveTo>
                <a:lnTo>
                  <a:pt x="0" y="715584"/>
                </a:lnTo>
                <a:lnTo>
                  <a:pt x="2016920" y="1847378"/>
                </a:lnTo>
              </a:path>
            </a:pathLst>
          </a:custGeom>
          <a:noFill/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9" name="Oval 16"/>
          <p:cNvSpPr/>
          <p:nvPr/>
        </p:nvSpPr>
        <p:spPr>
          <a:xfrm rot="10800000">
            <a:off x="697953" y="2701281"/>
            <a:ext cx="103022" cy="103022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0" name="Oval 17"/>
          <p:cNvSpPr/>
          <p:nvPr userDrawn="1"/>
        </p:nvSpPr>
        <p:spPr>
          <a:xfrm rot="10800000">
            <a:off x="1060132" y="4851450"/>
            <a:ext cx="52367" cy="52734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Oval 18"/>
          <p:cNvSpPr/>
          <p:nvPr userDrawn="1"/>
        </p:nvSpPr>
        <p:spPr>
          <a:xfrm rot="10800000">
            <a:off x="4032574" y="2767958"/>
            <a:ext cx="52367" cy="52887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2" name="Oval 20"/>
          <p:cNvSpPr/>
          <p:nvPr userDrawn="1"/>
        </p:nvSpPr>
        <p:spPr>
          <a:xfrm rot="10800000">
            <a:off x="2292697" y="4654212"/>
            <a:ext cx="103022" cy="103022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Oval 21"/>
          <p:cNvSpPr/>
          <p:nvPr userDrawn="1"/>
        </p:nvSpPr>
        <p:spPr>
          <a:xfrm rot="10800000">
            <a:off x="3058394" y="1593288"/>
            <a:ext cx="52367" cy="52887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4" name="Oval 22"/>
          <p:cNvSpPr/>
          <p:nvPr userDrawn="1"/>
        </p:nvSpPr>
        <p:spPr>
          <a:xfrm rot="10800000">
            <a:off x="260196" y="4306662"/>
            <a:ext cx="99384" cy="100080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497" y="1785649"/>
            <a:ext cx="697546" cy="482742"/>
          </a:xfrm>
          <a:prstGeom prst="rect">
            <a:avLst/>
          </a:prstGeom>
          <a:noFill/>
        </p:spPr>
      </p:pic>
      <p:pic>
        <p:nvPicPr>
          <p:cNvPr id="16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3626" y="3822831"/>
            <a:ext cx="1201315" cy="831380"/>
          </a:xfrm>
          <a:prstGeom prst="rect">
            <a:avLst/>
          </a:prstGeom>
          <a:noFill/>
        </p:spPr>
      </p:pic>
      <p:sp>
        <p:nvSpPr>
          <p:cNvPr id="17" name="Text Placeholder 4"/>
          <p:cNvSpPr>
            <a:spLocks noGrp="1"/>
          </p:cNvSpPr>
          <p:nvPr>
            <p:ph type="body" idx="12"/>
          </p:nvPr>
        </p:nvSpPr>
        <p:spPr>
          <a:xfrm>
            <a:off x="4825094" y="581565"/>
            <a:ext cx="3689910" cy="4047584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idx="13"/>
          </p:nvPr>
        </p:nvSpPr>
        <p:spPr>
          <a:xfrm>
            <a:off x="993276" y="1622758"/>
            <a:ext cx="2751503" cy="2751502"/>
          </a:xfrm>
          <a:prstGeom prst="ellipse">
            <a:avLst/>
          </a:prstGeom>
          <a:noFill/>
        </p:spPr>
        <p:txBody>
          <a:bodyPr vert="horz" rtlCol="0" anchor="ctr"/>
          <a:lstStyle>
            <a:lvl1pPr marL="0" lvl="0" indent="0" algn="ctr">
              <a:buNone/>
            </a:lvl1pPr>
          </a:lstStyle>
          <a:p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4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ye Conta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1626161"/>
            <a:ext cx="4813004" cy="3517339"/>
          </a:xfrm>
          <a:prstGeom prst="rect">
            <a:avLst/>
          </a:prstGeom>
          <a:noFill/>
        </p:spPr>
      </p:pic>
      <p:pic>
        <p:nvPicPr>
          <p:cNvPr id="3" name="Picture 8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/>
          </p:nvPr>
        </p:nvSpPr>
        <p:spPr>
          <a:xfrm>
            <a:off x="628650" y="581565"/>
            <a:ext cx="7886700" cy="610019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B48816-9762-4342-983A-E74EFB8D502A}" type="slidenum">
              <a:rPr/>
              <a:t>‹#›</a:t>
            </a:fld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idx="12" hasCustomPrompt="1"/>
          </p:nvPr>
        </p:nvSpPr>
        <p:spPr>
          <a:xfrm>
            <a:off x="628650" y="1345423"/>
            <a:ext cx="3886200" cy="476250"/>
          </a:xfrm>
        </p:spPr>
        <p:txBody>
          <a:bodyPr rtlCol="0"/>
          <a:lstStyle>
            <a:lvl1pPr marL="0" lvl="0" indent="0">
              <a:buNone/>
              <a:defRPr lang="en-US" sz="1600" b="1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buNone/>
              <a:defRPr lang="en-US" b="1" dirty="0">
                <a:latin typeface="+mn-lt"/>
              </a:defRPr>
            </a:lvl2pPr>
            <a:lvl3pPr marL="914400" lvl="2" indent="0">
              <a:buNone/>
              <a:defRPr lang="en-US" b="1" dirty="0">
                <a:latin typeface="+mn-lt"/>
              </a:defRPr>
            </a:lvl3pPr>
            <a:lvl4pPr marL="1371600" lvl="3" indent="0">
              <a:buNone/>
              <a:defRPr lang="en-US" b="1" dirty="0">
                <a:latin typeface="+mn-lt"/>
              </a:defRPr>
            </a:lvl4pPr>
            <a:lvl5pPr marL="1828800" lvl="4" indent="0">
              <a:buNone/>
              <a:defRPr lang="en-US" b="1" dirty="0">
                <a:latin typeface="+mn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idx="13" hasCustomPrompt="1"/>
          </p:nvPr>
        </p:nvSpPr>
        <p:spPr>
          <a:xfrm>
            <a:off x="4629150" y="1345423"/>
            <a:ext cx="3886200" cy="476250"/>
          </a:xfrm>
        </p:spPr>
        <p:txBody>
          <a:bodyPr rtlCol="0"/>
          <a:lstStyle>
            <a:lvl1pPr marL="0" lvl="0" indent="0">
              <a:buNone/>
              <a:defRPr lang="en-US" sz="1600" b="1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buNone/>
              <a:defRPr lang="en-US" b="1" dirty="0">
                <a:latin typeface="+mn-lt"/>
              </a:defRPr>
            </a:lvl2pPr>
            <a:lvl3pPr marL="914400" lvl="2" indent="0">
              <a:buNone/>
              <a:defRPr lang="en-US" b="1" dirty="0">
                <a:latin typeface="+mn-lt"/>
              </a:defRPr>
            </a:lvl3pPr>
            <a:lvl4pPr marL="1371600" lvl="3" indent="0">
              <a:buNone/>
              <a:defRPr lang="en-US" b="1" dirty="0">
                <a:latin typeface="+mn-lt"/>
              </a:defRPr>
            </a:lvl4pPr>
            <a:lvl5pPr marL="1828800" lvl="4" indent="0">
              <a:buNone/>
              <a:defRPr lang="en-US" b="1" dirty="0">
                <a:latin typeface="+mn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idx="14"/>
          </p:nvPr>
        </p:nvSpPr>
        <p:spPr>
          <a:xfrm>
            <a:off x="628650" y="1939829"/>
            <a:ext cx="3886200" cy="2689320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400" dirty="0"/>
            </a:lvl3pPr>
            <a:lvl4pPr marL="1371600" lvl="3" indent="0">
              <a:buNone/>
              <a:defRPr lang="en-US" sz="1400" dirty="0"/>
            </a:lvl4pPr>
            <a:lvl5pPr marL="1828800" lvl="4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idx="15"/>
          </p:nvPr>
        </p:nvSpPr>
        <p:spPr>
          <a:xfrm>
            <a:off x="4629150" y="1939829"/>
            <a:ext cx="3886200" cy="2689320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400" dirty="0"/>
            </a:lvl3pPr>
            <a:lvl4pPr marL="1371600" lvl="3" indent="0">
              <a:buNone/>
              <a:defRPr lang="en-US" sz="1400" dirty="0"/>
            </a:lvl4pPr>
            <a:lvl5pPr marL="1828800" lvl="4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6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rcRect l="52597" t="-250" r="-797" b="250"/>
          <a:stretch>
            <a:fillRect/>
          </a:stretch>
        </p:blipFill>
        <p:spPr>
          <a:xfrm>
            <a:off x="-8519" y="104976"/>
            <a:ext cx="1495129" cy="5038525"/>
          </a:xfrm>
          <a:prstGeom prst="rect">
            <a:avLst/>
          </a:prstGeom>
          <a:noFill/>
        </p:spPr>
      </p:pic>
      <p:pic>
        <p:nvPicPr>
          <p:cNvPr id="3" name="Picture 9"/>
          <p:cNvPicPr>
            <a:picLocks noChangeAspect="1"/>
          </p:cNvPicPr>
          <p:nvPr userDrawn="1"/>
        </p:nvPicPr>
        <p:blipFill>
          <a:blip r:embed="rId3">
            <a:alphaModFix amt="36000"/>
          </a:blip>
          <a:srcRect l="21777" b="37147"/>
          <a:stretch>
            <a:fillRect/>
          </a:stretch>
        </p:blipFill>
        <p:spPr>
          <a:xfrm>
            <a:off x="1657" y="2109523"/>
            <a:ext cx="4147085" cy="3030685"/>
          </a:xfrm>
          <a:prstGeom prst="rect">
            <a:avLst/>
          </a:prstGeom>
          <a:noFill/>
        </p:spPr>
      </p:pic>
      <p:pic>
        <p:nvPicPr>
          <p:cNvPr id="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V="1">
            <a:off x="2087860" y="2765278"/>
            <a:ext cx="1036660" cy="876458"/>
          </a:xfrm>
          <a:prstGeom prst="rect">
            <a:avLst/>
          </a:prstGeom>
          <a:noFill/>
        </p:spPr>
      </p:pic>
      <p:grpSp>
        <p:nvGrpSpPr>
          <p:cNvPr id="5" name="Group 14"/>
          <p:cNvGrpSpPr/>
          <p:nvPr/>
        </p:nvGrpSpPr>
        <p:grpSpPr>
          <a:xfrm>
            <a:off x="1358029" y="3099178"/>
            <a:ext cx="1018268" cy="545339"/>
            <a:chOff x="1810706" y="4038124"/>
            <a:chExt cx="1357691" cy="821233"/>
          </a:xfrm>
        </p:grpSpPr>
        <p:cxnSp>
          <p:nvCxnSpPr>
            <p:cNvPr id="6" name="Straight Connector 15"/>
            <p:cNvCxnSpPr/>
            <p:nvPr/>
          </p:nvCxnSpPr>
          <p:spPr>
            <a:xfrm flipH="1">
              <a:off x="2305453" y="4099726"/>
              <a:ext cx="862943" cy="522515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6"/>
            <p:cNvGrpSpPr/>
            <p:nvPr/>
          </p:nvGrpSpPr>
          <p:grpSpPr>
            <a:xfrm>
              <a:off x="1810706" y="4038124"/>
              <a:ext cx="859953" cy="821233"/>
              <a:chOff x="1664094" y="4038127"/>
              <a:chExt cx="855188" cy="816683"/>
            </a:xfrm>
          </p:grpSpPr>
          <p:sp>
            <p:nvSpPr>
              <p:cNvPr id="8" name="Freeform: Shape 17"/>
              <p:cNvSpPr/>
              <p:nvPr/>
            </p:nvSpPr>
            <p:spPr>
              <a:xfrm>
                <a:off x="1664094" y="4038127"/>
                <a:ext cx="789450" cy="749694"/>
              </a:xfrm>
              <a:custGeom>
                <a:avLst/>
                <a:gdLst/>
                <a:ahLst/>
                <a:cxnLst/>
                <a:rect l="0" t="0" r="r" b="b"/>
                <a:pathLst>
                  <a:path w="789451" h="749694">
                    <a:moveTo>
                      <a:pt x="460040" y="0"/>
                    </a:moveTo>
                    <a:lnTo>
                      <a:pt x="0" y="306693"/>
                    </a:lnTo>
                    <a:lnTo>
                      <a:pt x="789451" y="749694"/>
                    </a:lnTo>
                  </a:path>
                </a:pathLst>
              </a:custGeom>
              <a:noFill/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18"/>
              <p:cNvSpPr/>
              <p:nvPr/>
            </p:nvSpPr>
            <p:spPr>
              <a:xfrm>
                <a:off x="2429836" y="4765363"/>
                <a:ext cx="89446" cy="89446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19"/>
              <p:cNvSpPr/>
              <p:nvPr/>
            </p:nvSpPr>
            <p:spPr>
              <a:xfrm>
                <a:off x="2419083" y="4424188"/>
                <a:ext cx="45467" cy="45784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20"/>
              <p:cNvSpPr/>
              <p:nvPr/>
            </p:nvSpPr>
            <p:spPr>
              <a:xfrm>
                <a:off x="1867907" y="4445352"/>
                <a:ext cx="45467" cy="45918"/>
              </a:xfrm>
              <a:prstGeom prst="ellipse">
                <a:avLst/>
              </a:prstGeom>
              <a:solidFill>
                <a:schemeClr val="accent2"/>
              </a:solidFill>
              <a:ln w="6350" cap="rnd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2" name="Picture 22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5">
            <a:alphaModFix amt="34000"/>
          </a:blip>
          <a:srcRect t="41118" r="44251"/>
          <a:stretch>
            <a:fillRect/>
          </a:stretch>
        </p:blipFill>
        <p:spPr>
          <a:xfrm>
            <a:off x="5991196" y="0"/>
            <a:ext cx="3152804" cy="3028595"/>
          </a:xfrm>
          <a:prstGeom prst="rect">
            <a:avLst/>
          </a:prstGeom>
          <a:noFill/>
        </p:spPr>
      </p:pic>
      <p:grpSp>
        <p:nvGrpSpPr>
          <p:cNvPr id="13" name="Group 23"/>
          <p:cNvGrpSpPr/>
          <p:nvPr/>
        </p:nvGrpSpPr>
        <p:grpSpPr>
          <a:xfrm>
            <a:off x="1657" y="3258229"/>
            <a:ext cx="1975489" cy="1890852"/>
            <a:chOff x="2210" y="4344306"/>
            <a:chExt cx="2633985" cy="2521137"/>
          </a:xfrm>
        </p:grpSpPr>
        <p:cxnSp>
          <p:nvCxnSpPr>
            <p:cNvPr id="14" name="Straight Connector 24"/>
            <p:cNvCxnSpPr/>
            <p:nvPr/>
          </p:nvCxnSpPr>
          <p:spPr>
            <a:xfrm flipV="1">
              <a:off x="2210" y="4581420"/>
              <a:ext cx="1768408" cy="1002257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25"/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l="0" t="0" r="r" b="b"/>
              <a:pathLst>
                <a:path w="793850" h="727119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26"/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27"/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28"/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29"/>
            <p:cNvSpPr/>
            <p:nvPr/>
          </p:nvSpPr>
          <p:spPr>
            <a:xfrm>
              <a:off x="496111" y="5093062"/>
              <a:ext cx="2140083" cy="1772381"/>
            </a:xfrm>
            <a:custGeom>
              <a:avLst/>
              <a:gdLst/>
              <a:ahLst/>
              <a:cxnLst/>
              <a:rect l="0" t="0" r="r" b="b"/>
              <a:pathLst>
                <a:path w="2140084" h="1772381">
                  <a:moveTo>
                    <a:pt x="1247100" y="0"/>
                  </a:moveTo>
                  <a:lnTo>
                    <a:pt x="0" y="725065"/>
                  </a:lnTo>
                  <a:lnTo>
                    <a:pt x="2140084" y="1772381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30"/>
            <p:cNvSpPr/>
            <p:nvPr/>
          </p:nvSpPr>
          <p:spPr>
            <a:xfrm rot="10800000">
              <a:off x="465480" y="5243421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31"/>
            <p:cNvSpPr/>
            <p:nvPr/>
          </p:nvSpPr>
          <p:spPr>
            <a:xfrm rot="10800000">
              <a:off x="1328895" y="6218119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32"/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33" descr="A close up of a logo&#10;&#10;Description automatically generated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7799" y="3574485"/>
            <a:ext cx="1017923" cy="704463"/>
          </a:xfrm>
          <a:prstGeom prst="rect">
            <a:avLst/>
          </a:prstGeom>
          <a:noFill/>
        </p:spPr>
      </p:pic>
      <p:sp>
        <p:nvSpPr>
          <p:cNvPr id="24" name="Title 1"/>
          <p:cNvSpPr>
            <a:spLocks noGrp="1"/>
          </p:cNvSpPr>
          <p:nvPr>
            <p:ph type="title" idx="10"/>
          </p:nvPr>
        </p:nvSpPr>
        <p:spPr>
          <a:xfrm>
            <a:off x="3755233" y="1863768"/>
            <a:ext cx="4760116" cy="901510"/>
          </a:xfrm>
        </p:spPr>
        <p:txBody>
          <a:bodyPr vert="horz" rtlCol="0" anchor="t">
            <a:noAutofit/>
          </a:bodyPr>
          <a:lstStyle>
            <a:lvl1pPr lvl="0" algn="l">
              <a:defRPr lang="en-US" sz="2800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1"/>
          </p:nvPr>
        </p:nvSpPr>
        <p:spPr>
          <a:xfrm>
            <a:off x="3754715" y="2879461"/>
            <a:ext cx="4760640" cy="858578"/>
          </a:xfrm>
        </p:spPr>
        <p:txBody>
          <a:bodyPr vert="horz" rtlCol="0">
            <a:noAutofit/>
          </a:bodyPr>
          <a:lstStyle>
            <a:lvl1pPr marL="0" lvl="0" indent="0" algn="l">
              <a:buNone/>
              <a:defRPr lang="en-US" sz="1600" dirty="0">
                <a:solidFill>
                  <a:schemeClr val="accent2"/>
                </a:solidFill>
              </a:defRPr>
            </a:lvl1pPr>
            <a:lvl2pPr marL="457200" lvl="1" indent="0" algn="ctr">
              <a:buNone/>
              <a:defRPr lang="en-US" sz="2000" dirty="0"/>
            </a:lvl2pPr>
            <a:lvl3pPr marL="914400" lvl="2" indent="0" algn="ctr">
              <a:buNone/>
              <a:defRPr lang="en-US" sz="1800" dirty="0"/>
            </a:lvl3pPr>
            <a:lvl4pPr marL="1371600" lvl="3" indent="0" algn="ctr">
              <a:buNone/>
              <a:defRPr lang="en-US" sz="1600" dirty="0"/>
            </a:lvl4pPr>
            <a:lvl5pPr marL="1828800" lvl="4" indent="0" algn="ctr">
              <a:buNone/>
              <a:defRPr lang="en-US" sz="1600" dirty="0"/>
            </a:lvl5pPr>
            <a:lvl6pPr marL="2286000" lvl="5" indent="0" algn="ctr">
              <a:buNone/>
              <a:defRPr lang="en-US" sz="1600" dirty="0"/>
            </a:lvl6pPr>
            <a:lvl7pPr marL="2743200" lvl="6" indent="0" algn="ctr">
              <a:buNone/>
              <a:defRPr lang="en-US" sz="1600" dirty="0"/>
            </a:lvl7pPr>
            <a:lvl8pPr marL="3200400" lvl="7" indent="0" algn="ctr">
              <a:buNone/>
              <a:defRPr lang="en-US" sz="1600" dirty="0"/>
            </a:lvl8pPr>
            <a:lvl9pPr marL="3657600" lvl="8" indent="0" algn="ctr">
              <a:buNone/>
              <a:defRPr lang="en-US"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6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93982" y="1446789"/>
            <a:ext cx="1253878" cy="867756"/>
          </a:xfrm>
          <a:prstGeom prst="rect">
            <a:avLst/>
          </a:prstGeom>
          <a:noFill/>
        </p:spPr>
      </p:pic>
      <p:pic>
        <p:nvPicPr>
          <p:cNvPr id="27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46761" y="1874198"/>
            <a:ext cx="1334010" cy="1392972"/>
          </a:xfrm>
          <a:prstGeom prst="rect">
            <a:avLst/>
          </a:prstGeom>
          <a:noFill/>
        </p:spPr>
      </p:pic>
      <p:sp>
        <p:nvSpPr>
          <p:cNvPr id="28" name="Date Placeholder 1"/>
          <p:cNvSpPr>
            <a:spLocks noGrp="1"/>
          </p:cNvSpPr>
          <p:nvPr>
            <p:ph type="dt" sz="half" idx="1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9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30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 dirty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1626161"/>
            <a:ext cx="4813004" cy="3517339"/>
          </a:xfrm>
          <a:prstGeom prst="rect">
            <a:avLst/>
          </a:prstGeom>
          <a:noFill/>
        </p:spPr>
      </p:pic>
      <p:pic>
        <p:nvPicPr>
          <p:cNvPr id="3" name="Picture 8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/>
          </p:nvPr>
        </p:nvSpPr>
        <p:spPr>
          <a:xfrm>
            <a:off x="628650" y="581565"/>
            <a:ext cx="7886700" cy="610019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6C75A7-BC6F-47CD-A60E-0B308B6266E2}" type="slidenum">
              <a:rPr/>
              <a:t>‹#›</a:t>
            </a:fld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idx="12" hasCustomPrompt="1"/>
          </p:nvPr>
        </p:nvSpPr>
        <p:spPr>
          <a:xfrm>
            <a:off x="628650" y="1345423"/>
            <a:ext cx="3886200" cy="476250"/>
          </a:xfrm>
        </p:spPr>
        <p:txBody>
          <a:bodyPr rtlCol="0"/>
          <a:lstStyle>
            <a:lvl1pPr marL="0" lvl="0" indent="0">
              <a:buNone/>
              <a:defRPr lang="en-US" sz="1600" b="1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buNone/>
              <a:defRPr lang="en-US" b="1" dirty="0">
                <a:latin typeface="+mn-lt"/>
              </a:defRPr>
            </a:lvl2pPr>
            <a:lvl3pPr marL="914400" lvl="2" indent="0">
              <a:buNone/>
              <a:defRPr lang="en-US" b="1" dirty="0">
                <a:latin typeface="+mn-lt"/>
              </a:defRPr>
            </a:lvl3pPr>
            <a:lvl4pPr marL="1371600" lvl="3" indent="0">
              <a:buNone/>
              <a:defRPr lang="en-US" b="1" dirty="0">
                <a:latin typeface="+mn-lt"/>
              </a:defRPr>
            </a:lvl4pPr>
            <a:lvl5pPr marL="1828800" lvl="4" indent="0">
              <a:buNone/>
              <a:defRPr lang="en-US" b="1" dirty="0">
                <a:latin typeface="+mn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idx="13"/>
          </p:nvPr>
        </p:nvSpPr>
        <p:spPr>
          <a:xfrm>
            <a:off x="4692253" y="1345406"/>
            <a:ext cx="3823096" cy="3287316"/>
          </a:xfr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4"/>
          </p:nvPr>
        </p:nvSpPr>
        <p:spPr>
          <a:xfrm>
            <a:off x="628650" y="1952093"/>
            <a:ext cx="3886200" cy="2680628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400" dirty="0"/>
            </a:lvl3pPr>
            <a:lvl4pPr marL="1371600" lvl="3" indent="0">
              <a:buNone/>
              <a:defRPr lang="en-US" sz="1400" dirty="0"/>
            </a:lvl4pPr>
            <a:lvl5pPr marL="1828800" lvl="4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5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alphaModFix amt="14999"/>
          </a:blip>
          <a:srcRect l="41147" t="-8214" r="-19370" b="45361"/>
          <a:stretch>
            <a:fillRect/>
          </a:stretch>
        </p:blipFill>
        <p:spPr>
          <a:xfrm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7886700" cy="660432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Meet the Team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09FE041A-CA90-47D7-ABB3-E8DD1C7AAB49}" type="slidenum">
              <a:rPr/>
              <a:t>‹#›</a:t>
            </a:fld>
            <a:endParaRPr lang="en-US" dirty="0"/>
          </a:p>
        </p:txBody>
      </p:sp>
      <p:cxnSp>
        <p:nvCxnSpPr>
          <p:cNvPr id="6" name="Straight Connector 9"/>
          <p:cNvCxnSpPr/>
          <p:nvPr/>
        </p:nvCxnSpPr>
        <p:spPr>
          <a:xfrm>
            <a:off x="824753" y="2061721"/>
            <a:ext cx="7690597" cy="0"/>
          </a:xfrm>
          <a:prstGeom prst="line">
            <a:avLst/>
          </a:prstGeom>
          <a:ln w="127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/>
          <p:cNvSpPr>
            <a:spLocks noGrp="1"/>
          </p:cNvSpPr>
          <p:nvPr>
            <p:ph type="body" idx="12" hasCustomPrompt="1"/>
          </p:nvPr>
        </p:nvSpPr>
        <p:spPr>
          <a:xfrm>
            <a:off x="628648" y="2962652"/>
            <a:ext cx="2477552" cy="488156"/>
          </a:xfrm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Text Placeholder 17"/>
          <p:cNvSpPr>
            <a:spLocks noGrp="1"/>
          </p:cNvSpPr>
          <p:nvPr>
            <p:ph type="body" idx="13" hasCustomPrompt="1"/>
          </p:nvPr>
        </p:nvSpPr>
        <p:spPr>
          <a:xfrm>
            <a:off x="628648" y="3448833"/>
            <a:ext cx="2477552" cy="1180317"/>
          </a:xfrm>
        </p:spPr>
        <p:txBody>
          <a:bodyPr rtlCol="0"/>
          <a:lstStyle>
            <a:lvl1pPr marL="0" lvl="0" indent="0" algn="ctr">
              <a:buNone/>
              <a:defRPr lang="en-US" sz="12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5453" y="1797078"/>
            <a:ext cx="476803" cy="529285"/>
          </a:xfrm>
          <a:prstGeom prst="rect">
            <a:avLst/>
          </a:prstGeom>
          <a:noFill/>
        </p:spPr>
      </p:pic>
      <p:sp>
        <p:nvSpPr>
          <p:cNvPr id="10" name="Text Placeholder 17"/>
          <p:cNvSpPr>
            <a:spLocks noGrp="1"/>
          </p:cNvSpPr>
          <p:nvPr>
            <p:ph type="body" idx="14" hasCustomPrompt="1"/>
          </p:nvPr>
        </p:nvSpPr>
        <p:spPr>
          <a:xfrm>
            <a:off x="3263502" y="2962652"/>
            <a:ext cx="2477552" cy="488156"/>
          </a:xfrm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idx="15" hasCustomPrompt="1"/>
          </p:nvPr>
        </p:nvSpPr>
        <p:spPr>
          <a:xfrm>
            <a:off x="3263502" y="3448833"/>
            <a:ext cx="2477552" cy="1180317"/>
          </a:xfrm>
        </p:spPr>
        <p:txBody>
          <a:bodyPr rtlCol="0"/>
          <a:lstStyle>
            <a:lvl1pPr marL="0" lvl="0" indent="0" algn="ctr">
              <a:buNone/>
              <a:defRPr lang="en-US" sz="12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12" name="Picture 27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00307" y="1797078"/>
            <a:ext cx="476803" cy="529285"/>
          </a:xfrm>
          <a:prstGeom prst="rect">
            <a:avLst/>
          </a:prstGeom>
          <a:noFill/>
        </p:spPr>
      </p:pic>
      <p:sp>
        <p:nvSpPr>
          <p:cNvPr id="13" name="Text Placeholder 17"/>
          <p:cNvSpPr>
            <a:spLocks noGrp="1"/>
          </p:cNvSpPr>
          <p:nvPr>
            <p:ph type="body" idx="16" hasCustomPrompt="1"/>
          </p:nvPr>
        </p:nvSpPr>
        <p:spPr>
          <a:xfrm>
            <a:off x="5884308" y="2962652"/>
            <a:ext cx="2477552" cy="488156"/>
          </a:xfrm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idx="17" hasCustomPrompt="1"/>
          </p:nvPr>
        </p:nvSpPr>
        <p:spPr>
          <a:xfrm>
            <a:off x="5884308" y="3448833"/>
            <a:ext cx="2477552" cy="1180317"/>
          </a:xfrm>
        </p:spPr>
        <p:txBody>
          <a:bodyPr rtlCol="0"/>
          <a:lstStyle>
            <a:lvl1pPr marL="0" lvl="0" indent="0" algn="ctr">
              <a:buNone/>
              <a:defRPr lang="en-US" sz="12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15" name="Picture 32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21113" y="1797078"/>
            <a:ext cx="476803" cy="529285"/>
          </a:xfrm>
          <a:prstGeom prst="rect">
            <a:avLst/>
          </a:prstGeom>
          <a:noFill/>
        </p:spPr>
      </p:pic>
      <p:sp>
        <p:nvSpPr>
          <p:cNvPr id="16" name="Picture Placeholder 4"/>
          <p:cNvSpPr>
            <a:spLocks noGrp="1"/>
          </p:cNvSpPr>
          <p:nvPr>
            <p:ph type="pic" idx="18"/>
          </p:nvPr>
        </p:nvSpPr>
        <p:spPr>
          <a:xfrm>
            <a:off x="1088501" y="1288563"/>
            <a:ext cx="1546315" cy="1546315"/>
          </a:xfrm>
          <a:prstGeom prst="ellipse">
            <a:avLst/>
          </a:prstGeom>
          <a:noFill/>
        </p:spPr>
        <p:txBody>
          <a:bodyPr rtlCol="0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idx="19"/>
          </p:nvPr>
        </p:nvSpPr>
        <p:spPr>
          <a:xfrm>
            <a:off x="3729120" y="1288563"/>
            <a:ext cx="1546315" cy="1546315"/>
          </a:xfrm>
          <a:prstGeom prst="ellipse">
            <a:avLst/>
          </a:prstGeom>
          <a:noFill/>
        </p:spPr>
        <p:txBody>
          <a:bodyPr rtlCol="0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idx="20"/>
          </p:nvPr>
        </p:nvSpPr>
        <p:spPr>
          <a:xfrm>
            <a:off x="6349926" y="1288563"/>
            <a:ext cx="1546315" cy="1546315"/>
          </a:xfrm>
          <a:prstGeom prst="ellipse">
            <a:avLst/>
          </a:prstGeom>
          <a:noFill/>
        </p:spPr>
        <p:txBody>
          <a:bodyPr rtlCol="0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21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22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 userDrawn="1"/>
        </p:nvSpPr>
        <p:spPr>
          <a:xfrm>
            <a:off x="0" y="0"/>
            <a:ext cx="9144000" cy="1628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3" name="Picture 20"/>
          <p:cNvPicPr>
            <a:picLocks noChangeAspect="1"/>
          </p:cNvPicPr>
          <p:nvPr userDrawn="1"/>
        </p:nvPicPr>
        <p:blipFill>
          <a:blip r:embed="rId2">
            <a:alphaModFix amt="10000"/>
          </a:blip>
          <a:srcRect l="43248" t="-15385" r="-20637" b="53201"/>
          <a:stretch>
            <a:fillRect/>
          </a:stretch>
        </p:blipFill>
        <p:spPr>
          <a:xfrm>
            <a:off x="0" y="1508736"/>
            <a:ext cx="4973684" cy="3634763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3155293" cy="658836"/>
          </a:xfrm>
        </p:spPr>
        <p:txBody>
          <a:bodyPr vert="horz" tIns="36000" rtlCol="0"/>
          <a:lstStyle>
            <a:lvl1pPr lvl="0">
              <a:defRPr lang="en-US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Storyboard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3A690E01-809C-48AD-A844-2BBD25A79B26}" type="slidenum">
              <a:rPr/>
              <a:t>‹#›</a:t>
            </a:fld>
            <a:endParaRPr lang="en-US" dirty="0"/>
          </a:p>
        </p:txBody>
      </p:sp>
      <p:pic>
        <p:nvPicPr>
          <p:cNvPr id="6" name="Picture 34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29920" t="21831" r="-8150" b="50000"/>
          <a:stretch>
            <a:fillRect/>
          </a:stretch>
        </p:blipFill>
        <p:spPr>
          <a:xfrm flipH="1">
            <a:off x="4170314" y="0"/>
            <a:ext cx="4973684" cy="1628775"/>
          </a:xfrm>
          <a:prstGeom prst="rect">
            <a:avLst/>
          </a:prstGeom>
          <a:noFill/>
        </p:spPr>
      </p:pic>
      <p:sp>
        <p:nvSpPr>
          <p:cNvPr id="7" name="Text Placeholder 4"/>
          <p:cNvSpPr>
            <a:spLocks noGrp="1"/>
          </p:cNvSpPr>
          <p:nvPr>
            <p:ph type="body" idx="12" hasCustomPrompt="1"/>
          </p:nvPr>
        </p:nvSpPr>
        <p:spPr>
          <a:xfrm>
            <a:off x="3873558" y="581566"/>
            <a:ext cx="4641791" cy="658836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20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0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0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idx="13"/>
          </p:nvPr>
        </p:nvSpPr>
        <p:spPr>
          <a:xfrm>
            <a:off x="628650" y="1771650"/>
            <a:ext cx="3155156" cy="2857500"/>
          </a:xfrm>
          <a:noFill/>
        </p:spPr>
        <p:txBody>
          <a:bodyPr vert="horz" rtlCol="0" anchor="ctr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idx="14"/>
          </p:nvPr>
        </p:nvSpPr>
        <p:spPr>
          <a:xfrm>
            <a:off x="4024755" y="1771650"/>
            <a:ext cx="4490593" cy="1362570"/>
          </a:xfrm>
          <a:noFill/>
        </p:spPr>
        <p:txBody>
          <a:bodyPr vert="horz" rtlCol="0" anchor="ctr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idx="15"/>
          </p:nvPr>
        </p:nvSpPr>
        <p:spPr>
          <a:xfrm>
            <a:off x="4024755" y="3275937"/>
            <a:ext cx="4490593" cy="1362570"/>
          </a:xfrm>
          <a:noFill/>
        </p:spPr>
        <p:txBody>
          <a:bodyPr vert="horz" rtlCol="0" anchor="ctr"/>
          <a:lstStyle>
            <a:lvl1pPr marL="0" lv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6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alphaModFix amt="14999"/>
          </a:blip>
          <a:srcRect l="41147" t="-8214" r="-19370" b="45361"/>
          <a:stretch>
            <a:fillRect/>
          </a:stretch>
        </p:blipFill>
        <p:spPr>
          <a:xfrm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2949437" cy="669385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3132FE4A-174A-41F9-9181-8A3837973A15}" type="slidenum">
              <a:rPr/>
              <a:t>‹#›</a:t>
            </a:fld>
            <a:endParaRPr lang="en-US" dirty="0"/>
          </a:p>
        </p:txBody>
      </p:sp>
      <p:cxnSp>
        <p:nvCxnSpPr>
          <p:cNvPr id="6" name="Straight Connector 9"/>
          <p:cNvCxnSpPr/>
          <p:nvPr/>
        </p:nvCxnSpPr>
        <p:spPr>
          <a:xfrm>
            <a:off x="1292719" y="2738076"/>
            <a:ext cx="7222630" cy="0"/>
          </a:xfrm>
          <a:prstGeom prst="line">
            <a:avLst/>
          </a:prstGeom>
          <a:ln w="127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/>
          <p:cNvSpPr>
            <a:spLocks noGrp="1"/>
          </p:cNvSpPr>
          <p:nvPr>
            <p:ph type="body" idx="12" hasCustomPrompt="1"/>
          </p:nvPr>
        </p:nvSpPr>
        <p:spPr>
          <a:xfrm>
            <a:off x="628650" y="2978071"/>
            <a:ext cx="1445248" cy="342294"/>
          </a:xfrm>
        </p:spPr>
        <p:txBody>
          <a:bodyPr vert="horz" rtlCol="0" anchor="b"/>
          <a:lstStyle>
            <a:lvl1pPr marL="0" lvl="0" indent="0" algn="ctr">
              <a:buNone/>
              <a:defRPr lang="en-US" sz="14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Text Placeholder 17"/>
          <p:cNvSpPr>
            <a:spLocks noGrp="1"/>
          </p:cNvSpPr>
          <p:nvPr>
            <p:ph type="body" idx="13" hasCustomPrompt="1"/>
          </p:nvPr>
        </p:nvSpPr>
        <p:spPr>
          <a:xfrm>
            <a:off x="628650" y="3358181"/>
            <a:ext cx="1445248" cy="1256008"/>
          </a:xfrm>
        </p:spPr>
        <p:txBody>
          <a:bodyPr rtlCol="0"/>
          <a:lstStyle>
            <a:lvl1pPr marL="0" lvl="0" indent="0" algn="ctr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3611" y="2552211"/>
            <a:ext cx="355324" cy="394434"/>
          </a:xfrm>
          <a:prstGeom prst="rect">
            <a:avLst/>
          </a:prstGeom>
          <a:noFill/>
        </p:spPr>
      </p:pic>
      <p:sp>
        <p:nvSpPr>
          <p:cNvPr id="10" name="Text Placeholder 4"/>
          <p:cNvSpPr>
            <a:spLocks noGrp="1"/>
          </p:cNvSpPr>
          <p:nvPr>
            <p:ph type="body" idx="14" hasCustomPrompt="1"/>
          </p:nvPr>
        </p:nvSpPr>
        <p:spPr>
          <a:xfrm>
            <a:off x="3664034" y="581565"/>
            <a:ext cx="4851316" cy="669386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2000" dirty="0"/>
            </a:lvl2pPr>
            <a:lvl3pPr marL="914400" lvl="2" indent="0">
              <a:buNone/>
              <a:defRPr lang="en-US" sz="2000" dirty="0"/>
            </a:lvl3pPr>
            <a:lvl4pPr marL="1371600" lvl="3" indent="0">
              <a:buNone/>
              <a:defRPr lang="en-US" sz="2000" dirty="0"/>
            </a:lvl4pPr>
            <a:lvl5pPr marL="1828800" lvl="4" indent="0">
              <a:buNone/>
              <a:defRPr lang="en-US" sz="2000" dirty="0"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1" name="Group 8"/>
          <p:cNvGrpSpPr/>
          <p:nvPr/>
        </p:nvGrpSpPr>
        <p:grpSpPr>
          <a:xfrm>
            <a:off x="1043181" y="1629209"/>
            <a:ext cx="616184" cy="998645"/>
            <a:chOff x="700583" y="2248802"/>
            <a:chExt cx="728207" cy="1180197"/>
          </a:xfrm>
        </p:grpSpPr>
        <p:cxnSp>
          <p:nvCxnSpPr>
            <p:cNvPr id="12" name="Straight Connector 3"/>
            <p:cNvCxnSpPr/>
            <p:nvPr/>
          </p:nvCxnSpPr>
          <p:spPr>
            <a:xfrm flipV="1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4"/>
            <p:cNvSpPr/>
            <p:nvPr userDrawn="1"/>
          </p:nvSpPr>
          <p:spPr>
            <a:xfrm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Picture Placeholder 13"/>
          <p:cNvSpPr>
            <a:spLocks noGrp="1"/>
          </p:cNvSpPr>
          <p:nvPr>
            <p:ph type="pic" idx="15"/>
          </p:nvPr>
        </p:nvSpPr>
        <p:spPr>
          <a:xfrm>
            <a:off x="1042902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marL="0" lvl="0" indent="0">
              <a:buNone/>
              <a:defRPr lang="en-US" sz="1050" dirty="0"/>
            </a:lvl1pPr>
          </a:lstStyle>
          <a:p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idx="16" hasCustomPrompt="1"/>
          </p:nvPr>
        </p:nvSpPr>
        <p:spPr>
          <a:xfrm>
            <a:off x="2242180" y="2978071"/>
            <a:ext cx="1445248" cy="342294"/>
          </a:xfrm>
        </p:spPr>
        <p:txBody>
          <a:bodyPr vert="horz" rtlCol="0" anchor="b"/>
          <a:lstStyle>
            <a:lvl1pPr marL="0" lvl="0" indent="0" algn="ctr">
              <a:buNone/>
              <a:defRPr lang="en-US" sz="14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idx="17" hasCustomPrompt="1"/>
          </p:nvPr>
        </p:nvSpPr>
        <p:spPr>
          <a:xfrm>
            <a:off x="2242180" y="3358181"/>
            <a:ext cx="1445248" cy="1256008"/>
          </a:xfrm>
        </p:spPr>
        <p:txBody>
          <a:bodyPr rtlCol="0"/>
          <a:lstStyle>
            <a:lvl1pPr marL="0" lvl="0" indent="0" algn="ctr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17" name="Picture 61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87142" y="2552211"/>
            <a:ext cx="355324" cy="394434"/>
          </a:xfrm>
          <a:prstGeom prst="rect">
            <a:avLst/>
          </a:prstGeom>
          <a:noFill/>
        </p:spPr>
      </p:pic>
      <p:grpSp>
        <p:nvGrpSpPr>
          <p:cNvPr id="18" name="Group 62"/>
          <p:cNvGrpSpPr/>
          <p:nvPr/>
        </p:nvGrpSpPr>
        <p:grpSpPr>
          <a:xfrm>
            <a:off x="2656712" y="1629209"/>
            <a:ext cx="616184" cy="998645"/>
            <a:chOff x="700583" y="2248802"/>
            <a:chExt cx="728207" cy="1180197"/>
          </a:xfrm>
        </p:grpSpPr>
        <p:cxnSp>
          <p:nvCxnSpPr>
            <p:cNvPr id="19" name="Straight Connector 63"/>
            <p:cNvCxnSpPr/>
            <p:nvPr/>
          </p:nvCxnSpPr>
          <p:spPr>
            <a:xfrm flipV="1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64"/>
            <p:cNvSpPr/>
            <p:nvPr userDrawn="1"/>
          </p:nvSpPr>
          <p:spPr>
            <a:xfrm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Picture Placeholder 13"/>
          <p:cNvSpPr>
            <a:spLocks noGrp="1"/>
          </p:cNvSpPr>
          <p:nvPr>
            <p:ph type="pic" idx="18"/>
          </p:nvPr>
        </p:nvSpPr>
        <p:spPr>
          <a:xfrm>
            <a:off x="2656433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marL="0" lvl="0" indent="0">
              <a:buNone/>
              <a:defRPr lang="en-US" sz="1050" dirty="0"/>
            </a:lvl1pPr>
          </a:lstStyle>
          <a:p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idx="19" hasCustomPrompt="1"/>
          </p:nvPr>
        </p:nvSpPr>
        <p:spPr>
          <a:xfrm>
            <a:off x="3828984" y="2978071"/>
            <a:ext cx="1445248" cy="342294"/>
          </a:xfrm>
        </p:spPr>
        <p:txBody>
          <a:bodyPr vert="horz" rtlCol="0" anchor="b"/>
          <a:lstStyle>
            <a:lvl1pPr marL="0" lvl="0" indent="0" algn="ctr">
              <a:buNone/>
              <a:defRPr lang="en-US" sz="14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idx="20" hasCustomPrompt="1"/>
          </p:nvPr>
        </p:nvSpPr>
        <p:spPr>
          <a:xfrm>
            <a:off x="3828984" y="3358181"/>
            <a:ext cx="1445248" cy="1256008"/>
          </a:xfrm>
        </p:spPr>
        <p:txBody>
          <a:bodyPr rtlCol="0"/>
          <a:lstStyle>
            <a:lvl1pPr marL="0" lvl="0" indent="0" algn="ctr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24" name="Picture 68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946" y="2552211"/>
            <a:ext cx="355324" cy="394434"/>
          </a:xfrm>
          <a:prstGeom prst="rect">
            <a:avLst/>
          </a:prstGeom>
          <a:noFill/>
        </p:spPr>
      </p:pic>
      <p:grpSp>
        <p:nvGrpSpPr>
          <p:cNvPr id="25" name="Group 69"/>
          <p:cNvGrpSpPr/>
          <p:nvPr/>
        </p:nvGrpSpPr>
        <p:grpSpPr>
          <a:xfrm>
            <a:off x="4243517" y="1629209"/>
            <a:ext cx="616184" cy="998645"/>
            <a:chOff x="700583" y="2248802"/>
            <a:chExt cx="728207" cy="1180197"/>
          </a:xfrm>
        </p:grpSpPr>
        <p:cxnSp>
          <p:nvCxnSpPr>
            <p:cNvPr id="26" name="Straight Connector 70"/>
            <p:cNvCxnSpPr/>
            <p:nvPr/>
          </p:nvCxnSpPr>
          <p:spPr>
            <a:xfrm flipV="1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71"/>
            <p:cNvSpPr/>
            <p:nvPr userDrawn="1"/>
          </p:nvSpPr>
          <p:spPr>
            <a:xfrm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Picture Placeholder 13"/>
          <p:cNvSpPr>
            <a:spLocks noGrp="1"/>
          </p:cNvSpPr>
          <p:nvPr>
            <p:ph type="pic" idx="21"/>
          </p:nvPr>
        </p:nvSpPr>
        <p:spPr>
          <a:xfrm>
            <a:off x="4243237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marL="0" lvl="0" indent="0">
              <a:buNone/>
              <a:defRPr lang="en-US" sz="1050" dirty="0"/>
            </a:lvl1pPr>
          </a:lstStyle>
          <a:p>
            <a:endParaRPr lang="en-US" dirty="0"/>
          </a:p>
        </p:txBody>
      </p:sp>
      <p:sp>
        <p:nvSpPr>
          <p:cNvPr id="29" name="Text Placeholder 17"/>
          <p:cNvSpPr>
            <a:spLocks noGrp="1"/>
          </p:cNvSpPr>
          <p:nvPr>
            <p:ph type="body" idx="22" hasCustomPrompt="1"/>
          </p:nvPr>
        </p:nvSpPr>
        <p:spPr>
          <a:xfrm>
            <a:off x="5423799" y="2978071"/>
            <a:ext cx="1445248" cy="342294"/>
          </a:xfrm>
        </p:spPr>
        <p:txBody>
          <a:bodyPr vert="horz" rtlCol="0" anchor="b"/>
          <a:lstStyle>
            <a:lvl1pPr marL="0" lvl="0" indent="0" algn="ctr">
              <a:buNone/>
              <a:defRPr lang="en-US" sz="14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 Placeholder 17"/>
          <p:cNvSpPr>
            <a:spLocks noGrp="1"/>
          </p:cNvSpPr>
          <p:nvPr>
            <p:ph type="body" idx="23" hasCustomPrompt="1"/>
          </p:nvPr>
        </p:nvSpPr>
        <p:spPr>
          <a:xfrm>
            <a:off x="5423799" y="3358181"/>
            <a:ext cx="1445248" cy="1256008"/>
          </a:xfrm>
        </p:spPr>
        <p:txBody>
          <a:bodyPr rtlCol="0"/>
          <a:lstStyle>
            <a:lvl1pPr marL="0" lvl="0" indent="0" algn="ctr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31" name="Picture 75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68762" y="2552211"/>
            <a:ext cx="355324" cy="394434"/>
          </a:xfrm>
          <a:prstGeom prst="rect">
            <a:avLst/>
          </a:prstGeom>
          <a:noFill/>
        </p:spPr>
      </p:pic>
      <p:grpSp>
        <p:nvGrpSpPr>
          <p:cNvPr id="32" name="Group 76"/>
          <p:cNvGrpSpPr/>
          <p:nvPr/>
        </p:nvGrpSpPr>
        <p:grpSpPr>
          <a:xfrm>
            <a:off x="5838331" y="1629209"/>
            <a:ext cx="616184" cy="998645"/>
            <a:chOff x="700583" y="2248802"/>
            <a:chExt cx="728207" cy="1180197"/>
          </a:xfrm>
        </p:grpSpPr>
        <p:cxnSp>
          <p:nvCxnSpPr>
            <p:cNvPr id="33" name="Straight Connector 77"/>
            <p:cNvCxnSpPr/>
            <p:nvPr/>
          </p:nvCxnSpPr>
          <p:spPr>
            <a:xfrm flipV="1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78"/>
            <p:cNvSpPr/>
            <p:nvPr userDrawn="1"/>
          </p:nvSpPr>
          <p:spPr>
            <a:xfrm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Picture Placeholder 13"/>
          <p:cNvSpPr>
            <a:spLocks noGrp="1"/>
          </p:cNvSpPr>
          <p:nvPr>
            <p:ph type="pic" idx="24"/>
          </p:nvPr>
        </p:nvSpPr>
        <p:spPr>
          <a:xfrm>
            <a:off x="5838052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marL="0" lvl="0" indent="0">
              <a:buNone/>
              <a:defRPr lang="en-US" sz="1050" dirty="0"/>
            </a:lvl1pPr>
          </a:lstStyle>
          <a:p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idx="25" hasCustomPrompt="1"/>
          </p:nvPr>
        </p:nvSpPr>
        <p:spPr>
          <a:xfrm>
            <a:off x="7062172" y="2978071"/>
            <a:ext cx="1445248" cy="342294"/>
          </a:xfrm>
        </p:spPr>
        <p:txBody>
          <a:bodyPr vert="horz" rtlCol="0" anchor="b"/>
          <a:lstStyle>
            <a:lvl1pPr marL="0" lvl="0" indent="0" algn="ctr">
              <a:buNone/>
              <a:defRPr lang="en-US" sz="14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idx="26" hasCustomPrompt="1"/>
          </p:nvPr>
        </p:nvSpPr>
        <p:spPr>
          <a:xfrm>
            <a:off x="7062172" y="3358181"/>
            <a:ext cx="1445248" cy="1256008"/>
          </a:xfrm>
        </p:spPr>
        <p:txBody>
          <a:bodyPr rtlCol="0"/>
          <a:lstStyle>
            <a:lvl1pPr marL="0" lvl="0" indent="0" algn="ctr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38" name="Picture 82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07134" y="2552211"/>
            <a:ext cx="355324" cy="394434"/>
          </a:xfrm>
          <a:prstGeom prst="rect">
            <a:avLst/>
          </a:prstGeom>
          <a:noFill/>
        </p:spPr>
      </p:pic>
      <p:grpSp>
        <p:nvGrpSpPr>
          <p:cNvPr id="39" name="Group 83"/>
          <p:cNvGrpSpPr/>
          <p:nvPr/>
        </p:nvGrpSpPr>
        <p:grpSpPr>
          <a:xfrm>
            <a:off x="7476704" y="1629209"/>
            <a:ext cx="616184" cy="998645"/>
            <a:chOff x="700583" y="2248802"/>
            <a:chExt cx="728207" cy="1180197"/>
          </a:xfrm>
        </p:grpSpPr>
        <p:cxnSp>
          <p:nvCxnSpPr>
            <p:cNvPr id="40" name="Straight Connector 84"/>
            <p:cNvCxnSpPr/>
            <p:nvPr/>
          </p:nvCxnSpPr>
          <p:spPr>
            <a:xfrm flipV="1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85"/>
            <p:cNvSpPr/>
            <p:nvPr userDrawn="1"/>
          </p:nvSpPr>
          <p:spPr>
            <a:xfrm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Picture Placeholder 13"/>
          <p:cNvSpPr>
            <a:spLocks noGrp="1"/>
          </p:cNvSpPr>
          <p:nvPr>
            <p:ph type="pic" idx="27"/>
          </p:nvPr>
        </p:nvSpPr>
        <p:spPr>
          <a:xfrm>
            <a:off x="7476425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marL="0" lvl="0" indent="0">
              <a:buNone/>
              <a:defRPr lang="en-US" sz="1050" dirty="0"/>
            </a:lvl1pPr>
          </a:lstStyle>
          <a:p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28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44" name="Footer Placeholder 1"/>
          <p:cNvSpPr>
            <a:spLocks noGrp="1"/>
          </p:cNvSpPr>
          <p:nvPr>
            <p:ph type="ftr" sz="quarter" idx="29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1926203"/>
            <a:ext cx="9144000" cy="321729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3" name="Picture 24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t="41118" r="44251"/>
          <a:stretch>
            <a:fillRect/>
          </a:stretch>
        </p:blipFill>
        <p:spPr>
          <a:xfrm>
            <a:off x="6406084" y="0"/>
            <a:ext cx="2737915" cy="3028595"/>
          </a:xfrm>
          <a:prstGeom prst="rect">
            <a:avLst/>
          </a:prstGeom>
          <a:noFill/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3">
            <a:alphaModFix amt="25000"/>
          </a:blip>
          <a:srcRect l="43412" t="5534" r="-1901" b="47470"/>
          <a:stretch>
            <a:fillRect/>
          </a:stretch>
        </p:blipFill>
        <p:spPr>
          <a:xfrm>
            <a:off x="0" y="2307019"/>
            <a:ext cx="3876978" cy="2833291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 userDrawn="1">
            <p:ph type="title" idx="10" hasCustomPrompt="1"/>
          </p:nvPr>
        </p:nvSpPr>
        <p:spPr>
          <a:xfrm>
            <a:off x="628649" y="571500"/>
            <a:ext cx="2323272" cy="529134"/>
          </a:xfrm>
        </p:spPr>
        <p:txBody>
          <a:bodyPr vert="horz" tIns="36000" rtlCol="0">
            <a:noAutofit/>
          </a:bodyPr>
          <a:lstStyle>
            <a:lvl1pPr lvl="0">
              <a:defRPr lang="en-US" b="0" dirty="0">
                <a:solidFill>
                  <a:schemeClr val="tx1"/>
                </a:solidFill>
                <a:latin typeface="Bungee"/>
              </a:defRPr>
            </a:lvl1pPr>
          </a:lstStyle>
          <a:p>
            <a:r>
              <a:rPr lang="en-US" dirty="0"/>
              <a:t>Contact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idx="11"/>
          </p:nvPr>
        </p:nvSpPr>
        <p:spPr>
          <a:xfrm>
            <a:off x="3023483" y="993870"/>
            <a:ext cx="5491866" cy="668655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E1B7A33D-D7EA-4522-8A66-01DBDC51A27B}" type="slidenum">
              <a:rPr/>
              <a:t>‹#›</a:t>
            </a:fld>
            <a:endParaRPr lang="en-US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idx="13" hasCustomPrompt="1"/>
          </p:nvPr>
        </p:nvSpPr>
        <p:spPr>
          <a:xfrm>
            <a:off x="3312156" y="3499402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accent3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Categry</a:t>
            </a:r>
          </a:p>
        </p:txBody>
      </p:sp>
      <p:sp>
        <p:nvSpPr>
          <p:cNvPr id="9" name="Text Placeholder 22"/>
          <p:cNvSpPr>
            <a:spLocks noGrp="1"/>
          </p:cNvSpPr>
          <p:nvPr>
            <p:ph type="body" idx="14" hasCustomPrompt="1"/>
          </p:nvPr>
        </p:nvSpPr>
        <p:spPr>
          <a:xfrm>
            <a:off x="3312156" y="3995451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Contact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idx="15" hasCustomPrompt="1"/>
          </p:nvPr>
        </p:nvSpPr>
        <p:spPr>
          <a:xfrm>
            <a:off x="5983356" y="3499402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accent3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Categry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idx="16" hasCustomPrompt="1"/>
          </p:nvPr>
        </p:nvSpPr>
        <p:spPr>
          <a:xfrm>
            <a:off x="5983356" y="3995451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Contact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idx="17" hasCustomPrompt="1"/>
          </p:nvPr>
        </p:nvSpPr>
        <p:spPr>
          <a:xfrm>
            <a:off x="640956" y="3499402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accent3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Categry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idx="18" hasCustomPrompt="1"/>
          </p:nvPr>
        </p:nvSpPr>
        <p:spPr>
          <a:xfrm>
            <a:off x="640956" y="3995451"/>
            <a:ext cx="2519686" cy="391284"/>
          </a:xfrm>
        </p:spPr>
        <p:txBody>
          <a:bodyPr vert="horz" rtlCol="0">
            <a:noAutofit/>
          </a:bodyPr>
          <a:lstStyle>
            <a:lvl1pPr marL="0" lvl="0" indent="0" algn="ctr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Contact</a:t>
            </a:r>
          </a:p>
        </p:txBody>
      </p:sp>
      <p:sp>
        <p:nvSpPr>
          <p:cNvPr id="14" name="Text Placeholder 22"/>
          <p:cNvSpPr>
            <a:spLocks noGrp="1"/>
          </p:cNvSpPr>
          <p:nvPr>
            <p:ph type="body" idx="19"/>
          </p:nvPr>
        </p:nvSpPr>
        <p:spPr>
          <a:xfrm>
            <a:off x="3023483" y="566647"/>
            <a:ext cx="5491866" cy="383639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600" b="1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idx="20"/>
          </p:nvPr>
        </p:nvSpPr>
        <p:spPr>
          <a:xfrm>
            <a:off x="1458666" y="2305315"/>
            <a:ext cx="959643" cy="96083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idx="21"/>
          </p:nvPr>
        </p:nvSpPr>
        <p:spPr>
          <a:xfrm>
            <a:off x="4084560" y="2305315"/>
            <a:ext cx="959643" cy="96083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idx="22"/>
          </p:nvPr>
        </p:nvSpPr>
        <p:spPr>
          <a:xfrm>
            <a:off x="6718826" y="2305315"/>
            <a:ext cx="959643" cy="96083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8" name="Date Placeholder 1"/>
          <p:cNvSpPr>
            <a:spLocks noGrp="1"/>
          </p:cNvSpPr>
          <p:nvPr>
            <p:ph type="dt" sz="half" idx="2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24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t="41118" r="44251"/>
          <a:stretch>
            <a:fillRect/>
          </a:stretch>
        </p:blipFill>
        <p:spPr>
          <a:xfrm>
            <a:off x="5991196" y="0"/>
            <a:ext cx="3152804" cy="3028595"/>
          </a:xfrm>
          <a:prstGeom prst="rect">
            <a:avLst/>
          </a:prstGeom>
          <a:noFill/>
        </p:spPr>
      </p:pic>
      <p:sp>
        <p:nvSpPr>
          <p:cNvPr id="3" name="Rectangle 6"/>
          <p:cNvSpPr/>
          <p:nvPr userDrawn="1"/>
        </p:nvSpPr>
        <p:spPr>
          <a:xfrm>
            <a:off x="0" y="0"/>
            <a:ext cx="422563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3">
            <a:alphaModFix amt="36000"/>
          </a:blip>
          <a:srcRect l="21777" b="37147"/>
          <a:stretch>
            <a:fillRect/>
          </a:stretch>
        </p:blipFill>
        <p:spPr>
          <a:xfrm>
            <a:off x="1657" y="2112814"/>
            <a:ext cx="4147085" cy="3030685"/>
          </a:xfrm>
          <a:prstGeom prst="rect">
            <a:avLst/>
          </a:prstGeom>
          <a:noFill/>
        </p:spPr>
      </p:pic>
      <p:grpSp>
        <p:nvGrpSpPr>
          <p:cNvPr id="5" name="Group 10"/>
          <p:cNvGrpSpPr/>
          <p:nvPr/>
        </p:nvGrpSpPr>
        <p:grpSpPr>
          <a:xfrm>
            <a:off x="0" y="1691070"/>
            <a:ext cx="3994125" cy="3450687"/>
            <a:chOff x="-358543" y="4344306"/>
            <a:chExt cx="2918184" cy="2521137"/>
          </a:xfrm>
        </p:grpSpPr>
        <p:cxnSp>
          <p:nvCxnSpPr>
            <p:cNvPr id="6" name="Straight Connector 11"/>
            <p:cNvCxnSpPr/>
            <p:nvPr/>
          </p:nvCxnSpPr>
          <p:spPr>
            <a:xfrm flipV="1">
              <a:off x="-358543" y="4581420"/>
              <a:ext cx="2129161" cy="1295831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12"/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l="0" t="0" r="r" b="b"/>
              <a:pathLst>
                <a:path w="793850" h="727119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13"/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14"/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15"/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6"/>
            <p:cNvSpPr/>
            <p:nvPr/>
          </p:nvSpPr>
          <p:spPr>
            <a:xfrm>
              <a:off x="749507" y="5162805"/>
              <a:ext cx="1810134" cy="1702637"/>
            </a:xfrm>
            <a:custGeom>
              <a:avLst/>
              <a:gdLst/>
              <a:ahLst/>
              <a:cxnLst/>
              <a:rect l="0" t="0" r="r" b="b"/>
              <a:pathLst>
                <a:path w="1810134" h="1702637">
                  <a:moveTo>
                    <a:pt x="1054827" y="0"/>
                  </a:moveTo>
                  <a:lnTo>
                    <a:pt x="0" y="696533"/>
                  </a:lnTo>
                  <a:lnTo>
                    <a:pt x="1810134" y="1702637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7"/>
            <p:cNvSpPr/>
            <p:nvPr/>
          </p:nvSpPr>
          <p:spPr>
            <a:xfrm rot="10800000">
              <a:off x="465480" y="5299095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8"/>
            <p:cNvSpPr/>
            <p:nvPr/>
          </p:nvSpPr>
          <p:spPr>
            <a:xfrm rot="10800000">
              <a:off x="1328895" y="6163494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9"/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20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62583" y="1584388"/>
            <a:ext cx="2326896" cy="2371643"/>
          </a:xfrm>
          <a:prstGeom prst="rect">
            <a:avLst/>
          </a:prstGeom>
          <a:noFill/>
        </p:spPr>
      </p:pic>
      <p:sp>
        <p:nvSpPr>
          <p:cNvPr id="16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71500"/>
            <a:ext cx="2869623" cy="1048640"/>
          </a:xfrm>
        </p:spPr>
        <p:txBody>
          <a:bodyPr vert="horz" tIns="36000" rtlCol="0">
            <a:noAutofit/>
          </a:bodyPr>
          <a:lstStyle>
            <a:lvl1pPr lvl="0">
              <a:defRPr lang="en-US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idx="11"/>
          </p:nvPr>
        </p:nvSpPr>
        <p:spPr>
          <a:xfrm>
            <a:off x="5110282" y="571500"/>
            <a:ext cx="3405067" cy="3950493"/>
          </a:xfrm>
        </p:spPr>
        <p:txBody>
          <a:bodyPr vert="horz" rtlCol="0">
            <a:noAutofit/>
          </a:bodyPr>
          <a:lstStyle>
            <a:lvl1pPr lvl="0">
              <a:lnSpc>
                <a:spcPct val="150000"/>
              </a:lnSpc>
              <a:buClr>
                <a:schemeClr val="accent3"/>
              </a:buClr>
              <a:defRPr lang="en-US" sz="1400" dirty="0"/>
            </a:lvl1pPr>
            <a:lvl2pPr lvl="1">
              <a:lnSpc>
                <a:spcPct val="150000"/>
              </a:lnSpc>
              <a:buClr>
                <a:schemeClr val="accent3"/>
              </a:buClr>
              <a:defRPr lang="en-US" sz="1400" dirty="0"/>
            </a:lvl2pPr>
            <a:lvl3pPr lvl="2">
              <a:lnSpc>
                <a:spcPct val="150000"/>
              </a:lnSpc>
              <a:buClr>
                <a:schemeClr val="accent3"/>
              </a:buClr>
              <a:defRPr lang="en-US" sz="1400" dirty="0"/>
            </a:lvl3pPr>
            <a:lvl4pPr lvl="3">
              <a:lnSpc>
                <a:spcPct val="150000"/>
              </a:lnSpc>
              <a:buClr>
                <a:schemeClr val="accent3"/>
              </a:buClr>
              <a:defRPr lang="en-US" sz="1400" dirty="0"/>
            </a:lvl4pPr>
            <a:lvl5pPr lvl="4">
              <a:lnSpc>
                <a:spcPct val="150000"/>
              </a:lnSpc>
              <a:buClr>
                <a:schemeClr val="accent3"/>
              </a:buClr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FF405436-754C-465B-9BA7-1152C51E5F03}" type="slidenum">
              <a:rPr/>
              <a:t>‹#›</a:t>
            </a:fld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Freeform: Shape 19"/>
          <p:cNvSpPr/>
          <p:nvPr/>
        </p:nvSpPr>
        <p:spPr>
          <a:xfrm>
            <a:off x="638570" y="4297896"/>
            <a:ext cx="895491" cy="842312"/>
          </a:xfrm>
          <a:custGeom>
            <a:avLst/>
            <a:gdLst/>
            <a:ahLst/>
            <a:cxnLst/>
            <a:rect l="0" t="0" r="r" b="b"/>
            <a:pathLst>
              <a:path w="1193989" h="1123083">
                <a:moveTo>
                  <a:pt x="695778" y="0"/>
                </a:moveTo>
                <a:lnTo>
                  <a:pt x="0" y="459443"/>
                </a:lnTo>
                <a:lnTo>
                  <a:pt x="1193989" y="1123083"/>
                </a:lnTo>
              </a:path>
            </a:pathLst>
          </a:custGeom>
          <a:noFill/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3686522" cy="2101999"/>
          </a:xfrm>
        </p:spPr>
        <p:txBody>
          <a:bodyPr vert="horz" tIns="36000" rtlCol="0">
            <a:noAutofit/>
          </a:bodyPr>
          <a:lstStyle>
            <a:lvl1pPr lvl="0">
              <a:lnSpc>
                <a:spcPct val="100000"/>
              </a:lnSpc>
              <a:defRPr lang="en-US" b="0" dirty="0">
                <a:latin typeface="Bungee"/>
              </a:defRPr>
            </a:lvl1pPr>
          </a:lstStyle>
          <a:p>
            <a:r>
              <a:rPr lang="en-US" dirty="0"/>
              <a:t>Introducing the New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06F4F067-903C-455F-BDF2-4A3CBC965922}" type="slidenum">
              <a:rPr/>
              <a:t>‹#›</a:t>
            </a:fld>
            <a:endParaRPr lang="en-US" dirty="0"/>
          </a:p>
        </p:txBody>
      </p:sp>
      <p:pic>
        <p:nvPicPr>
          <p:cNvPr id="7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0060" y="2126413"/>
            <a:ext cx="1409817" cy="2592639"/>
          </a:xfrm>
          <a:prstGeom prst="rect">
            <a:avLst/>
          </a:prstGeom>
          <a:noFill/>
        </p:spPr>
      </p:pic>
      <p:cxnSp>
        <p:nvCxnSpPr>
          <p:cNvPr id="8" name="Straight Connector 14"/>
          <p:cNvCxnSpPr/>
          <p:nvPr/>
        </p:nvCxnSpPr>
        <p:spPr>
          <a:xfrm flipV="1">
            <a:off x="1069422" y="3655961"/>
            <a:ext cx="2438744" cy="1484247"/>
          </a:xfrm>
          <a:prstGeom prst="line">
            <a:avLst/>
          </a:prstGeom>
          <a:ln w="6350" cap="rnd">
            <a:solidFill>
              <a:schemeClr val="accent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5"/>
          <p:cNvSpPr/>
          <p:nvPr/>
        </p:nvSpPr>
        <p:spPr>
          <a:xfrm rot="10800000">
            <a:off x="2802482" y="3758984"/>
            <a:ext cx="1512690" cy="1385533"/>
          </a:xfrm>
          <a:custGeom>
            <a:avLst/>
            <a:gdLst/>
            <a:ahLst/>
            <a:cxnLst/>
            <a:rect l="0" t="0" r="r" b="b"/>
            <a:pathLst>
              <a:path w="2016920" h="1847378">
                <a:moveTo>
                  <a:pt x="1193864" y="0"/>
                </a:moveTo>
                <a:lnTo>
                  <a:pt x="0" y="715584"/>
                </a:lnTo>
                <a:lnTo>
                  <a:pt x="2016920" y="1847378"/>
                </a:lnTo>
              </a:path>
            </a:pathLst>
          </a:custGeom>
          <a:noFill/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0" name="Oval 16"/>
          <p:cNvSpPr/>
          <p:nvPr/>
        </p:nvSpPr>
        <p:spPr>
          <a:xfrm rot="10800000">
            <a:off x="3456654" y="3591139"/>
            <a:ext cx="103022" cy="103022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Oval 17"/>
          <p:cNvSpPr/>
          <p:nvPr/>
        </p:nvSpPr>
        <p:spPr>
          <a:xfrm rot="10800000">
            <a:off x="1060132" y="4851450"/>
            <a:ext cx="52367" cy="52734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2" name="Oval 18"/>
          <p:cNvSpPr/>
          <p:nvPr/>
        </p:nvSpPr>
        <p:spPr>
          <a:xfrm rot="10800000">
            <a:off x="3749902" y="4904183"/>
            <a:ext cx="52367" cy="52887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Oval 20"/>
          <p:cNvSpPr/>
          <p:nvPr/>
        </p:nvSpPr>
        <p:spPr>
          <a:xfrm rot="10800000">
            <a:off x="1895045" y="4557397"/>
            <a:ext cx="103022" cy="103022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4" name="Oval 21"/>
          <p:cNvSpPr/>
          <p:nvPr/>
        </p:nvSpPr>
        <p:spPr>
          <a:xfrm rot="10800000">
            <a:off x="2775722" y="3729513"/>
            <a:ext cx="52367" cy="52887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5" name="Oval 22"/>
          <p:cNvSpPr/>
          <p:nvPr/>
        </p:nvSpPr>
        <p:spPr>
          <a:xfrm rot="10800000">
            <a:off x="437639" y="4055143"/>
            <a:ext cx="99384" cy="100080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A close up of a logo&#10;&#10;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16732" y="4000176"/>
            <a:ext cx="697546" cy="482742"/>
          </a:xfrm>
          <a:prstGeom prst="rect">
            <a:avLst/>
          </a:prstGeom>
          <a:noFill/>
        </p:spPr>
      </p:pic>
      <p:pic>
        <p:nvPicPr>
          <p:cNvPr id="17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2911" y="3921132"/>
            <a:ext cx="992693" cy="687001"/>
          </a:xfrm>
          <a:prstGeom prst="rect">
            <a:avLst/>
          </a:prstGeom>
          <a:noFill/>
        </p:spPr>
      </p:pic>
      <p:sp>
        <p:nvSpPr>
          <p:cNvPr id="18" name="Text Placeholder 4"/>
          <p:cNvSpPr>
            <a:spLocks noGrp="1"/>
          </p:cNvSpPr>
          <p:nvPr>
            <p:ph type="body" idx="12"/>
          </p:nvPr>
        </p:nvSpPr>
        <p:spPr>
          <a:xfrm>
            <a:off x="4494231" y="581565"/>
            <a:ext cx="4021118" cy="4047583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/>
          </p:nvPr>
        </p:nvSpPr>
        <p:spPr>
          <a:xfrm>
            <a:off x="1772529" y="3357889"/>
            <a:ext cx="1287194" cy="1284449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3" name="Rectangle 9"/>
          <p:cNvSpPr/>
          <p:nvPr userDrawn="1"/>
        </p:nvSpPr>
        <p:spPr>
          <a:xfrm>
            <a:off x="4794920" y="0"/>
            <a:ext cx="4349079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31559" t="-8435" r="7556" b="45582"/>
          <a:stretch>
            <a:fillRect/>
          </a:stretch>
        </p:blipFill>
        <p:spPr>
          <a:xfrm rot="16200000">
            <a:off x="4157836" y="157335"/>
            <a:ext cx="5143500" cy="4828827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 idx="1" hasCustomPrompt="1"/>
          </p:nvPr>
        </p:nvSpPr>
        <p:spPr>
          <a:xfrm>
            <a:off x="628650" y="581565"/>
            <a:ext cx="3686522" cy="605370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why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8158E46F-F7E4-4A67-A78A-9F7CBC26B449}" type="slidenum">
              <a:rPr/>
              <a:t>‹#›</a:t>
            </a:fld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idx="3" hasCustomPrompt="1"/>
          </p:nvPr>
        </p:nvSpPr>
        <p:spPr>
          <a:xfrm>
            <a:off x="5601410" y="882254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8" name="Picture 19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3">
            <a:alphaModFix amt="27999"/>
          </a:blip>
          <a:srcRect l="43355" b="43644"/>
          <a:stretch>
            <a:fillRect/>
          </a:stretch>
        </p:blipFill>
        <p:spPr>
          <a:xfrm>
            <a:off x="0" y="1807695"/>
            <a:ext cx="3686523" cy="3335804"/>
          </a:xfrm>
          <a:prstGeom prst="rect">
            <a:avLst/>
          </a:prstGeom>
          <a:noFill/>
        </p:spPr>
      </p:pic>
      <p:sp>
        <p:nvSpPr>
          <p:cNvPr id="9" name="Text Placeholder 13"/>
          <p:cNvSpPr>
            <a:spLocks noGrp="1"/>
          </p:cNvSpPr>
          <p:nvPr>
            <p:ph type="body" idx="4" hasCustomPrompt="1"/>
          </p:nvPr>
        </p:nvSpPr>
        <p:spPr>
          <a:xfrm>
            <a:off x="5601410" y="2168661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idx="5" hasCustomPrompt="1"/>
          </p:nvPr>
        </p:nvSpPr>
        <p:spPr>
          <a:xfrm>
            <a:off x="5601410" y="3514725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idx="6"/>
          </p:nvPr>
        </p:nvSpPr>
        <p:spPr>
          <a:xfrm>
            <a:off x="628650" y="1628775"/>
            <a:ext cx="3686175" cy="1550193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400" dirty="0"/>
            </a:lvl3pPr>
            <a:lvl4pPr marL="1371600" lvl="3" indent="0">
              <a:buNone/>
              <a:defRPr lang="en-US" sz="1400" dirty="0"/>
            </a:lvl4pPr>
            <a:lvl5pPr marL="1828800" lvl="4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24"/>
          <p:cNvSpPr/>
          <p:nvPr userDrawn="1"/>
        </p:nvSpPr>
        <p:spPr>
          <a:xfrm>
            <a:off x="5234532" y="1159023"/>
            <a:ext cx="192983" cy="1929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Oval 26"/>
          <p:cNvSpPr/>
          <p:nvPr userDrawn="1"/>
        </p:nvSpPr>
        <p:spPr>
          <a:xfrm>
            <a:off x="5234532" y="2445431"/>
            <a:ext cx="192983" cy="1929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4" name="Oval 29"/>
          <p:cNvSpPr/>
          <p:nvPr userDrawn="1"/>
        </p:nvSpPr>
        <p:spPr>
          <a:xfrm>
            <a:off x="5234532" y="3786594"/>
            <a:ext cx="192983" cy="1929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7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8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 userDrawn="1"/>
        </p:nvSpPr>
        <p:spPr>
          <a:xfrm>
            <a:off x="0" y="0"/>
            <a:ext cx="9144000" cy="21425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3" name="Picture 20"/>
          <p:cNvPicPr>
            <a:picLocks noChangeAspect="1"/>
          </p:cNvPicPr>
          <p:nvPr userDrawn="1"/>
        </p:nvPicPr>
        <p:blipFill>
          <a:blip r:embed="rId2">
            <a:alphaModFix amt="10000"/>
          </a:blip>
          <a:srcRect l="43248" t="-15385" r="-20637" b="53201"/>
          <a:stretch>
            <a:fillRect/>
          </a:stretch>
        </p:blipFill>
        <p:spPr>
          <a:xfrm>
            <a:off x="0" y="1508736"/>
            <a:ext cx="4973684" cy="3634763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2813129" cy="1241554"/>
          </a:xfrm>
        </p:spPr>
        <p:txBody>
          <a:bodyPr vert="horz" tIns="36000" rtlCol="0"/>
          <a:lstStyle>
            <a:lvl1pPr lvl="0">
              <a:defRPr lang="en-US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Key Features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B9225D02-C0EC-400F-B9C4-F6BCCC3283AA}" type="slidenum">
              <a:rPr/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620618" y="2376872"/>
            <a:ext cx="2503330" cy="743786"/>
          </a:xfrm>
          <a:ln>
            <a:noFill/>
          </a:ln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3" hasCustomPrompt="1"/>
          </p:nvPr>
        </p:nvSpPr>
        <p:spPr>
          <a:xfrm>
            <a:off x="3320335" y="2376872"/>
            <a:ext cx="2503330" cy="743786"/>
          </a:xfrm>
          <a:ln>
            <a:noFill/>
          </a:ln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6009568" y="2376872"/>
            <a:ext cx="2503330" cy="743786"/>
          </a:xfrm>
          <a:ln>
            <a:noFill/>
          </a:ln>
        </p:spPr>
        <p:txBody>
          <a:bodyPr vert="horz" rtlCol="0" anchor="b"/>
          <a:lstStyle>
            <a:lvl1pPr marL="0" lvl="0" indent="0" algn="ctr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</a:lstStyle>
          <a:p>
            <a:pPr lvl="0"/>
            <a:r>
              <a:rPr lang="en-US" dirty="0"/>
              <a:t>Item</a:t>
            </a:r>
          </a:p>
        </p:txBody>
      </p:sp>
      <p:pic>
        <p:nvPicPr>
          <p:cNvPr id="9" name="Picture 34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32358" t="9828" r="-10589" b="53117"/>
          <a:stretch>
            <a:fillRect/>
          </a:stretch>
        </p:blipFill>
        <p:spPr>
          <a:xfrm flipH="1">
            <a:off x="4170315" y="0"/>
            <a:ext cx="4973684" cy="2142592"/>
          </a:xfrm>
          <a:prstGeom prst="rect">
            <a:avLst/>
          </a:prstGeom>
          <a:noFill/>
        </p:spPr>
      </p:pic>
      <p:sp>
        <p:nvSpPr>
          <p:cNvPr id="10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3638164" y="581565"/>
            <a:ext cx="4874734" cy="1241554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20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0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0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idx="16"/>
          </p:nvPr>
        </p:nvSpPr>
        <p:spPr>
          <a:xfrm>
            <a:off x="1430382" y="3326606"/>
            <a:ext cx="1175895" cy="1064418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idx="17"/>
          </p:nvPr>
        </p:nvSpPr>
        <p:spPr>
          <a:xfrm>
            <a:off x="4086781" y="3326606"/>
            <a:ext cx="1175895" cy="1064418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idx="18"/>
          </p:nvPr>
        </p:nvSpPr>
        <p:spPr>
          <a:xfrm>
            <a:off x="6673285" y="3326606"/>
            <a:ext cx="1175895" cy="1064418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</a:lstStyle>
          <a:p>
            <a:endParaRPr lang="en-US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9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l="41147" t="-8214" r="-19370" b="45361"/>
          <a:stretch>
            <a:fillRect/>
          </a:stretch>
        </p:blipFill>
        <p:spPr>
          <a:xfrm>
            <a:off x="0" y="1626161"/>
            <a:ext cx="4813004" cy="3517339"/>
          </a:xfrm>
          <a:prstGeom prst="rect">
            <a:avLst/>
          </a:prstGeom>
          <a:noFill/>
        </p:spPr>
      </p:pic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3686522" cy="1047209"/>
          </a:xfrm>
        </p:spPr>
        <p:txBody>
          <a:bodyPr vert="horz" tIns="36000" rtlCol="0">
            <a:noAutofit/>
          </a:bodyPr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Benefits to </a:t>
            </a:r>
            <a:br>
              <a:rPr lang="en-US" dirty="0"/>
            </a:br>
            <a:r>
              <a:rPr lang="en-US" dirty="0"/>
              <a:t>the Company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8D5F33A4-4940-436F-91FC-B9C81EA5CDC0}" type="slidenum">
              <a:rPr/>
              <a:t>‹#›</a:t>
            </a:fld>
            <a:endParaRPr lang="en-US" dirty="0"/>
          </a:p>
        </p:txBody>
      </p:sp>
      <p:grpSp>
        <p:nvGrpSpPr>
          <p:cNvPr id="6" name="Group 8"/>
          <p:cNvGrpSpPr/>
          <p:nvPr/>
        </p:nvGrpSpPr>
        <p:grpSpPr>
          <a:xfrm>
            <a:off x="0" y="3913201"/>
            <a:ext cx="2347708" cy="1231316"/>
            <a:chOff x="78502" y="4788186"/>
            <a:chExt cx="3949028" cy="2071171"/>
          </a:xfrm>
        </p:grpSpPr>
        <p:cxnSp>
          <p:nvCxnSpPr>
            <p:cNvPr id="7" name="Straight Connector 14"/>
            <p:cNvCxnSpPr/>
            <p:nvPr/>
          </p:nvCxnSpPr>
          <p:spPr>
            <a:xfrm flipV="1">
              <a:off x="78502" y="4874614"/>
              <a:ext cx="2873020" cy="1734813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15"/>
            <p:cNvSpPr/>
            <p:nvPr/>
          </p:nvSpPr>
          <p:spPr>
            <a:xfrm rot="10800000">
              <a:off x="2010610" y="5011979"/>
              <a:ext cx="2016919" cy="1847378"/>
            </a:xfrm>
            <a:custGeom>
              <a:avLst/>
              <a:gdLst/>
              <a:ahLst/>
              <a:cxnLst/>
              <a:rect l="0" t="0" r="r" b="b"/>
              <a:pathLst>
                <a:path w="2016920" h="1847378">
                  <a:moveTo>
                    <a:pt x="1193864" y="0"/>
                  </a:moveTo>
                  <a:lnTo>
                    <a:pt x="0" y="715584"/>
                  </a:lnTo>
                  <a:lnTo>
                    <a:pt x="2016920" y="1847378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16"/>
            <p:cNvSpPr/>
            <p:nvPr/>
          </p:nvSpPr>
          <p:spPr>
            <a:xfrm rot="10800000">
              <a:off x="2882840" y="4788186"/>
              <a:ext cx="137363" cy="137363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18"/>
            <p:cNvSpPr/>
            <p:nvPr/>
          </p:nvSpPr>
          <p:spPr>
            <a:xfrm rot="10800000">
              <a:off x="3273837" y="6538912"/>
              <a:ext cx="69824" cy="70517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20"/>
            <p:cNvSpPr/>
            <p:nvPr/>
          </p:nvSpPr>
          <p:spPr>
            <a:xfrm rot="10800000">
              <a:off x="800694" y="6076530"/>
              <a:ext cx="137363" cy="137363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21"/>
            <p:cNvSpPr/>
            <p:nvPr/>
          </p:nvSpPr>
          <p:spPr>
            <a:xfrm rot="10800000">
              <a:off x="1974930" y="4972685"/>
              <a:ext cx="69824" cy="70517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562943" y="5333568"/>
              <a:ext cx="930062" cy="643657"/>
            </a:xfrm>
            <a:prstGeom prst="rect">
              <a:avLst/>
            </a:prstGeom>
            <a:noFill/>
          </p:spPr>
        </p:pic>
        <p:pic>
          <p:nvPicPr>
            <p:cNvPr id="14" name="Picture 11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7849" y="5228176"/>
              <a:ext cx="1323591" cy="916002"/>
            </a:xfrm>
            <a:prstGeom prst="rect">
              <a:avLst/>
            </a:prstGeom>
            <a:noFill/>
          </p:spPr>
        </p:pic>
      </p:grpSp>
      <p:sp>
        <p:nvSpPr>
          <p:cNvPr id="15" name="Text Placeholder 13"/>
          <p:cNvSpPr>
            <a:spLocks noGrp="1"/>
          </p:cNvSpPr>
          <p:nvPr>
            <p:ph type="body" idx="12" hasCustomPrompt="1"/>
          </p:nvPr>
        </p:nvSpPr>
        <p:spPr>
          <a:xfrm>
            <a:off x="5601410" y="882254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idx="13" hasCustomPrompt="1"/>
          </p:nvPr>
        </p:nvSpPr>
        <p:spPr>
          <a:xfrm>
            <a:off x="5601410" y="2168661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idx="14" hasCustomPrompt="1"/>
          </p:nvPr>
        </p:nvSpPr>
        <p:spPr>
          <a:xfrm>
            <a:off x="5601410" y="3514725"/>
            <a:ext cx="2913940" cy="746521"/>
          </a:xfrm>
        </p:spPr>
        <p:txBody>
          <a:bodyPr vert="horz" rtlCol="0" anchor="ctr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  <a:defRPr lang="en-US" sz="2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2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2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2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idx="15"/>
          </p:nvPr>
        </p:nvSpPr>
        <p:spPr>
          <a:xfrm>
            <a:off x="628650" y="1618560"/>
            <a:ext cx="3686175" cy="1560408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400" dirty="0"/>
            </a:lvl3pPr>
            <a:lvl4pPr marL="1371600" lvl="3" indent="0">
              <a:buNone/>
              <a:defRPr lang="en-US" sz="1400" dirty="0"/>
            </a:lvl4pPr>
            <a:lvl5pPr marL="1828800" lvl="4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idx="16"/>
          </p:nvPr>
        </p:nvSpPr>
        <p:spPr>
          <a:xfrm>
            <a:off x="4943822" y="954881"/>
            <a:ext cx="503287" cy="538162"/>
          </a:xfrm>
        </p:spPr>
        <p:txBody>
          <a:bodyPr rtlCol="0"/>
          <a:lstStyle>
            <a:lvl1pPr marL="0" lvl="0" indent="0">
              <a:buNone/>
              <a:defRPr lang="en-US" sz="1100" dirty="0"/>
            </a:lvl1pPr>
          </a:lstStyle>
          <a:p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idx="17"/>
          </p:nvPr>
        </p:nvSpPr>
        <p:spPr>
          <a:xfrm>
            <a:off x="4943822" y="2272841"/>
            <a:ext cx="503287" cy="538162"/>
          </a:xfrm>
        </p:spPr>
        <p:txBody>
          <a:bodyPr rtlCol="0"/>
          <a:lstStyle>
            <a:lvl1pPr marL="0" lvl="0" indent="0">
              <a:buNone/>
              <a:defRPr lang="en-US" sz="1100" dirty="0"/>
            </a:lvl1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idx="18"/>
          </p:nvPr>
        </p:nvSpPr>
        <p:spPr>
          <a:xfrm>
            <a:off x="4943822" y="3618904"/>
            <a:ext cx="503287" cy="538162"/>
          </a:xfrm>
        </p:spPr>
        <p:txBody>
          <a:bodyPr rtlCol="0"/>
          <a:lstStyle>
            <a:lvl1pPr marL="0" lvl="0" indent="0">
              <a:buNone/>
              <a:defRPr lang="en-US" sz="1100" dirty="0"/>
            </a:lvl1pPr>
          </a:lstStyle>
          <a:p>
            <a:endParaRPr lang="en-US" dirty="0"/>
          </a:p>
        </p:txBody>
      </p:sp>
      <p:sp>
        <p:nvSpPr>
          <p:cNvPr id="22" name="Date Placeholder 1"/>
          <p:cNvSpPr>
            <a:spLocks noGrp="1"/>
          </p:cNvSpPr>
          <p:nvPr>
            <p:ph type="dt" sz="half" idx="19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3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Da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/>
          <p:cNvPicPr>
            <a:picLocks noChangeAspect="1"/>
          </p:cNvPicPr>
          <p:nvPr userDrawn="1"/>
        </p:nvPicPr>
        <p:blipFill>
          <a:blip r:embed="rId2">
            <a:alphaModFix amt="32000"/>
          </a:blip>
          <a:srcRect l="43250" t="-15380" r="-20640" b="53200"/>
          <a:stretch>
            <a:fillRect/>
          </a:stretch>
        </p:blipFill>
        <p:spPr>
          <a:xfrm>
            <a:off x="-793403" y="-2004107"/>
            <a:ext cx="9777917" cy="7145702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0"/>
            <a:ext cx="5829300" cy="718299"/>
          </a:xfrm>
        </p:spPr>
        <p:txBody>
          <a:bodyPr vert="horz" tIns="36000" rtlCol="0"/>
          <a:lstStyle>
            <a:lvl1pPr lvl="0">
              <a:defRPr lang="en-US" sz="2800" b="0" dirty="0">
                <a:solidFill>
                  <a:schemeClr val="bg1"/>
                </a:solidFill>
                <a:latin typeface="Bungee"/>
              </a:defRPr>
            </a:lvl1pPr>
          </a:lstStyle>
          <a:p>
            <a:r>
              <a:rPr lang="en-US" dirty="0"/>
              <a:t>Key Data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B0AF6076-7C84-499C-BCF6-7A238068E3F2}" type="slidenum">
              <a:rPr/>
              <a:t>‹#›</a:t>
            </a:fld>
            <a:endParaRPr lang="en-US" dirty="0"/>
          </a:p>
        </p:txBody>
      </p:sp>
      <p:sp>
        <p:nvSpPr>
          <p:cNvPr id="5" name="Chart Placeholder 6" hidden="1"/>
          <p:cNvSpPr>
            <a:spLocks noGrp="1"/>
          </p:cNvSpPr>
          <p:nvPr>
            <p:ph type="chart" idx="12"/>
          </p:nvPr>
        </p:nvSpPr>
        <p:spPr>
          <a:xfrm>
            <a:off x="4020741" y="869156"/>
            <a:ext cx="4258164" cy="3496866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6" name="Text Placeholder 4" hidden="1"/>
          <p:cNvSpPr>
            <a:spLocks noGrp="1"/>
          </p:cNvSpPr>
          <p:nvPr>
            <p:ph type="body" idx="13"/>
          </p:nvPr>
        </p:nvSpPr>
        <p:spPr>
          <a:xfrm>
            <a:off x="628650" y="1628775"/>
            <a:ext cx="2813129" cy="3000375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4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4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4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Footer Placeholder 1" hidden="1"/>
          <p:cNvSpPr>
            <a:spLocks noGrp="1"/>
          </p:cNvSpPr>
          <p:nvPr>
            <p:ph type="ftr" sz="quarter" idx="15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alphaModFix amt="14999"/>
          </a:blip>
          <a:srcRect l="41147" t="-8214" r="-19370" b="45361"/>
          <a:stretch>
            <a:fillRect/>
          </a:stretch>
        </p:blipFill>
        <p:spPr>
          <a:xfrm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alphaModFix amt="52000"/>
          </a:blip>
          <a:srcRect l="-14739" t="38146" r="56297" b="3412"/>
          <a:stretch>
            <a:fillRect/>
          </a:stretch>
        </p:blipFill>
        <p:spPr>
          <a:xfrm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628650" y="581565"/>
            <a:ext cx="4687420" cy="1046343"/>
          </a:xfrm>
        </p:spPr>
        <p:txBody>
          <a:bodyPr vert="horz" tIns="36000" rtlCol="0"/>
          <a:lstStyle>
            <a:lvl1pPr lvl="0">
              <a:defRPr lang="en-US" b="0" dirty="0">
                <a:latin typeface="Bungee"/>
              </a:defRPr>
            </a:lvl1pPr>
          </a:lstStyle>
          <a:p>
            <a:r>
              <a:rPr lang="en-US" dirty="0"/>
              <a:t>Scheduled Employee Training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FF31009C-3540-4E0E-AB93-8BB7F651AD4E}" type="slidenum">
              <a:rPr/>
              <a:t>‹#›</a:t>
            </a:fld>
            <a:endParaRPr lang="en-US" dirty="0"/>
          </a:p>
        </p:txBody>
      </p:sp>
      <p:cxnSp>
        <p:nvCxnSpPr>
          <p:cNvPr id="6" name="Straight Connector 9"/>
          <p:cNvCxnSpPr/>
          <p:nvPr/>
        </p:nvCxnSpPr>
        <p:spPr>
          <a:xfrm>
            <a:off x="824753" y="3118865"/>
            <a:ext cx="7690597" cy="0"/>
          </a:xfrm>
          <a:prstGeom prst="line">
            <a:avLst/>
          </a:prstGeom>
          <a:ln w="127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/>
          <p:cNvSpPr>
            <a:spLocks noGrp="1"/>
          </p:cNvSpPr>
          <p:nvPr>
            <p:ph type="body" idx="12" hasCustomPrompt="1"/>
          </p:nvPr>
        </p:nvSpPr>
        <p:spPr>
          <a:xfrm>
            <a:off x="884806" y="2238960"/>
            <a:ext cx="1710928" cy="488156"/>
          </a:xfrm>
        </p:spPr>
        <p:txBody>
          <a:bodyPr vert="horz" rtlCol="0" anchor="b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Text Placeholder 17"/>
          <p:cNvSpPr>
            <a:spLocks noGrp="1"/>
          </p:cNvSpPr>
          <p:nvPr>
            <p:ph type="body" idx="13" hasCustomPrompt="1"/>
          </p:nvPr>
        </p:nvSpPr>
        <p:spPr>
          <a:xfrm>
            <a:off x="884806" y="3548384"/>
            <a:ext cx="1710928" cy="488156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Freeform: Shape 21"/>
          <p:cNvSpPr/>
          <p:nvPr userDrawn="1"/>
        </p:nvSpPr>
        <p:spPr>
          <a:xfrm>
            <a:off x="431135" y="2540027"/>
            <a:ext cx="598044" cy="562527"/>
          </a:xfrm>
          <a:custGeom>
            <a:avLst/>
            <a:gdLst/>
            <a:ahLst/>
            <a:cxnLst/>
            <a:rect l="0" t="0" r="r" b="b"/>
            <a:pathLst>
              <a:path w="797392" h="750037">
                <a:moveTo>
                  <a:pt x="464668" y="0"/>
                </a:moveTo>
                <a:lnTo>
                  <a:pt x="0" y="306833"/>
                </a:lnTo>
                <a:lnTo>
                  <a:pt x="797392" y="750037"/>
                </a:lnTo>
              </a:path>
            </a:pathLst>
          </a:custGeom>
          <a:noFill/>
          <a:ln w="1270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0" name="Oval 22"/>
          <p:cNvSpPr/>
          <p:nvPr userDrawn="1"/>
        </p:nvSpPr>
        <p:spPr>
          <a:xfrm rot="10800000">
            <a:off x="725369" y="2488305"/>
            <a:ext cx="99384" cy="100080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11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8649" y="2771801"/>
            <a:ext cx="639336" cy="709708"/>
          </a:xfrm>
          <a:prstGeom prst="rect">
            <a:avLst/>
          </a:prstGeom>
          <a:noFill/>
        </p:spPr>
      </p:pic>
      <p:sp>
        <p:nvSpPr>
          <p:cNvPr id="12" name="Text Placeholder 17"/>
          <p:cNvSpPr>
            <a:spLocks noGrp="1"/>
          </p:cNvSpPr>
          <p:nvPr>
            <p:ph type="body" idx="14" hasCustomPrompt="1"/>
          </p:nvPr>
        </p:nvSpPr>
        <p:spPr>
          <a:xfrm>
            <a:off x="3519660" y="2238960"/>
            <a:ext cx="1710928" cy="488156"/>
          </a:xfrm>
        </p:spPr>
        <p:txBody>
          <a:bodyPr vert="horz" rtlCol="0" anchor="b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idx="15" hasCustomPrompt="1"/>
          </p:nvPr>
        </p:nvSpPr>
        <p:spPr>
          <a:xfrm>
            <a:off x="3519660" y="3548384"/>
            <a:ext cx="1710928" cy="488156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Freeform: Shape 25"/>
          <p:cNvSpPr/>
          <p:nvPr userDrawn="1"/>
        </p:nvSpPr>
        <p:spPr>
          <a:xfrm>
            <a:off x="3065989" y="2540027"/>
            <a:ext cx="598044" cy="562527"/>
          </a:xfrm>
          <a:custGeom>
            <a:avLst/>
            <a:gdLst/>
            <a:ahLst/>
            <a:cxnLst/>
            <a:rect l="0" t="0" r="r" b="b"/>
            <a:pathLst>
              <a:path w="797392" h="750037">
                <a:moveTo>
                  <a:pt x="464668" y="0"/>
                </a:moveTo>
                <a:lnTo>
                  <a:pt x="0" y="306833"/>
                </a:lnTo>
                <a:lnTo>
                  <a:pt x="797392" y="750037"/>
                </a:lnTo>
              </a:path>
            </a:pathLst>
          </a:custGeom>
          <a:noFill/>
          <a:ln w="1270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5" name="Oval 26"/>
          <p:cNvSpPr/>
          <p:nvPr userDrawn="1"/>
        </p:nvSpPr>
        <p:spPr>
          <a:xfrm rot="10800000">
            <a:off x="3360223" y="2488305"/>
            <a:ext cx="99384" cy="100080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16" name="Picture 27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63503" y="2771801"/>
            <a:ext cx="639336" cy="709708"/>
          </a:xfrm>
          <a:prstGeom prst="rect">
            <a:avLst/>
          </a:prstGeom>
          <a:noFill/>
        </p:spPr>
      </p:pic>
      <p:sp>
        <p:nvSpPr>
          <p:cNvPr id="17" name="Text Placeholder 17"/>
          <p:cNvSpPr>
            <a:spLocks noGrp="1"/>
          </p:cNvSpPr>
          <p:nvPr>
            <p:ph type="body" idx="16" hasCustomPrompt="1"/>
          </p:nvPr>
        </p:nvSpPr>
        <p:spPr>
          <a:xfrm>
            <a:off x="6140466" y="2238960"/>
            <a:ext cx="1710928" cy="488156"/>
          </a:xfrm>
        </p:spPr>
        <p:txBody>
          <a:bodyPr vert="horz" rtlCol="0" anchor="b"/>
          <a:lstStyle>
            <a:lvl1pPr marL="0" lvl="0" indent="0">
              <a:buNone/>
              <a:defRPr lang="en-US" sz="1600" dirty="0">
                <a:solidFill>
                  <a:schemeClr val="accent4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7" hasCustomPrompt="1"/>
          </p:nvPr>
        </p:nvSpPr>
        <p:spPr>
          <a:xfrm>
            <a:off x="6140466" y="3548384"/>
            <a:ext cx="1710928" cy="488156"/>
          </a:xfrm>
        </p:spPr>
        <p:txBody>
          <a:bodyPr rtlCol="0"/>
          <a:lstStyle>
            <a:lvl1pPr marL="0" lvl="0" indent="0">
              <a:buNone/>
              <a:defRPr lang="en-US" sz="1400" dirty="0">
                <a:solidFill>
                  <a:schemeClr val="tx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9" name="Freeform: Shape 30"/>
          <p:cNvSpPr/>
          <p:nvPr userDrawn="1"/>
        </p:nvSpPr>
        <p:spPr>
          <a:xfrm>
            <a:off x="5686796" y="2540027"/>
            <a:ext cx="598044" cy="562527"/>
          </a:xfrm>
          <a:custGeom>
            <a:avLst/>
            <a:gdLst/>
            <a:ahLst/>
            <a:cxnLst/>
            <a:rect l="0" t="0" r="r" b="b"/>
            <a:pathLst>
              <a:path w="797392" h="750037">
                <a:moveTo>
                  <a:pt x="464668" y="0"/>
                </a:moveTo>
                <a:lnTo>
                  <a:pt x="0" y="306833"/>
                </a:lnTo>
                <a:lnTo>
                  <a:pt x="797392" y="750037"/>
                </a:lnTo>
              </a:path>
            </a:pathLst>
          </a:custGeom>
          <a:noFill/>
          <a:ln w="1270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0" name="Oval 31"/>
          <p:cNvSpPr/>
          <p:nvPr userDrawn="1"/>
        </p:nvSpPr>
        <p:spPr>
          <a:xfrm rot="10800000">
            <a:off x="5981030" y="2488305"/>
            <a:ext cx="99384" cy="100080"/>
          </a:xfrm>
          <a:prstGeom prst="ellipse">
            <a:avLst/>
          </a:prstGeom>
          <a:solidFill>
            <a:schemeClr val="accent2"/>
          </a:solidFill>
          <a:ln w="6350" cap="rnd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21" name="Picture 32" descr="A close up of a logo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4310" y="2771801"/>
            <a:ext cx="639336" cy="709708"/>
          </a:xfrm>
          <a:prstGeom prst="rect">
            <a:avLst/>
          </a:prstGeom>
          <a:noFill/>
        </p:spPr>
      </p:pic>
      <p:sp>
        <p:nvSpPr>
          <p:cNvPr id="22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5422956" y="580261"/>
            <a:ext cx="3092393" cy="1047648"/>
          </a:xfrm>
        </p:spPr>
        <p:txBody>
          <a:bodyPr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2000" dirty="0"/>
            </a:lvl2pPr>
            <a:lvl3pPr marL="914400" lvl="2" indent="0">
              <a:buNone/>
              <a:defRPr lang="en-US" sz="2000" dirty="0"/>
            </a:lvl3pPr>
            <a:lvl4pPr marL="1371600" lvl="3" indent="0">
              <a:buNone/>
              <a:defRPr lang="en-US" sz="2000" dirty="0"/>
            </a:lvl4pPr>
            <a:lvl5pPr marL="1828800" lvl="4" indent="0">
              <a:buNone/>
              <a:defRPr lang="en-US" sz="2000" dirty="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9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4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p De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4447515" y="0"/>
            <a:ext cx="4696485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3" name="Picture 24" descr="A picture containing animal, light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9999"/>
          </a:blip>
          <a:srcRect t="41118" r="44251"/>
          <a:stretch>
            <a:fillRect/>
          </a:stretch>
        </p:blipFill>
        <p:spPr>
          <a:xfrm>
            <a:off x="5991196" y="0"/>
            <a:ext cx="3152804" cy="3028595"/>
          </a:xfrm>
          <a:prstGeom prst="rect">
            <a:avLst/>
          </a:prstGeom>
          <a:noFill/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3">
            <a:alphaModFix amt="25000"/>
          </a:blip>
          <a:srcRect l="43412" t="5534" r="-1901" b="47470"/>
          <a:stretch>
            <a:fillRect/>
          </a:stretch>
        </p:blipFill>
        <p:spPr>
          <a:xfrm>
            <a:off x="0" y="2310208"/>
            <a:ext cx="3876978" cy="2833291"/>
          </a:xfrm>
          <a:prstGeom prst="rect">
            <a:avLst/>
          </a:prstGeom>
          <a:noFill/>
        </p:spPr>
      </p:pic>
      <p:grpSp>
        <p:nvGrpSpPr>
          <p:cNvPr id="5" name="Group 10"/>
          <p:cNvGrpSpPr/>
          <p:nvPr/>
        </p:nvGrpSpPr>
        <p:grpSpPr>
          <a:xfrm>
            <a:off x="0" y="1915820"/>
            <a:ext cx="3250134" cy="3225937"/>
            <a:chOff x="19592" y="4344306"/>
            <a:chExt cx="2540048" cy="2521137"/>
          </a:xfrm>
        </p:grpSpPr>
        <p:cxnSp>
          <p:nvCxnSpPr>
            <p:cNvPr id="6" name="Straight Connector 11"/>
            <p:cNvCxnSpPr/>
            <p:nvPr/>
          </p:nvCxnSpPr>
          <p:spPr>
            <a:xfrm flipV="1">
              <a:off x="19592" y="4581420"/>
              <a:ext cx="1751025" cy="1046318"/>
            </a:xfrm>
            <a:prstGeom prst="line">
              <a:avLst/>
            </a:prstGeom>
            <a:ln w="6350" cap="rnd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12"/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l="0" t="0" r="r" b="b"/>
              <a:pathLst>
                <a:path w="793850" h="727119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13"/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14"/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15"/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6"/>
            <p:cNvSpPr/>
            <p:nvPr/>
          </p:nvSpPr>
          <p:spPr>
            <a:xfrm>
              <a:off x="749507" y="5162805"/>
              <a:ext cx="1810134" cy="1702637"/>
            </a:xfrm>
            <a:custGeom>
              <a:avLst/>
              <a:gdLst/>
              <a:ahLst/>
              <a:cxnLst/>
              <a:rect l="0" t="0" r="r" b="b"/>
              <a:pathLst>
                <a:path w="1810134" h="1702637">
                  <a:moveTo>
                    <a:pt x="1054827" y="0"/>
                  </a:moveTo>
                  <a:lnTo>
                    <a:pt x="0" y="696533"/>
                  </a:lnTo>
                  <a:lnTo>
                    <a:pt x="1810134" y="1702637"/>
                  </a:lnTo>
                </a:path>
              </a:pathLst>
            </a:custGeom>
            <a:noFill/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7"/>
            <p:cNvSpPr/>
            <p:nvPr/>
          </p:nvSpPr>
          <p:spPr>
            <a:xfrm rot="10800000">
              <a:off x="465480" y="5299095"/>
              <a:ext cx="89944" cy="8994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8"/>
            <p:cNvSpPr/>
            <p:nvPr/>
          </p:nvSpPr>
          <p:spPr>
            <a:xfrm rot="10800000">
              <a:off x="1328895" y="6163494"/>
              <a:ext cx="45720" cy="46174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9"/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w="6350" cap="rnd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title" idx="10" hasCustomPrompt="1"/>
          </p:nvPr>
        </p:nvSpPr>
        <p:spPr>
          <a:xfrm>
            <a:off x="628649" y="571500"/>
            <a:ext cx="3365475" cy="1048640"/>
          </a:xfrm>
        </p:spPr>
        <p:txBody>
          <a:bodyPr vert="horz" tIns="36000" rtlCol="0">
            <a:noAutofit/>
          </a:bodyPr>
          <a:lstStyle>
            <a:lvl1pPr lvl="0">
              <a:defRPr lang="en-US" b="0" dirty="0">
                <a:solidFill>
                  <a:schemeClr val="tx1"/>
                </a:solidFill>
                <a:latin typeface="Bungee"/>
              </a:defRPr>
            </a:lvl1pPr>
          </a:lstStyle>
          <a:p>
            <a:r>
              <a:rPr lang="en-US" dirty="0"/>
              <a:t>IT Help Desk Availability </a:t>
            </a:r>
          </a:p>
        </p:txBody>
      </p:sp>
      <p:sp>
        <p:nvSpPr>
          <p:cNvPr id="16" name="Text Placeholder 22"/>
          <p:cNvSpPr>
            <a:spLocks noGrp="1"/>
          </p:cNvSpPr>
          <p:nvPr userDrawn="1">
            <p:ph type="body" idx="11"/>
          </p:nvPr>
        </p:nvSpPr>
        <p:spPr>
          <a:xfrm>
            <a:off x="4876332" y="571500"/>
            <a:ext cx="3639017" cy="1057275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Slide Number Placeholder 2"/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fld id="{2AF46FAC-3EBD-401B-8492-CE4077A5621A}" type="slidenum">
              <a:rPr/>
              <a:t>‹#›</a:t>
            </a:fld>
            <a:endParaRPr lang="en-US" dirty="0"/>
          </a:p>
        </p:txBody>
      </p:sp>
      <p:pic>
        <p:nvPicPr>
          <p:cNvPr id="18" name="Picture 4" descr="A picture containing clock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85723" y="2157029"/>
            <a:ext cx="2543243" cy="2314491"/>
          </a:xfrm>
          <a:prstGeom prst="rect">
            <a:avLst/>
          </a:prstGeom>
          <a:noFill/>
        </p:spPr>
      </p:pic>
      <p:pic>
        <p:nvPicPr>
          <p:cNvPr id="19" name="Picture 23"/>
          <p:cNvPicPr>
            <a:picLocks noChangeAspect="1"/>
          </p:cNvPicPr>
          <p:nvPr userDrawn="1"/>
        </p:nvPicPr>
        <p:blipFill>
          <a:blip r:embed="rId3">
            <a:alphaModFix amt="25000"/>
          </a:blip>
          <a:srcRect l="21777" b="37147"/>
          <a:stretch>
            <a:fillRect/>
          </a:stretch>
        </p:blipFill>
        <p:spPr>
          <a:xfrm>
            <a:off x="4447515" y="2307019"/>
            <a:ext cx="3876978" cy="2833291"/>
          </a:xfrm>
          <a:prstGeom prst="rect">
            <a:avLst/>
          </a:prstGeom>
          <a:noFill/>
        </p:spPr>
      </p:pic>
      <p:sp>
        <p:nvSpPr>
          <p:cNvPr id="20" name="Text Placeholder 22"/>
          <p:cNvSpPr>
            <a:spLocks noGrp="1"/>
          </p:cNvSpPr>
          <p:nvPr>
            <p:ph type="body" idx="13" hasCustomPrompt="1"/>
          </p:nvPr>
        </p:nvSpPr>
        <p:spPr>
          <a:xfrm>
            <a:off x="4888954" y="1851459"/>
            <a:ext cx="3639017" cy="532121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50000"/>
              </a:lnSpc>
              <a:buClr>
                <a:schemeClr val="accent3"/>
              </a:buClr>
              <a:buNone/>
              <a:defRPr lang="en-US" sz="1600" dirty="0">
                <a:solidFill>
                  <a:schemeClr val="accent2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marL="0" indent="0">
              <a:buNone/>
            </a:pPr>
            <a:r>
              <a:rPr lang="en-US" dirty="0"/>
              <a:t>IT HELP DESK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idx="14" hasCustomPrompt="1"/>
          </p:nvPr>
        </p:nvSpPr>
        <p:spPr>
          <a:xfrm>
            <a:off x="4876332" y="2503379"/>
            <a:ext cx="3639017" cy="391284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accent3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Categry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idx="15" hasCustomPrompt="1"/>
          </p:nvPr>
        </p:nvSpPr>
        <p:spPr>
          <a:xfrm>
            <a:off x="4876332" y="2999429"/>
            <a:ext cx="3639017" cy="391284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Contact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6" hasCustomPrompt="1"/>
          </p:nvPr>
        </p:nvSpPr>
        <p:spPr>
          <a:xfrm>
            <a:off x="4876332" y="3486824"/>
            <a:ext cx="3639017" cy="391284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accent3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Categry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idx="17" hasCustomPrompt="1"/>
          </p:nvPr>
        </p:nvSpPr>
        <p:spPr>
          <a:xfrm>
            <a:off x="4876332" y="3982873"/>
            <a:ext cx="3639017" cy="391284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Clr>
                <a:schemeClr val="accent3"/>
              </a:buClr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2pPr>
            <a:lvl3pPr marL="914400" lvl="2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3pPr>
            <a:lvl4pPr marL="1371600" lvl="3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4pPr>
            <a:lvl5pPr marL="1828800" lvl="4" indent="0">
              <a:lnSpc>
                <a:spcPct val="150000"/>
              </a:lnSpc>
              <a:buClr>
                <a:schemeClr val="accent3"/>
              </a:buClr>
              <a:buNone/>
              <a:defRPr lang="en-US" sz="2000" dirty="0"/>
            </a:lvl5pPr>
          </a:lstStyle>
          <a:p>
            <a:pPr lvl="0"/>
            <a:r>
              <a:rPr lang="en-US" dirty="0"/>
              <a:t>Contact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8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6" name="Footer Placeholder 1"/>
          <p:cNvSpPr>
            <a:spLocks noGrp="1"/>
          </p:cNvSpPr>
          <p:nvPr>
            <p:ph type="ftr" sz="quarter" idx="19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565"/>
            <a:ext cx="7886700" cy="1046343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7908"/>
            <a:ext cx="7886700" cy="300481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 dirty="0">
                <a:solidFill>
                  <a:schemeClr val="accent2"/>
                </a:solidFill>
              </a:defRPr>
            </a:lvl1pPr>
          </a:lstStyle>
          <a:p>
            <a:fld id="{35215485-5816-446B-B63B-4B445414845E}" type="slidenum">
              <a:rPr/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1" dirty="0">
          <a:solidFill>
            <a:schemeClr val="tx1"/>
          </a:solidFill>
          <a:latin typeface="Bungee Inline"/>
        </a:defRPr>
      </a:lvl1pPr>
    </p:titleStyle>
    <p:bodyStyle>
      <a:lvl1pPr marL="228600" lvl="0" indent="-228600" algn="l" rtl="0">
        <a:lnSpc>
          <a:spcPct val="100000"/>
        </a:lnSpc>
        <a:spcBef>
          <a:spcPts val="1000"/>
        </a:spcBef>
        <a:buFont typeface="Arial" panose="020B0604020202020204"/>
        <a:buChar char="•"/>
        <a:defRPr lang="en-US" sz="1400" dirty="0">
          <a:solidFill>
            <a:schemeClr val="tx1"/>
          </a:solidFill>
          <a:latin typeface="+mn-lt"/>
        </a:defRPr>
      </a:lvl1pPr>
      <a:lvl2pPr marL="685800" lvl="1" indent="-228600" algn="l" rtl="0">
        <a:lnSpc>
          <a:spcPct val="100000"/>
        </a:lnSpc>
        <a:spcBef>
          <a:spcPts val="500"/>
        </a:spcBef>
        <a:buFont typeface="Arial" panose="020B0604020202020204"/>
        <a:buChar char="•"/>
        <a:defRPr lang="en-US" sz="200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500"/>
        </a:spcBef>
        <a:buFont typeface="Arial" panose="020B0604020202020204"/>
        <a:buChar char="•"/>
        <a:defRPr lang="en-US" sz="160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500"/>
        </a:spcBef>
        <a:buFont typeface="Arial" panose="020B0604020202020204"/>
        <a:buChar char="•"/>
        <a:defRPr lang="en-US" sz="1600" dirty="0">
          <a:solidFill>
            <a:schemeClr val="tx1"/>
          </a:solidFill>
          <a:latin typeface="+mn-lt"/>
        </a:defRPr>
      </a:lvl5pPr>
      <a:lvl6pPr marL="2514600" lvl="5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6pPr>
      <a:lvl7pPr marL="2971800" lvl="6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7pPr>
      <a:lvl8pPr marL="3429000" lvl="7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8pPr>
      <a:lvl9pPr marL="3886200" lvl="8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642660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B6B60604-CEFB-4BBD-8E81-199483E11652}" type="slidenum">
              <a:rPr/>
              <a:t>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>
          <a:xfrm>
            <a:off x="5257800" y="718185"/>
            <a:ext cx="2813129" cy="3000375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Supervised by </a:t>
            </a:r>
          </a:p>
          <a:p>
            <a:r>
              <a:rPr lang="en-US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	ENG.LAMIA</a:t>
            </a:r>
          </a:p>
          <a:p>
            <a:r>
              <a:rPr lang="en-US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            </a:t>
            </a:r>
          </a:p>
          <a:p>
            <a:r>
              <a:rPr lang="en-US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	</a:t>
            </a:r>
            <a:r>
              <a:rPr lang="en-US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Gerges Tharwat</a:t>
            </a:r>
          </a:p>
          <a:p>
            <a:r>
              <a:rPr lang="en-US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	Tadros Eshak</a:t>
            </a:r>
          </a:p>
          <a:p>
            <a:r>
              <a:rPr lang="en-US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	Yasmine Ayman</a:t>
            </a:r>
          </a:p>
          <a:p>
            <a:r>
              <a:rPr lang="en-US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	Maria Samy</a:t>
            </a:r>
          </a:p>
          <a:p>
            <a:r>
              <a:rPr lang="en-US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	Mark Fady</a:t>
            </a:r>
          </a:p>
        </p:txBody>
      </p:sp>
      <p:pic>
        <p:nvPicPr>
          <p:cNvPr id="12" name="Picture 11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7165"/>
            <a:ext cx="1233805" cy="16421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231856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    SeQuence Diagram[cont]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06BC192C-0CDB-45CD-AE3D-9223AC5EC4D6}" type="slidenum">
              <a:rPr/>
              <a:t>10</a:t>
            </a:fld>
            <a:endParaRPr lang="en-US" dirty="0"/>
          </a:p>
        </p:txBody>
      </p:sp>
      <p:pic>
        <p:nvPicPr>
          <p:cNvPr id="6" name="Content Placeholder 5" descr="Sequence (3)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19200" y="542290"/>
            <a:ext cx="6396355" cy="449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231856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     Estate Diagram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06BC192C-0CDB-45CD-AE3D-9223AC5EC4D6}" type="slidenum">
              <a:rPr/>
              <a:t>11</a:t>
            </a:fld>
            <a:endParaRPr lang="en-US" dirty="0"/>
          </a:p>
        </p:txBody>
      </p:sp>
      <p:pic>
        <p:nvPicPr>
          <p:cNvPr id="4" name="Content Placeholder 3" descr="Estate (1)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28600" y="666750"/>
            <a:ext cx="3415665" cy="4186555"/>
          </a:xfrm>
          <a:prstGeom prst="rect">
            <a:avLst/>
          </a:prstGeom>
        </p:spPr>
      </p:pic>
      <p:pic>
        <p:nvPicPr>
          <p:cNvPr id="7" name="Picture 6" descr="Estate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734695"/>
            <a:ext cx="3394710" cy="424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231856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     </a:t>
            </a:r>
            <a:r>
              <a:rPr>
                <a:solidFill>
                  <a:srgbClr val="FFC000"/>
                </a:solidFill>
                <a:sym typeface="+mn-ea"/>
              </a:rPr>
              <a:t>Estate </a:t>
            </a:r>
            <a:r>
              <a:rPr lang="en-US" dirty="0">
                <a:solidFill>
                  <a:srgbClr val="FFC000"/>
                </a:solidFill>
              </a:rPr>
              <a:t>Diagram[cont]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06BC192C-0CDB-45CD-AE3D-9223AC5EC4D6}" type="slidenum">
              <a:rPr/>
              <a:t>12</a:t>
            </a:fld>
            <a:endParaRPr lang="en-US" dirty="0"/>
          </a:p>
        </p:txBody>
      </p:sp>
      <p:pic>
        <p:nvPicPr>
          <p:cNvPr id="4" name="Content Placeholder 3" descr="Estate (3)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57400" y="631825"/>
            <a:ext cx="5366385" cy="413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231856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   </a:t>
            </a:r>
            <a:r>
              <a:rPr>
                <a:solidFill>
                  <a:srgbClr val="FFC000"/>
                </a:solidFill>
                <a:sym typeface="+mn-ea"/>
              </a:rPr>
              <a:t>cOMPONENT </a:t>
            </a:r>
            <a:r>
              <a:rPr lang="en-US" dirty="0">
                <a:solidFill>
                  <a:srgbClr val="FFC000"/>
                </a:solidFill>
              </a:rPr>
              <a:t>Diagram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06BC192C-0CDB-45CD-AE3D-9223AC5EC4D6}" type="slidenum">
              <a:rPr/>
              <a:t>13</a:t>
            </a:fld>
            <a:endParaRPr lang="en-US" dirty="0"/>
          </a:p>
        </p:txBody>
      </p:sp>
      <p:pic>
        <p:nvPicPr>
          <p:cNvPr id="6" name="Content Placeholder 5" descr="Component_Diagram 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6200" y="1047750"/>
            <a:ext cx="4671695" cy="3562985"/>
          </a:xfrm>
          <a:prstGeom prst="rect">
            <a:avLst/>
          </a:prstGeom>
        </p:spPr>
      </p:pic>
      <p:pic>
        <p:nvPicPr>
          <p:cNvPr id="7" name="Picture 6" descr="Component_Diagra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029970"/>
            <a:ext cx="3895725" cy="356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231856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    </a:t>
            </a:r>
            <a:r>
              <a:rPr>
                <a:solidFill>
                  <a:srgbClr val="FFC000"/>
                </a:solidFill>
                <a:sym typeface="+mn-ea"/>
              </a:rPr>
              <a:t>dEPLOYMENT </a:t>
            </a:r>
            <a:r>
              <a:rPr lang="en-US" dirty="0">
                <a:solidFill>
                  <a:srgbClr val="FFC000"/>
                </a:solidFill>
              </a:rPr>
              <a:t>Diagram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06BC192C-0CDB-45CD-AE3D-9223AC5EC4D6}" type="slidenum">
              <a:rPr/>
              <a:t>14</a:t>
            </a:fld>
            <a:endParaRPr lang="en-US" dirty="0"/>
          </a:p>
        </p:txBody>
      </p:sp>
      <p:pic>
        <p:nvPicPr>
          <p:cNvPr id="6" name="Content Placeholder 5" descr="Deployment diagram for hospital management system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95400" y="1123950"/>
            <a:ext cx="6526530" cy="2595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70" y="57785"/>
            <a:ext cx="7232015" cy="279400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   collaboration Diagram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6DBD4F23-F2DA-4E56-B068-3B15C86CAF22}" type="slidenum">
              <a:r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8" descr="CO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" y="824865"/>
            <a:ext cx="7556500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642660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B6B60604-CEFB-4BBD-8E81-199483E11652}" type="slidenum">
              <a:rPr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>
          <a:xfrm>
            <a:off x="5257800" y="718185"/>
            <a:ext cx="2813129" cy="30003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1.Use case </a:t>
            </a:r>
          </a:p>
          <a:p>
            <a:r>
              <a:rPr lang="en-US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2.Class </a:t>
            </a:r>
          </a:p>
          <a:p>
            <a:r>
              <a:rPr lang="en-US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3.Object </a:t>
            </a:r>
          </a:p>
          <a:p>
            <a:r>
              <a:rPr lang="en-US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4.Activity </a:t>
            </a:r>
          </a:p>
          <a:p>
            <a:r>
              <a:rPr lang="en-US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5.Sequence </a:t>
            </a:r>
          </a:p>
          <a:p>
            <a:r>
              <a:rPr lang="en-US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6.Estate chart</a:t>
            </a:r>
          </a:p>
          <a:p>
            <a:r>
              <a:rPr lang="en-US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7.Components </a:t>
            </a:r>
          </a:p>
          <a:p>
            <a:r>
              <a:rPr lang="en-US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8.Deployment </a:t>
            </a:r>
          </a:p>
          <a:p>
            <a:r>
              <a:rPr lang="en-US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9.Collaboration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90600" y="209550"/>
            <a:ext cx="349885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 b="1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newsflash/>
      </p:transition>
    </mc:Choice>
    <mc:Fallback xmlns="">
      <p:transition spd="med">
        <p:newsfla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642660" cy="373627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      Use cASE Diagrams </a:t>
            </a:r>
          </a:p>
        </p:txBody>
      </p:sp>
      <p:sp>
        <p:nvSpPr>
          <p:cNvPr id="3" name="Chart Placeholder 6"/>
          <p:cNvSpPr>
            <a:spLocks noGrp="1"/>
          </p:cNvSpPr>
          <p:nvPr>
            <p:ph type="chart" idx="12"/>
          </p:nvPr>
        </p:nvSpPr>
        <p:spPr>
          <a:xfrm>
            <a:off x="4495721" y="869156"/>
            <a:ext cx="4258164" cy="3496866"/>
          </a:xfrm>
        </p:spPr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21F799A0-9C82-43DC-B2CB-C4AA766C4289}" type="slidenum">
              <a:rPr/>
              <a:t>3</a:t>
            </a:fld>
            <a:endParaRPr lang="en-US" dirty="0"/>
          </a:p>
        </p:txBody>
      </p:sp>
      <p:pic>
        <p:nvPicPr>
          <p:cNvPr id="8" name="Content Placeholder 7" descr="Usecase 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6200" y="681355"/>
            <a:ext cx="4105910" cy="4130040"/>
          </a:xfrm>
          <a:prstGeom prst="rect">
            <a:avLst/>
          </a:prstGeom>
        </p:spPr>
      </p:pic>
      <p:pic>
        <p:nvPicPr>
          <p:cNvPr id="9" name="Picture 8" descr="Usecas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681355"/>
            <a:ext cx="4578350" cy="408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642660" cy="373627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Use cASE Diagrams [Cont]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21F799A0-9C82-43DC-B2CB-C4AA766C4289}" type="slidenum">
              <a:rPr/>
              <a:t>4</a:t>
            </a:fld>
            <a:endParaRPr lang="en-US" dirty="0"/>
          </a:p>
        </p:txBody>
      </p:sp>
      <p:pic>
        <p:nvPicPr>
          <p:cNvPr id="6" name="Content Placeholder 5" descr="Usecase 3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902460" y="895350"/>
            <a:ext cx="5303520" cy="336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642660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      Class Diagram</a:t>
            </a:r>
          </a:p>
        </p:txBody>
      </p:sp>
      <p:sp>
        <p:nvSpPr>
          <p:cNvPr id="3" name="Chart Placeholder 6"/>
          <p:cNvSpPr>
            <a:spLocks noGrp="1"/>
          </p:cNvSpPr>
          <p:nvPr>
            <p:ph type="chart" idx="12"/>
          </p:nvPr>
        </p:nvSpPr>
        <p:spPr/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B6B60604-CEFB-4BBD-8E81-199483E11652}" type="slidenum">
              <a:rPr/>
              <a:t>5</a:t>
            </a:fld>
            <a:endParaRPr lang="en-US" dirty="0"/>
          </a:p>
        </p:txBody>
      </p:sp>
      <p:pic>
        <p:nvPicPr>
          <p:cNvPr id="9" name="Content Placeholder 8" descr="class diagram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826135" y="683260"/>
            <a:ext cx="7312660" cy="435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642660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       OBJECT Diagram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B6B60604-CEFB-4BBD-8E81-199483E11652}" type="slidenum">
              <a:r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3A17B3-D4DA-BBA6-9D14-282FEB8D75A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59DE0A-542E-8FB4-71FC-24447B2B9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18299"/>
            <a:ext cx="8382000" cy="4384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642660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Activity Diagrams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B6B60604-CEFB-4BBD-8E81-199483E11652}" type="slidenum">
              <a:rPr/>
              <a:t>7</a:t>
            </a:fld>
            <a:endParaRPr lang="en-US" dirty="0"/>
          </a:p>
        </p:txBody>
      </p:sp>
      <p:pic>
        <p:nvPicPr>
          <p:cNvPr id="9" name="Content Placeholder 8" descr="activity diagram 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6200" y="590550"/>
            <a:ext cx="4674870" cy="4244340"/>
          </a:xfrm>
          <a:prstGeom prst="rect">
            <a:avLst/>
          </a:prstGeom>
        </p:spPr>
      </p:pic>
      <p:pic>
        <p:nvPicPr>
          <p:cNvPr id="10" name="Picture 9" descr="activity diagra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590550"/>
            <a:ext cx="3965575" cy="422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642660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Activity Diagram [cont]</a:t>
            </a:r>
          </a:p>
        </p:txBody>
      </p:sp>
      <p:sp>
        <p:nvSpPr>
          <p:cNvPr id="3" name="Chart Placeholder 6"/>
          <p:cNvSpPr>
            <a:spLocks noGrp="1"/>
          </p:cNvSpPr>
          <p:nvPr>
            <p:ph type="chart" idx="12"/>
          </p:nvPr>
        </p:nvSpPr>
        <p:spPr/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B6B60604-CEFB-4BBD-8E81-199483E11652}" type="slidenum">
              <a:rPr/>
              <a:t>8</a:t>
            </a:fld>
            <a:endParaRPr lang="en-US" dirty="0"/>
          </a:p>
        </p:txBody>
      </p:sp>
      <p:pic>
        <p:nvPicPr>
          <p:cNvPr id="9" name="Content Placeholder 8" descr="activity diagram 3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52755" y="502920"/>
            <a:ext cx="7811770" cy="4404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636241" y="0"/>
            <a:ext cx="7231856" cy="718299"/>
          </a:xfrm>
        </p:spPr>
        <p:txBody>
          <a:bodyPr rtlCol="0"/>
          <a:lstStyle/>
          <a:p>
            <a:r>
              <a:rPr lang="en-US" dirty="0">
                <a:solidFill>
                  <a:srgbClr val="FFC000"/>
                </a:solidFill>
              </a:rPr>
              <a:t>                     SeQuence Diagram</a:t>
            </a:r>
          </a:p>
        </p:txBody>
      </p:sp>
      <p:sp>
        <p:nvSpPr>
          <p:cNvPr id="3" name="Chart Placeholder 6"/>
          <p:cNvSpPr>
            <a:spLocks noGrp="1"/>
          </p:cNvSpPr>
          <p:nvPr>
            <p:ph type="chart" idx="12"/>
          </p:nvPr>
        </p:nvSpPr>
        <p:spPr/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accent2"/>
                </a:solidFill>
              </a:defRPr>
            </a:lvl1pPr>
          </a:lstStyle>
          <a:p>
            <a:fld id="{06BC192C-0CDB-45CD-AE3D-9223AC5EC4D6}" type="slidenum">
              <a:rPr/>
              <a:t>9</a:t>
            </a:fld>
            <a:endParaRPr lang="en-US" dirty="0"/>
          </a:p>
        </p:txBody>
      </p:sp>
      <p:pic>
        <p:nvPicPr>
          <p:cNvPr id="8" name="Content Placeholder 7" descr="Sequence (1)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6200" y="514350"/>
            <a:ext cx="3841115" cy="4298315"/>
          </a:xfrm>
          <a:prstGeom prst="rect">
            <a:avLst/>
          </a:prstGeom>
        </p:spPr>
      </p:pic>
      <p:pic>
        <p:nvPicPr>
          <p:cNvPr id="9" name="Picture 8" descr="Sequence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543560"/>
            <a:ext cx="4947285" cy="4239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oftware">
      <a:dk1>
        <a:srgbClr val="181B26"/>
      </a:dk1>
      <a:lt1>
        <a:srgbClr val="FFFFFF"/>
      </a:lt1>
      <a:dk2>
        <a:srgbClr val="1F2740"/>
      </a:dk2>
      <a:lt2>
        <a:srgbClr val="E7E6E6"/>
      </a:lt2>
      <a:accent1>
        <a:srgbClr val="F9BED4"/>
      </a:accent1>
      <a:accent2>
        <a:srgbClr val="C394F2"/>
      </a:accent2>
      <a:accent3>
        <a:srgbClr val="05D9C0"/>
      </a:accent3>
      <a:accent4>
        <a:srgbClr val="2940CC"/>
      </a:accent4>
      <a:accent5>
        <a:srgbClr val="181B26"/>
      </a:accent5>
      <a:accent6>
        <a:srgbClr val="1F2740"/>
      </a:accent6>
      <a:hlink>
        <a:srgbClr val="2940CC"/>
      </a:hlink>
      <a:folHlink>
        <a:srgbClr val="C394F2"/>
      </a:folHlink>
    </a:clrScheme>
    <a:fontScheme name="Custom 3">
      <a:majorFont>
        <a:latin typeface="Bungee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oftware">
      <a:dk1>
        <a:srgbClr val="181B26"/>
      </a:dk1>
      <a:lt1>
        <a:srgbClr val="FFFFFF"/>
      </a:lt1>
      <a:dk2>
        <a:srgbClr val="1F2740"/>
      </a:dk2>
      <a:lt2>
        <a:srgbClr val="E7E6E6"/>
      </a:lt2>
      <a:accent1>
        <a:srgbClr val="F9BED4"/>
      </a:accent1>
      <a:accent2>
        <a:srgbClr val="C394F2"/>
      </a:accent2>
      <a:accent3>
        <a:srgbClr val="05D9C0"/>
      </a:accent3>
      <a:accent4>
        <a:srgbClr val="2940CC"/>
      </a:accent4>
      <a:accent5>
        <a:srgbClr val="181B26"/>
      </a:accent5>
      <a:accent6>
        <a:srgbClr val="1F2740"/>
      </a:accent6>
      <a:hlink>
        <a:srgbClr val="2940CC"/>
      </a:hlink>
      <a:folHlink>
        <a:srgbClr val="C394F2"/>
      </a:folHlink>
    </a:clrScheme>
    <a:fontScheme name="Custom 3">
      <a:majorFont>
        <a:latin typeface="Bungee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On-screen Show (16:9)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Bungee Inline</vt:lpstr>
      <vt:lpstr>Bungee</vt:lpstr>
      <vt:lpstr>Arial Black</vt:lpstr>
      <vt:lpstr>Titillium Web</vt:lpstr>
      <vt:lpstr>Arial</vt:lpstr>
      <vt:lpstr>Office Theme</vt:lpstr>
      <vt:lpstr>              </vt:lpstr>
      <vt:lpstr>              </vt:lpstr>
      <vt:lpstr>                       Use cASE Diagrams </vt:lpstr>
      <vt:lpstr>                Use cASE Diagrams [Cont]</vt:lpstr>
      <vt:lpstr>                       Class Diagram</vt:lpstr>
      <vt:lpstr>                        OBJECT Diagram </vt:lpstr>
      <vt:lpstr>                 Activity Diagrams</vt:lpstr>
      <vt:lpstr>                Activity Diagram [cont]</vt:lpstr>
      <vt:lpstr>                     SeQuence Diagram</vt:lpstr>
      <vt:lpstr>                     SeQuence Diagram[cont]</vt:lpstr>
      <vt:lpstr>                      Estate Diagram</vt:lpstr>
      <vt:lpstr>                      Estate Diagram[cont]</vt:lpstr>
      <vt:lpstr>                    cOMPONENT Diagram</vt:lpstr>
      <vt:lpstr>                     dEPLOYMENT Diagram</vt:lpstr>
      <vt:lpstr>                    collaboration Diagram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yasmine ayman</cp:lastModifiedBy>
  <cp:revision>15</cp:revision>
  <dcterms:created xsi:type="dcterms:W3CDTF">2022-02-18T10:28:00Z</dcterms:created>
  <dcterms:modified xsi:type="dcterms:W3CDTF">2022-05-29T02:13:57Z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0FC01168DD0D4DE092EC7DA07CDD7080</vt:lpwstr>
  </property>
  <property fmtid="{D5CDD505-2E9C-101B-9397-08002B2CF9AE}" pid="3" name="KSOProductBuildVer">
    <vt:lpwstr>1033-11.2.0.11130</vt:lpwstr>
  </property>
</Properties>
</file>