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16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5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account" initials="Ma" lastIdx="1" clrIdx="0">
    <p:extLst>
      <p:ext uri="{19B8F6BF-5375-455C-9EA6-DF929625EA0E}">
        <p15:presenceInfo xmlns:p15="http://schemas.microsoft.com/office/powerpoint/2012/main" userId="f3ae63fd15f684d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83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2-20T22:38:45.038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0B320A-C793-4687-B1DB-8B3095A75EAA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4CEFB-5867-4B60-848A-D70867553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01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Random Forest Regressor is used for several reasons: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High Prediction Accuracy</a:t>
            </a: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: Random Forest Regressor typically provides high prediction accuracy compared to other regression algorithms. It works well with both linear and non-linear relationships between features and target variables.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Robust to Overfitting</a:t>
            </a: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: Random Forest Regressor mitigates overfitting by aggregating the predictions of multiple decision trees, each trained on a random subset of the data and features. This ensemble approach helps in generalizing well to unseen data.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Handles Large Datasets</a:t>
            </a: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: It can handle large datasets with high dimensionality efficiently. Random Forests are parallelizable and can be trained on multiple processors simultaneously.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Feature Importance</a:t>
            </a: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: Random Forest Regressor provides a measure of feature importance, which helps in understanding which features contribute the most to the prediction. This information is valuable for feature selection and understanding the underlying data relationships.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Robust to Outliers and Missing Values</a:t>
            </a: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: Random Forests are robust to outliers and missing values in the data. They can handle categorical and numerical features without the need for extensive data preprocessing.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Less Prone to Bias</a:t>
            </a: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: Unlike a single decision tree, Random Forest Regressor is less prone to bias from a single decision tree's learning process. The aggregation of multiple trees helps in reducing bias.</a:t>
            </a:r>
          </a:p>
          <a:p>
            <a:endParaRPr lang="en-V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4CEFB-5867-4B60-848A-D708675531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14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model is highly accurate and capable of predicting future inventory needs effectively.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4CEFB-5867-4B60-848A-D708675531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30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4CEFB-5867-4B60-848A-D708675531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7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100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125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156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8178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003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904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416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8924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732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269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718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96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606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457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770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63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8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8400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Retail Inventory Optimization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Prevent Overstocking and Understocking</a:t>
            </a:r>
          </a:p>
          <a:p>
            <a:pPr algn="just"/>
            <a:r>
              <a:rPr lang="en-GB" dirty="0"/>
              <a:t>-Yasmine CHattipara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609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Machine Learning Model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Preprocessing steps including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datetime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conversion, feature engineering, and encoding categorical variables.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Splitting data into training and testing sets.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Training a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RandomForestRegressor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model and evaluating performance metrics (MAE, RMSE, R2).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512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Mean Absolute Error (MAE)</a:t>
            </a:r>
            <a:r>
              <a:rPr lang="en-GB" dirty="0"/>
              <a:t>: The average absolute difference between the predicted and actual values is approximately </a:t>
            </a:r>
            <a:r>
              <a:rPr lang="en-GB" b="1" dirty="0"/>
              <a:t>0.0046</a:t>
            </a:r>
            <a:r>
              <a:rPr lang="en-GB" dirty="0"/>
              <a:t>.</a:t>
            </a:r>
          </a:p>
          <a:p>
            <a:r>
              <a:rPr lang="en-GB" b="1" dirty="0"/>
              <a:t>Root Mean Squared Error (RMSE)</a:t>
            </a:r>
            <a:r>
              <a:rPr lang="en-GB" dirty="0"/>
              <a:t>: The square root of the mean squared error is approximately 0.0649. This indicates that, on average, the model's predictions are within </a:t>
            </a:r>
            <a:r>
              <a:rPr lang="en-GB" b="1" dirty="0"/>
              <a:t>0.0649</a:t>
            </a:r>
            <a:r>
              <a:rPr lang="en-GB" dirty="0"/>
              <a:t> units of the actual values.</a:t>
            </a:r>
          </a:p>
          <a:p>
            <a:r>
              <a:rPr lang="en-GB" b="1" dirty="0"/>
              <a:t>R-squared (R2)</a:t>
            </a:r>
            <a:r>
              <a:rPr lang="en-GB" dirty="0"/>
              <a:t>: The coefficient of determination (R-squared) is approximately </a:t>
            </a:r>
            <a:r>
              <a:rPr lang="en-GB" b="1" dirty="0"/>
              <a:t>0.9999993125</a:t>
            </a:r>
            <a:r>
              <a:rPr lang="en-GB" dirty="0"/>
              <a:t>. This value is very close to 1, indicating that the model explains nearly all the variability in the target variable and provides an excellent fit to the data.</a:t>
            </a:r>
          </a:p>
        </p:txBody>
      </p:sp>
    </p:spTree>
    <p:extLst>
      <p:ext uri="{BB962C8B-B14F-4D97-AF65-F5344CB8AC3E}">
        <p14:creationId xmlns:p14="http://schemas.microsoft.com/office/powerpoint/2010/main" val="3498177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Predictive Analytics and Alerts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Generating future predictions for inventory levels using the trained model.</a:t>
            </a:r>
          </a:p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Determining optimal range and setting thresholds for alerts.</a:t>
            </a:r>
          </a:p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Sending email alerts for inventory levels above or below the optimal range.</a:t>
            </a:r>
          </a:p>
        </p:txBody>
      </p:sp>
    </p:spTree>
    <p:extLst>
      <p:ext uri="{BB962C8B-B14F-4D97-AF65-F5344CB8AC3E}">
        <p14:creationId xmlns:p14="http://schemas.microsoft.com/office/powerpoint/2010/main" val="4044859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82400"/>
            <a:ext cx="8946541" cy="4865999"/>
          </a:xfrm>
        </p:spPr>
        <p:txBody>
          <a:bodyPr>
            <a:no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Inventory Trends: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 The analysis revealed trends in sales and inventory levels over time, providing insights into demand patterns and potential areas for optimization.</a:t>
            </a:r>
          </a:p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Machine Learning Model Performance: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 The machine learning model demonstrated reasonable performance in predicting future inventory levels. Evaluation metrics such as Mean Absolute Error (MAE), Root Mean Squared Error (RMSE), and R-squared (R2) indicated the model's effectiveness in capturing variations in inventory data.</a:t>
            </a:r>
          </a:p>
        </p:txBody>
      </p:sp>
    </p:spTree>
    <p:extLst>
      <p:ext uri="{BB962C8B-B14F-4D97-AF65-F5344CB8AC3E}">
        <p14:creationId xmlns:p14="http://schemas.microsoft.com/office/powerpoint/2010/main" val="955660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986400"/>
            <a:ext cx="8946541" cy="5261999"/>
          </a:xfrm>
        </p:spPr>
        <p:txBody>
          <a:bodyPr>
            <a:normAutofit lnSpcReduction="10000"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Predictive Analytics for Inventory Management: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 Leveraging predictive analytics allowed for proactive inventory management by forecasting future inventory needs. This enables businesses to optimize stocking levels, minimize </a:t>
            </a:r>
            <a:r>
              <a:rPr lang="en-GB" sz="2800" dirty="0" err="1">
                <a:latin typeface="Arial" panose="020B0604020202020204" pitchFamily="34" charset="0"/>
                <a:cs typeface="Arial" panose="020B0604020202020204" pitchFamily="34" charset="0"/>
              </a:rPr>
              <a:t>stockouts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, and reduce excess inventory.</a:t>
            </a:r>
          </a:p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Alert System Implementation: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 The implementation of an alert system based on predictive analytics provided real-time notifications for inventory levels deviating from the optimal range. This proactive approach helps in timely decision-making and mitigating inventory-related risks</a:t>
            </a:r>
            <a:r>
              <a:rPr lang="en-US" dirty="0"/>
              <a:t>.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673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Development of a comprehensive inventory management strategy for </a:t>
            </a:r>
            <a:r>
              <a:rPr lang="en-GB" sz="2800" dirty="0" err="1">
                <a:latin typeface="Arial" panose="020B0604020202020204" pitchFamily="34" charset="0"/>
                <a:cs typeface="Arial" panose="020B0604020202020204" pitchFamily="34" charset="0"/>
              </a:rPr>
              <a:t>Bibitor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, LLC*note1 .</a:t>
            </a:r>
          </a:p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By conducting this inventory analysis, </a:t>
            </a:r>
            <a:r>
              <a:rPr lang="en-GB" sz="2800" dirty="0" err="1">
                <a:latin typeface="Arial" panose="020B0604020202020204" pitchFamily="34" charset="0"/>
                <a:cs typeface="Arial" panose="020B0604020202020204" pitchFamily="34" charset="0"/>
              </a:rPr>
              <a:t>Bibitor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, LLC*note1 aims to improve its inventory management practices, reduce costs, and enhance customer satisfaction by ensuring the availability of products. </a:t>
            </a:r>
          </a:p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Predict optimal stock levels to prevent overstocking and understocking.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022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Data Collection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800" dirty="0" err="1">
                <a:latin typeface="Arial" panose="020B0604020202020204" pitchFamily="34" charset="0"/>
                <a:cs typeface="Arial" panose="020B0604020202020204" pitchFamily="34" charset="0"/>
              </a:rPr>
              <a:t>Bibitor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, LLC*note1, a liquor store chain in the fictional state of Lincoln. </a:t>
            </a:r>
            <a:r>
              <a:rPr lang="en-GB" sz="2800" dirty="0" err="1">
                <a:latin typeface="Arial" panose="020B0604020202020204" pitchFamily="34" charset="0"/>
                <a:cs typeface="Arial" panose="020B0604020202020204" pitchFamily="34" charset="0"/>
              </a:rPr>
              <a:t>Bibitor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 has asked the team to complete due diligence on their wine and spirits business looking at data for their beginning and ending inventory and sales for a 12 month period.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https://www.kaggle.com/code/bhanupratapbiswas/inventory-analysis-case-study-by-bhanu</a:t>
            </a:r>
          </a:p>
        </p:txBody>
      </p:sp>
    </p:spTree>
    <p:extLst>
      <p:ext uri="{BB962C8B-B14F-4D97-AF65-F5344CB8AC3E}">
        <p14:creationId xmlns:p14="http://schemas.microsoft.com/office/powerpoint/2010/main" val="2585465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Import the tables Sales, Inventory Begin and Inventory end from the </a:t>
            </a:r>
            <a:r>
              <a:rPr lang="en-GB" sz="2800" dirty="0" err="1"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 file to SQL.</a:t>
            </a:r>
          </a:p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Check the data in table using SELECT query.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074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Data Cleaning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Check for the NULL values</a:t>
            </a:r>
          </a:p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Check for Duplicates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Standardize Text Column – Trim trailing/leading spaces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Standardize Date Column</a:t>
            </a:r>
          </a:p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Standardize Size into a uniform unit (mL)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336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933" y="224897"/>
            <a:ext cx="5092906" cy="1574808"/>
          </a:xfrm>
        </p:spPr>
        <p:txBody>
          <a:bodyPr/>
          <a:lstStyle/>
          <a:p>
            <a:r>
              <a:rPr lang="en-GB" b="1" dirty="0"/>
              <a:t>Data Model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568860" y="1645920"/>
            <a:ext cx="5084979" cy="13716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Join the tables using the </a:t>
            </a:r>
            <a:r>
              <a:rPr lang="en-GB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Inventory_Id</a:t>
            </a:r>
            <a:endParaRPr lang="en-GB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4742" r="4742"/>
          <a:stretch>
            <a:fillRect/>
          </a:stretch>
        </p:blipFill>
        <p:spPr>
          <a:xfrm>
            <a:off x="4593601" y="2176006"/>
            <a:ext cx="7495200" cy="429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814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Analyze data and predict future inventory needs using Python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Use of Pandas and </a:t>
            </a:r>
            <a:r>
              <a:rPr lang="en-GB" sz="2800" dirty="0" err="1">
                <a:latin typeface="Arial" panose="020B0604020202020204" pitchFamily="34" charset="0"/>
                <a:cs typeface="Arial" panose="020B0604020202020204" pitchFamily="34" charset="0"/>
              </a:rPr>
              <a:t>SQLAlchemy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 to connect to SQL Server and execute queries.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GB" sz="2800" dirty="0" err="1">
                <a:latin typeface="Arial" panose="020B0604020202020204" pitchFamily="34" charset="0"/>
                <a:cs typeface="Arial" panose="020B0604020202020204" pitchFamily="34" charset="0"/>
              </a:rPr>
              <a:t>pd.read_sql_query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() to execute the SQL query and load data into a Pandas </a:t>
            </a:r>
            <a:r>
              <a:rPr lang="en-GB" sz="2800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103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Data Exploration -Python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Get information about the </a:t>
            </a:r>
            <a:r>
              <a:rPr lang="en-GB" sz="2800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 using info()</a:t>
            </a:r>
          </a:p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Remove "ml" from the Size column in the original </a:t>
            </a:r>
            <a:r>
              <a:rPr lang="en-GB" sz="2800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Check for missing values </a:t>
            </a:r>
            <a:r>
              <a:rPr lang="en-GB" sz="2800" dirty="0" err="1">
                <a:latin typeface="Arial" panose="020B0604020202020204" pitchFamily="34" charset="0"/>
                <a:cs typeface="Arial" panose="020B0604020202020204" pitchFamily="34" charset="0"/>
              </a:rPr>
              <a:t>isna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().sum()</a:t>
            </a:r>
          </a:p>
          <a:p>
            <a:r>
              <a:rPr lang="en-GB" sz="2800" dirty="0"/>
              <a:t>Summary of the descriptive statistics for numerical columns in the </a:t>
            </a:r>
            <a:r>
              <a:rPr lang="en-GB" sz="2800" dirty="0" err="1"/>
              <a:t>DataFrame</a:t>
            </a:r>
            <a:r>
              <a:rPr lang="en-GB" sz="2800" dirty="0"/>
              <a:t> – describe()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417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Visualizing Inventory &amp; </a:t>
            </a:r>
            <a:r>
              <a:rPr lang="en-GB" b="1" dirty="0"/>
              <a:t>Sales Trends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176093" y="1969692"/>
            <a:ext cx="4396341" cy="4200245"/>
          </a:xfrm>
        </p:spPr>
        <p:txBody>
          <a:bodyPr/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GB" sz="2800" dirty="0" err="1">
                <a:latin typeface="Arial" panose="020B0604020202020204" pitchFamily="34" charset="0"/>
                <a:cs typeface="Arial" panose="020B0604020202020204" pitchFamily="34" charset="0"/>
              </a:rPr>
              <a:t>Matplotlib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 to visualize Inventory &amp; Sales trends over time.</a:t>
            </a:r>
          </a:p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Plotting sales &amp; Inventory against dates, with labels and title for clarity.</a:t>
            </a:r>
          </a:p>
          <a:p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947200" y="1852613"/>
            <a:ext cx="5313599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8595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897</Words>
  <Application>Microsoft Office PowerPoint</Application>
  <PresentationFormat>Widescreen</PresentationFormat>
  <Paragraphs>60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Gothic</vt:lpstr>
      <vt:lpstr>Söhne</vt:lpstr>
      <vt:lpstr>Wingdings</vt:lpstr>
      <vt:lpstr>Wingdings 3</vt:lpstr>
      <vt:lpstr>Ion</vt:lpstr>
      <vt:lpstr>Retail Inventory Optimization Project</vt:lpstr>
      <vt:lpstr>Objective</vt:lpstr>
      <vt:lpstr>Data Collection</vt:lpstr>
      <vt:lpstr>Data Analysis</vt:lpstr>
      <vt:lpstr>Data Cleaning</vt:lpstr>
      <vt:lpstr>Data Model </vt:lpstr>
      <vt:lpstr>Analyze data and predict future inventory needs using Python</vt:lpstr>
      <vt:lpstr>Data Exploration -Python</vt:lpstr>
      <vt:lpstr>Visualizing Inventory &amp; Sales Trends</vt:lpstr>
      <vt:lpstr>Machine Learning Model Training</vt:lpstr>
      <vt:lpstr>Model Evaluation</vt:lpstr>
      <vt:lpstr>Predictive Analytics and Alerts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Stock Optimization Project</dc:title>
  <dc:creator>Microsoft account</dc:creator>
  <cp:lastModifiedBy>Yasmine Chattipara</cp:lastModifiedBy>
  <cp:revision>15</cp:revision>
  <dcterms:created xsi:type="dcterms:W3CDTF">2024-02-18T04:22:09Z</dcterms:created>
  <dcterms:modified xsi:type="dcterms:W3CDTF">2024-02-27T17:47:10Z</dcterms:modified>
</cp:coreProperties>
</file>