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Demonstration of Singleton and Factory Design Pattern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Key Takeaways:</a:t>
            </a:r>
          </a:p>
          <a:p>
            <a:r>
              <a:t>- Demonstrated real-world use of Singleton and Factory patterns.</a:t>
            </a:r>
          </a:p>
          <a:p>
            <a:r>
              <a:t>- Simplified movie and theater management using design patterns.</a:t>
            </a:r>
          </a:p>
          <a:p>
            <a:r>
              <a:t>- Centralized ticket booking system ensures consistency.</a:t>
            </a:r>
          </a:p>
          <a:p>
            <a:endParaRPr/>
          </a:p>
          <a:p>
            <a:r>
              <a:t>Future Enhancements:</a:t>
            </a:r>
          </a:p>
          <a:p>
            <a:r>
              <a:t>- Add seat selection and payment gateway integration.</a:t>
            </a:r>
          </a:p>
          <a:p>
            <a:r>
              <a:t>- Support for multiple languages and regional settings.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t>Purpose:</a:t>
            </a:r>
          </a:p>
          <a:p>
            <a:r>
              <a:t>To create a system for booking movie tickets, managing showtimes, theaters, and user preferences.</a:t>
            </a:r>
          </a:p>
          <a:p>
            <a:endParaRPr/>
          </a:p>
          <a:p>
            <a:r>
              <a:t>Key Features:</a:t>
            </a:r>
          </a:p>
          <a:p>
            <a:r>
              <a:t>- Centralized ticket booking system</a:t>
            </a:r>
          </a:p>
          <a:p>
            <a:r>
              <a:t>- User sessions management</a:t>
            </a:r>
          </a:p>
          <a:p>
            <a:r>
              <a:t>- Movie and theater creation based on types using the Factory pattern</a:t>
            </a:r>
          </a:p>
          <a:p>
            <a:r>
              <a:t>- Efficient handling of bookings through Singleton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Singleton</a:t>
            </a:r>
          </a:p>
          <a:p>
            <a:r>
              <a:t>- Factory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t>Modules in the System:</a:t>
            </a:r>
          </a:p>
          <a:p>
            <a:r>
              <a:t>- Movie Module: Handles movie-related data (ID, name, genre, duration)</a:t>
            </a:r>
          </a:p>
          <a:p>
            <a:r>
              <a:t>- Theater Module: Manages theaters with details like ID, name, location, and type</a:t>
            </a:r>
          </a:p>
          <a:p>
            <a:r>
              <a:t>- Booking Module: Manages user bookings, including seats, tickets, and prices</a:t>
            </a:r>
          </a:p>
          <a:p>
            <a:r>
              <a:t>- Session Module: Manages user sessions</a:t>
            </a:r>
          </a:p>
          <a:p>
            <a:r>
              <a:t>- Factory Module: Creates movies and theaters based on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Singleton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62" y="152876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t>What is Singleton?</a:t>
            </a:r>
          </a:p>
          <a:p>
            <a:r>
              <a:t>Ensures that a class has only one instance and provides a global access point to it.</a:t>
            </a:r>
          </a:p>
          <a:p>
            <a:endParaRPr/>
          </a:p>
          <a:p>
            <a:r>
              <a:t>Usage in the Project:</a:t>
            </a:r>
          </a:p>
          <a:p>
            <a:r>
              <a:t>- TicketBookingSystem Class: Centralized system for handling bookings.</a:t>
            </a:r>
          </a:p>
          <a:p>
            <a:r>
              <a:t>- SessionManager Class: Ensures only one session per user.</a:t>
            </a:r>
          </a:p>
          <a:p>
            <a:endParaRPr/>
          </a:p>
          <a:p>
            <a:r>
              <a:t>Benefits:</a:t>
            </a:r>
          </a:p>
          <a:p>
            <a:r>
              <a:t>- Consistency and prevention of data duplication</a:t>
            </a:r>
          </a:p>
          <a:p>
            <a:r>
              <a:t>- Efficient resource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Factory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What is Factory Pattern?</a:t>
            </a:r>
          </a:p>
          <a:p>
            <a:r>
              <a:t>Creates objects without specifying the exact class.</a:t>
            </a:r>
          </a:p>
          <a:p>
            <a:endParaRPr/>
          </a:p>
          <a:p>
            <a:r>
              <a:t>Usage in the Project:</a:t>
            </a:r>
          </a:p>
          <a:p>
            <a:r>
              <a:t>- MovieFactory Class: Creates movies based on genre (Action, Comedy, Drama)</a:t>
            </a:r>
          </a:p>
          <a:p>
            <a:r>
              <a:t>- TheaterFactory Class: Creates theaters based on type (Cinema Hall, IMAX)</a:t>
            </a:r>
          </a:p>
          <a:p>
            <a:endParaRPr/>
          </a:p>
          <a:p>
            <a:r>
              <a:t>Benefits:</a:t>
            </a:r>
          </a:p>
          <a:p>
            <a:r>
              <a:t>- Simplifies object creation</a:t>
            </a:r>
          </a:p>
          <a:p>
            <a:r>
              <a:t>- Promotes loose coupling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Process:</a:t>
            </a:r>
          </a:p>
          <a:p>
            <a:r>
              <a:t>1. User Session: Create a session using SessionManager.</a:t>
            </a:r>
          </a:p>
          <a:p>
            <a:r>
              <a:t>2. Movie and Theater Creation: Use MovieFactory and TheaterFactory.</a:t>
            </a:r>
          </a:p>
          <a:p>
            <a:r>
              <a:t>3. Booking Tickets: Use TicketBookingSystem Singleton to book tickets.</a:t>
            </a:r>
          </a:p>
          <a:p>
            <a:r>
              <a:t>4. End Session: Use SessionManager.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Scalability: Easily add new movie genres or theater types.</a:t>
            </a:r>
          </a:p>
          <a:p>
            <a:r>
              <a:t>- Reusability: Factory pattern simplifies object creation.</a:t>
            </a:r>
          </a:p>
          <a:p>
            <a:r>
              <a:t>- Maintainability: Singleton ensures centralized management.</a:t>
            </a:r>
          </a:p>
          <a:p>
            <a:r>
              <a:t>- Consistency: One instance handles bookings and sessions.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Challenges:</a:t>
            </a:r>
          </a:p>
          <a:p>
            <a:r>
              <a:t>- Ensuring thread safety in Singleton implementation.</a:t>
            </a:r>
          </a:p>
          <a:p>
            <a:r>
              <a:t>- Handling dynamic movie and theater additions.</a:t>
            </a:r>
          </a:p>
          <a:p>
            <a:endParaRPr/>
          </a:p>
          <a:p>
            <a:r>
              <a:t>Solutions:</a:t>
            </a:r>
          </a:p>
          <a:p>
            <a:r>
              <a:t>- Used synchronized blocks for thread safety.</a:t>
            </a:r>
          </a:p>
          <a:p>
            <a:r>
              <a:t>- Implemented factories for dynamic object creation.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عرض على الشاشة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Office Theme</vt:lpstr>
      <vt:lpstr>Movie Ticket Booking System</vt:lpstr>
      <vt:lpstr>Project Overview</vt:lpstr>
      <vt:lpstr>Design Patterns Used</vt:lpstr>
      <vt:lpstr>System Architecture</vt:lpstr>
      <vt:lpstr>Singleton Design Pattern</vt:lpstr>
      <vt:lpstr>Factory Design Pattern</vt:lpstr>
      <vt:lpstr>System Workflow</vt:lpstr>
      <vt:lpstr>Benefits of the System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subject/>
  <dc:creator/>
  <cp:keywords/>
  <dc:description>generated using python-pptx</dc:description>
  <cp:lastModifiedBy>Arwa Yasser</cp:lastModifiedBy>
  <cp:revision>2</cp:revision>
  <dcterms:created xsi:type="dcterms:W3CDTF">2013-01-27T09:14:16Z</dcterms:created>
  <dcterms:modified xsi:type="dcterms:W3CDTF">2024-12-20T00:27:30Z</dcterms:modified>
  <cp:category/>
</cp:coreProperties>
</file>