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8784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4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3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193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2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98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7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5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45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9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0884C0-23F5-4CF8-8182-1C060D0BCAE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52D978-FE6A-4FA2-9E45-88B6CE796C9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600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19723-B496-48B1-B280-9E40C9D50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DATABASE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B906CA-FA89-4BDA-AB2C-99810CCB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28" y="3886680"/>
            <a:ext cx="2657475" cy="1714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2C4ECC9-470F-44EF-B167-F32B422A6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82" y="12849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6788C-5210-4BC0-8D03-E1C3E32A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MySQL: </a:t>
            </a:r>
            <a:r>
              <a:rPr lang="fr-FR" sz="4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Presentation</a:t>
            </a:r>
            <a:r>
              <a:rPr lang="fr-FR" sz="4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fr-FR" sz="4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Functionality</a:t>
            </a:r>
            <a:endParaRPr lang="fr-FR" sz="4000" i="1" dirty="0"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D3660F9-B95F-4A6B-859E-32AEDCBB4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497384"/>
            <a:ext cx="5211762" cy="293161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0C1269-415B-400B-BE57-BF44EBC40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5256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MySQL is a relational database management system. Its role is to store the data, in the form of tables, and to allow the manipulation of this data through the SQL query language.</a:t>
            </a:r>
            <a:endParaRPr lang="fr-FR" sz="2400" dirty="0">
              <a:latin typeface="Bahnschrift Light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FA96E0-F0AF-476F-B728-7FD57CDA4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50" y="3752802"/>
            <a:ext cx="4281537" cy="280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E16F7-2131-4F8C-9E05-4B16DE09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PostgreSQL: </a:t>
            </a:r>
            <a:r>
              <a:rPr lang="fr-FR" sz="4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Overview</a:t>
            </a:r>
            <a:r>
              <a:rPr lang="fr-FR" sz="4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fr-FR" sz="4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Functionality</a:t>
            </a:r>
            <a:endParaRPr lang="fr-FR" sz="4000" i="1" dirty="0"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A926EFD-CEE5-434C-AF08-08B4EB874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72" y="3549355"/>
            <a:ext cx="3816546" cy="2540131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116490-7E8A-41FC-8691-E71D2D07A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PostgreSQL is a powerful and open source object-oriented relational database management system that is able to securely support the most complex data workloads.</a:t>
            </a:r>
            <a:endParaRPr lang="fr-FR" sz="2400" dirty="0">
              <a:latin typeface="Bahnschrift Light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7239E8-D639-4A04-982A-0E600F0D4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62" y="530121"/>
            <a:ext cx="3406219" cy="22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3E610-552A-4A66-8A63-38710FC0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SQLserver</a:t>
            </a:r>
            <a:r>
              <a:rPr lang="fr-FR" sz="4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: </a:t>
            </a:r>
            <a:r>
              <a:rPr lang="fr-FR" sz="4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Presentation</a:t>
            </a:r>
            <a:r>
              <a:rPr lang="fr-FR" sz="4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fr-FR" sz="4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Functionality</a:t>
            </a:r>
            <a:endParaRPr lang="fr-FR" sz="4000" i="1" dirty="0"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2CA5BFA-93A3-45DA-9F21-805D9946D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90" y="3026594"/>
            <a:ext cx="5211762" cy="366115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7E1F3B-EA2C-4329-93E3-587C53AB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400165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Microsoft SQL Server is a database management system (DBMS) in SQL language incorporating among others an RDBMS (relational DBMS)</a:t>
            </a:r>
          </a:p>
          <a:p>
            <a:r>
              <a:rPr lang="en-US" sz="1800" dirty="0">
                <a:latin typeface="Bahnschrift Light" panose="020B0502040204020203" pitchFamily="34" charset="0"/>
              </a:rPr>
              <a:t>developed and marketed by the company MICROSOFT. It works on Windows and Linux OS (since March 2016), but it is possible to launch it on Mac OS via </a:t>
            </a:r>
            <a:r>
              <a:rPr lang="en-US" sz="1800" dirty="0" err="1">
                <a:latin typeface="Bahnschrift Light" panose="020B0502040204020203" pitchFamily="34" charset="0"/>
              </a:rPr>
              <a:t>Doker</a:t>
            </a:r>
            <a:r>
              <a:rPr lang="en-US" sz="1800" dirty="0">
                <a:latin typeface="Bahnschrift Light" panose="020B0502040204020203" pitchFamily="34" charset="0"/>
              </a:rPr>
              <a:t>, because there is a download version from the Microsoft site</a:t>
            </a:r>
            <a:endParaRPr lang="fr-FR" sz="1800" dirty="0">
              <a:latin typeface="Bahnschrift Light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6945F5-96B8-41D6-81DB-AFD43EA2A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31" y="374715"/>
            <a:ext cx="6096000" cy="22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E966B-FAB5-41E1-AAF6-18766A3D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Comparison between </a:t>
            </a:r>
            <a:r>
              <a:rPr lang="en-US" sz="4400" i="1" dirty="0" err="1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Mysql</a:t>
            </a:r>
            <a:r>
              <a:rPr lang="en-US" sz="4400" i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, PostgreSQL, </a:t>
            </a:r>
            <a:r>
              <a:rPr lang="en-US" sz="4400" i="1" dirty="0" err="1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SQLserver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4640F-5CA3-4792-9E06-906DEAFE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err="1"/>
              <a:t>MySql</a:t>
            </a:r>
            <a:r>
              <a:rPr lang="en-US" b="1" i="1" u="sng" dirty="0"/>
              <a:t> :  </a:t>
            </a:r>
            <a:r>
              <a:rPr lang="en-US" dirty="0"/>
              <a:t>is an undisputed leader among SQL solutions used by google, </a:t>
            </a:r>
            <a:r>
              <a:rPr lang="en-US" dirty="0" err="1"/>
              <a:t>linkedin</a:t>
            </a:r>
            <a:r>
              <a:rPr lang="en-US" dirty="0"/>
              <a:t>, amazon, </a:t>
            </a:r>
            <a:r>
              <a:rPr lang="en-US" dirty="0" err="1"/>
              <a:t>netflix</a:t>
            </a:r>
            <a:r>
              <a:rPr lang="en-US" dirty="0"/>
              <a:t> and twitter.</a:t>
            </a:r>
          </a:p>
          <a:p>
            <a:r>
              <a:rPr lang="en-US" b="1" i="1" u="sng" dirty="0"/>
              <a:t>PostgreSQL</a:t>
            </a:r>
            <a:r>
              <a:rPr lang="en-US" dirty="0"/>
              <a:t>: known to support many data types and rich features, and comes</a:t>
            </a:r>
          </a:p>
          <a:p>
            <a:r>
              <a:rPr lang="en-US" dirty="0"/>
              <a:t> </a:t>
            </a:r>
            <a:r>
              <a:rPr lang="en-US" b="1" i="1" u="sng" dirty="0" err="1"/>
              <a:t>SQLserver</a:t>
            </a:r>
            <a:r>
              <a:rPr lang="en-US" dirty="0"/>
              <a:t>: unlike its last two: is a business </a:t>
            </a:r>
            <a:r>
              <a:rPr lang="en-US" dirty="0" err="1"/>
              <a:t>solution.Fragmentation</a:t>
            </a:r>
            <a:r>
              <a:rPr lang="en-US" dirty="0"/>
              <a:t> capacity: this means unifying the database, updating by assigning </a:t>
            </a:r>
            <a:r>
              <a:rPr lang="en-US" dirty="0" err="1"/>
              <a:t>dex</a:t>
            </a:r>
            <a:r>
              <a:rPr lang="en-US" dirty="0"/>
              <a:t> indexes revising the structure by creating new pages.</a:t>
            </a:r>
          </a:p>
          <a:p>
            <a:r>
              <a:rPr lang="en-US" dirty="0"/>
              <a:t>The </a:t>
            </a:r>
            <a:r>
              <a:rPr lang="en-US" b="1" i="1" u="sng" dirty="0" err="1"/>
              <a:t>SQLserver</a:t>
            </a:r>
            <a:r>
              <a:rPr lang="en-US" dirty="0"/>
              <a:t>: offer more defragmentation methods than </a:t>
            </a:r>
            <a:r>
              <a:rPr lang="en-US" b="1" i="1" u="sng" dirty="0" err="1"/>
              <a:t>postgreSQL</a:t>
            </a:r>
            <a:r>
              <a:rPr lang="en-US" dirty="0"/>
              <a:t>, they consume less CPU and P provide more flexible parameters.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65947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29</TotalTime>
  <Words>242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Bahnschrift Light</vt:lpstr>
      <vt:lpstr>Franklin Gothic Book</vt:lpstr>
      <vt:lpstr>Cadrage</vt:lpstr>
      <vt:lpstr>INTRODUCTION TO DATABASE</vt:lpstr>
      <vt:lpstr>MySQL: Presentation and Functionality</vt:lpstr>
      <vt:lpstr>PostgreSQL: Overview and Functionality</vt:lpstr>
      <vt:lpstr>SQLserver: Presentation and Functionality</vt:lpstr>
      <vt:lpstr>Comparison between Mysql, PostgreSQL, SQLserver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almirakcontact@gmail.com</dc:creator>
  <cp:lastModifiedBy>almirakcontact@gmail.com</cp:lastModifiedBy>
  <cp:revision>1</cp:revision>
  <dcterms:created xsi:type="dcterms:W3CDTF">2022-01-12T19:58:58Z</dcterms:created>
  <dcterms:modified xsi:type="dcterms:W3CDTF">2022-01-12T20:28:22Z</dcterms:modified>
</cp:coreProperties>
</file>