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er Ashraf" initials="AA" lastIdx="1" clrIdx="0">
    <p:extLst>
      <p:ext uri="{19B8F6BF-5375-455C-9EA6-DF929625EA0E}">
        <p15:presenceInfo xmlns:p15="http://schemas.microsoft.com/office/powerpoint/2012/main" userId="34929679cc9073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31" autoAdjust="0"/>
  </p:normalViewPr>
  <p:slideViewPr>
    <p:cSldViewPr snapToGrid="0">
      <p:cViewPr>
        <p:scale>
          <a:sx n="67" d="100"/>
          <a:sy n="67" d="100"/>
        </p:scale>
        <p:origin x="6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CE6A41D-C8E3-41DF-ACB4-0547C34B6714}" type="datetimeFigureOut">
              <a:rPr lang="ar-EG" smtClean="0"/>
              <a:t>10/10/1444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4913C16-E3E2-4C6E-B5F3-60EB369F04C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432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13C16-E3E2-4C6E-B5F3-60EB369F04CD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3300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13C16-E3E2-4C6E-B5F3-60EB369F04CD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370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749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3135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8710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313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06907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88143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9671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0867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10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58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801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79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5734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816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750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94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3164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3920-FD5A-4C04-A721-5C3EE6AC87E6}" type="datetimeFigureOut">
              <a:rPr lang="ar-EG" smtClean="0"/>
              <a:t>08/10/1444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8491-D868-44C4-9CFB-4839C313459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673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4FD-AA45-5A98-BBB2-F3674737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7"/>
            <a:ext cx="8710296" cy="3036458"/>
          </a:xfrm>
        </p:spPr>
        <p:txBody>
          <a:bodyPr/>
          <a:lstStyle/>
          <a:p>
            <a:r>
              <a:rPr lang="en-US" dirty="0">
                <a:latin typeface="AGA Arabesque" panose="05010101010101010101" pitchFamily="2" charset="2"/>
              </a:rPr>
              <a:t>	</a:t>
            </a:r>
            <a:r>
              <a:rPr lang="en-US" sz="9600" dirty="0" err="1">
                <a:solidFill>
                  <a:srgbClr val="F46E4A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</a:t>
            </a:r>
            <a:r>
              <a:rPr lang="en-US" sz="8000" dirty="0" err="1">
                <a:solidFill>
                  <a:srgbClr val="F46E4A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et</a:t>
            </a:r>
            <a:r>
              <a:rPr lang="en-US" sz="96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</a:t>
            </a:r>
            <a:r>
              <a:rPr lang="en-US" sz="80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over</a:t>
            </a:r>
            <a:endParaRPr lang="ar-EG" sz="80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37BF8-9780-2D47-D224-093EEC7F8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092" y="3536831"/>
            <a:ext cx="3844999" cy="17425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Yasmine</a:t>
            </a:r>
            <a:r>
              <a:rPr lang="en-US" dirty="0"/>
              <a:t>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Ashraf</a:t>
            </a:r>
            <a:endParaRPr lang="ar-EG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B49FE-902C-650B-5065-89308DDA3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08" y="4882427"/>
            <a:ext cx="1561381" cy="11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9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143B-B0BC-914E-0A32-DF3811F0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2031197"/>
            <a:ext cx="9315449" cy="213122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B6305"/>
                </a:solidFill>
                <a:latin typeface="Algerian" panose="04020705040A02060702" pitchFamily="82" charset="0"/>
              </a:rPr>
              <a:t>Thank</a:t>
            </a:r>
            <a:r>
              <a:rPr lang="en-US" sz="9600" dirty="0">
                <a:latin typeface="Algerian" panose="04020705040A02060702" pitchFamily="82" charset="0"/>
              </a:rPr>
              <a:t> you</a:t>
            </a:r>
            <a:endParaRPr lang="ar-EG" sz="9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270D4-FAC5-EE5C-7088-6653654A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4" y="5686425"/>
            <a:ext cx="1419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53ADE3D-39D3-B3FA-6AD4-DC6541D46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67" y="0"/>
            <a:ext cx="2709333" cy="612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3490513-CD43-BE2A-5B1F-5D89D18E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8" y="1099215"/>
            <a:ext cx="4777740" cy="1343978"/>
          </a:xfrm>
        </p:spPr>
        <p:txBody>
          <a:bodyPr/>
          <a:lstStyle/>
          <a:p>
            <a:r>
              <a:rPr lang="en-US" dirty="0"/>
              <a:t>Project Pages</a:t>
            </a:r>
            <a:endParaRPr lang="ar-EG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4A0AF1-A4FF-D8A5-38DB-3791F3BFEBA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81175" y="2443193"/>
            <a:ext cx="4065377" cy="44148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#Home</a:t>
            </a:r>
          </a:p>
          <a:p>
            <a:pPr marL="0" indent="0" algn="l" rtl="0">
              <a:buNone/>
            </a:pPr>
            <a:r>
              <a:rPr lang="en-US" dirty="0"/>
              <a:t>#About </a:t>
            </a:r>
          </a:p>
          <a:p>
            <a:pPr marL="0" indent="0" algn="l" rtl="0">
              <a:buNone/>
            </a:pPr>
            <a:r>
              <a:rPr lang="en-US" dirty="0"/>
              <a:t>#Services</a:t>
            </a:r>
          </a:p>
          <a:p>
            <a:pPr marL="0" indent="0" algn="l" rtl="0">
              <a:buNone/>
            </a:pPr>
            <a:r>
              <a:rPr lang="en-US" dirty="0"/>
              <a:t>#Price     </a:t>
            </a:r>
          </a:p>
          <a:p>
            <a:pPr marL="0" indent="0" algn="l" rtl="0">
              <a:buNone/>
            </a:pPr>
            <a:r>
              <a:rPr lang="en-US" dirty="0"/>
              <a:t>#Booking</a:t>
            </a:r>
          </a:p>
          <a:p>
            <a:pPr marL="0" indent="0" algn="l" rtl="0">
              <a:buNone/>
            </a:pPr>
            <a:r>
              <a:rPr lang="en-US" dirty="0"/>
              <a:t>#Contact</a:t>
            </a:r>
          </a:p>
          <a:p>
            <a:pPr algn="l" rtl="0"/>
            <a:endParaRPr lang="en-US" i="1" dirty="0"/>
          </a:p>
          <a:p>
            <a:pPr marL="0" indent="0" algn="l" rtl="0">
              <a:buNone/>
            </a:pPr>
            <a:endParaRPr lang="en-US" dirty="0"/>
          </a:p>
          <a:p>
            <a:endParaRPr lang="ar-E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CF1524-4D8B-5995-C851-04BFC374787E}"/>
              </a:ext>
            </a:extLst>
          </p:cNvPr>
          <p:cNvSpPr txBox="1"/>
          <p:nvPr/>
        </p:nvSpPr>
        <p:spPr>
          <a:xfrm>
            <a:off x="5846553" y="2243138"/>
            <a:ext cx="6103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24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D7AA011-EE64-4054-3D5C-33C019E23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30"/>
            <a:ext cx="12192000" cy="1143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33F1DC-B407-2A04-0D38-FCAD2D58993D}"/>
              </a:ext>
            </a:extLst>
          </p:cNvPr>
          <p:cNvSpPr txBox="1"/>
          <p:nvPr/>
        </p:nvSpPr>
        <p:spPr>
          <a:xfrm flipH="1">
            <a:off x="3092021" y="3486893"/>
            <a:ext cx="14663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.Logo</a:t>
            </a:r>
          </a:p>
          <a:p>
            <a:r>
              <a:rPr lang="en-US" dirty="0"/>
              <a:t>.</a:t>
            </a:r>
            <a:r>
              <a:rPr lang="en-US" dirty="0" err="1"/>
              <a:t>divs</a:t>
            </a:r>
            <a:r>
              <a:rPr lang="en-US" dirty="0"/>
              <a:t>(h4,p)</a:t>
            </a:r>
            <a:endParaRPr lang="ar-E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3B7063-2751-55B4-5220-3ADA6F1846FD}"/>
              </a:ext>
            </a:extLst>
          </p:cNvPr>
          <p:cNvSpPr txBox="1"/>
          <p:nvPr/>
        </p:nvSpPr>
        <p:spPr>
          <a:xfrm flipH="1">
            <a:off x="5723734" y="3256060"/>
            <a:ext cx="1909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solidFill>
                  <a:srgbClr val="FB6305"/>
                </a:solidFill>
              </a:rPr>
              <a:t>Div</a:t>
            </a:r>
            <a:endParaRPr lang="ar-EG" sz="2400" dirty="0">
              <a:solidFill>
                <a:srgbClr val="FB630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07C495-FAB7-8D95-CB48-11E3938A114B}"/>
              </a:ext>
            </a:extLst>
          </p:cNvPr>
          <p:cNvSpPr txBox="1"/>
          <p:nvPr/>
        </p:nvSpPr>
        <p:spPr>
          <a:xfrm flipH="1">
            <a:off x="5754507" y="4089645"/>
            <a:ext cx="1359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Button</a:t>
            </a:r>
            <a:endParaRPr lang="ar-E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770A54-DCEE-5985-FFDF-8369E69D54AF}"/>
              </a:ext>
            </a:extLst>
          </p:cNvPr>
          <p:cNvSpPr txBox="1"/>
          <p:nvPr/>
        </p:nvSpPr>
        <p:spPr>
          <a:xfrm flipH="1">
            <a:off x="5754507" y="3763892"/>
            <a:ext cx="12996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List(a)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33D6FD-8F16-A7E0-A6EA-C237FD52CAD4}"/>
              </a:ext>
            </a:extLst>
          </p:cNvPr>
          <p:cNvSpPr txBox="1"/>
          <p:nvPr/>
        </p:nvSpPr>
        <p:spPr>
          <a:xfrm>
            <a:off x="505439" y="2669375"/>
            <a:ext cx="2003899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FB6305"/>
                </a:solidFill>
              </a:rPr>
              <a:t>Navbar</a:t>
            </a:r>
          </a:p>
          <a:p>
            <a:endParaRPr lang="en-US" sz="2800" dirty="0"/>
          </a:p>
          <a:p>
            <a:r>
              <a:rPr lang="en-US" dirty="0"/>
              <a:t>.pre</a:t>
            </a:r>
          </a:p>
          <a:p>
            <a:r>
              <a:rPr lang="en-US" dirty="0"/>
              <a:t>.div(icons)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594193-B8DE-20BD-F46D-8DA585627BA5}"/>
              </a:ext>
            </a:extLst>
          </p:cNvPr>
          <p:cNvSpPr txBox="1"/>
          <p:nvPr/>
        </p:nvSpPr>
        <p:spPr>
          <a:xfrm>
            <a:off x="3092021" y="2967335"/>
            <a:ext cx="11658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solidFill>
                  <a:srgbClr val="FB6305"/>
                </a:solidFill>
                <a:latin typeface="Consolas" panose="020B0609020204030204" pitchFamily="49" charset="0"/>
              </a:rPr>
              <a:t>Div</a:t>
            </a:r>
            <a:endParaRPr lang="en-US" sz="2400" dirty="0">
              <a:solidFill>
                <a:srgbClr val="FB630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6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1CC71-C1F2-7053-8A9C-DCA67A67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9"/>
            <a:ext cx="12192000" cy="2558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367872-765F-B425-0BD0-932251F52948}"/>
              </a:ext>
            </a:extLst>
          </p:cNvPr>
          <p:cNvSpPr txBox="1"/>
          <p:nvPr/>
        </p:nvSpPr>
        <p:spPr>
          <a:xfrm>
            <a:off x="2500450" y="3821153"/>
            <a:ext cx="9399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Div</a:t>
            </a:r>
            <a:endParaRPr lang="en-US" dirty="0"/>
          </a:p>
          <a:p>
            <a:r>
              <a:rPr lang="en-US" dirty="0"/>
              <a:t>(Form)</a:t>
            </a:r>
            <a:endParaRPr lang="ar-E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4BFFB8-A67C-1436-DCE7-81E877E78C77}"/>
              </a:ext>
            </a:extLst>
          </p:cNvPr>
          <p:cNvSpPr txBox="1"/>
          <p:nvPr/>
        </p:nvSpPr>
        <p:spPr>
          <a:xfrm>
            <a:off x="4471493" y="2890391"/>
            <a:ext cx="731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FB6305"/>
                </a:solidFill>
              </a:rPr>
              <a:t>DIV</a:t>
            </a:r>
            <a:endParaRPr lang="ar-EG" sz="2000" dirty="0">
              <a:solidFill>
                <a:srgbClr val="FB6305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0EC8EC-AD79-0E29-1FC8-A66D8D1E7CC5}"/>
              </a:ext>
            </a:extLst>
          </p:cNvPr>
          <p:cNvSpPr txBox="1"/>
          <p:nvPr/>
        </p:nvSpPr>
        <p:spPr>
          <a:xfrm>
            <a:off x="6771549" y="3867319"/>
            <a:ext cx="17491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DIV</a:t>
            </a:r>
          </a:p>
          <a:p>
            <a:r>
              <a:rPr lang="en-US" dirty="0"/>
              <a:t>header(span),p</a:t>
            </a:r>
          </a:p>
          <a:p>
            <a:r>
              <a:rPr lang="en-US" dirty="0"/>
              <a:t>(div)</a:t>
            </a:r>
            <a:endParaRPr lang="ar-E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7615AA8-5AB8-CA0C-5CC1-1D0A815AE9CC}"/>
              </a:ext>
            </a:extLst>
          </p:cNvPr>
          <p:cNvCxnSpPr>
            <a:cxnSpLocks/>
          </p:cNvCxnSpPr>
          <p:nvPr/>
        </p:nvCxnSpPr>
        <p:spPr>
          <a:xfrm rot="5400000">
            <a:off x="8688084" y="3297089"/>
            <a:ext cx="1806639" cy="50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E090DFD-3A15-FE7E-C360-25624032D528}"/>
              </a:ext>
            </a:extLst>
          </p:cNvPr>
          <p:cNvSpPr txBox="1"/>
          <p:nvPr/>
        </p:nvSpPr>
        <p:spPr>
          <a:xfrm>
            <a:off x="6745877" y="5118995"/>
            <a:ext cx="364671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&lt;span&gt;&lt;icon&gt;&lt;h3&gt;</a:t>
            </a:r>
          </a:p>
          <a:p>
            <a:r>
              <a:rPr lang="en-US" dirty="0"/>
              <a:t> &lt;p&gt;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D1CD9C59-DCB9-5919-3507-550034074B65}"/>
              </a:ext>
            </a:extLst>
          </p:cNvPr>
          <p:cNvSpPr/>
          <p:nvPr/>
        </p:nvSpPr>
        <p:spPr>
          <a:xfrm>
            <a:off x="10042976" y="4809926"/>
            <a:ext cx="189595" cy="6181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1AC33026-9ACC-FC47-FB14-2FC4FF1AF538}"/>
              </a:ext>
            </a:extLst>
          </p:cNvPr>
          <p:cNvSpPr/>
          <p:nvPr/>
        </p:nvSpPr>
        <p:spPr>
          <a:xfrm>
            <a:off x="8557976" y="4809925"/>
            <a:ext cx="189595" cy="6181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4456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3F2EA-7E1B-88FC-3F1F-AB4FE763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278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B3EE715-6E4A-90D6-9CE0-1BFDC7127A97}"/>
              </a:ext>
            </a:extLst>
          </p:cNvPr>
          <p:cNvCxnSpPr/>
          <p:nvPr/>
        </p:nvCxnSpPr>
        <p:spPr>
          <a:xfrm rot="5400000">
            <a:off x="7516582" y="2370427"/>
            <a:ext cx="1915886" cy="352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417A3C-E5FE-2F3A-CFC9-F33ACCAF2433}"/>
              </a:ext>
            </a:extLst>
          </p:cNvPr>
          <p:cNvSpPr txBox="1"/>
          <p:nvPr/>
        </p:nvSpPr>
        <p:spPr>
          <a:xfrm>
            <a:off x="944862" y="3184149"/>
            <a:ext cx="453065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FB6305"/>
                </a:solidFill>
              </a:rPr>
              <a:t>            </a:t>
            </a:r>
            <a:r>
              <a:rPr lang="en-US" sz="3200" dirty="0">
                <a:solidFill>
                  <a:srgbClr val="FB6305"/>
                </a:solidFill>
              </a:rPr>
              <a:t>About us</a:t>
            </a:r>
          </a:p>
          <a:p>
            <a:r>
              <a:rPr lang="en-US" sz="2800" dirty="0">
                <a:solidFill>
                  <a:srgbClr val="FB6305"/>
                </a:solidFill>
              </a:rPr>
              <a:t>          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display(flex)</a:t>
            </a:r>
          </a:p>
          <a:p>
            <a:endParaRPr lang="en-US" sz="2800" dirty="0">
              <a:solidFill>
                <a:srgbClr val="FB6305"/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.head 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.paragraph                 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.icons                                        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img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/>
              <a:t>button</a:t>
            </a:r>
            <a:endParaRPr lang="ar-E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93097-41E1-F207-83A6-BF012F6D1472}"/>
              </a:ext>
            </a:extLst>
          </p:cNvPr>
          <p:cNvSpPr txBox="1"/>
          <p:nvPr/>
        </p:nvSpPr>
        <p:spPr>
          <a:xfrm>
            <a:off x="6716484" y="3514914"/>
            <a:ext cx="603068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"about-image"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/about-1.jpg"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"about-1"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"about-2"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/about-2.jpg"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/about-3.jpg"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5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CA959-1E53-7165-5433-000FA0EE5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69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574A7-953D-2257-41DB-CF00AAA9F55C}"/>
              </a:ext>
            </a:extLst>
          </p:cNvPr>
          <p:cNvSpPr txBox="1"/>
          <p:nvPr/>
        </p:nvSpPr>
        <p:spPr>
          <a:xfrm>
            <a:off x="1132433" y="3718679"/>
            <a:ext cx="9532188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"why-choose-us"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/feature.jpg"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"special"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Why Choose Us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Special Care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On Pets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tempore </a:t>
            </a:r>
            <a:r>
              <a:rPr lang="en-GB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dolores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earum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magnam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cumque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libero!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"industry"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"support"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fa-shield-dog"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Best In Industry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CBBA0-BC33-7AE6-BD8B-211E06A7EB0F}"/>
              </a:ext>
            </a:extLst>
          </p:cNvPr>
          <p:cNvSpPr txBox="1"/>
          <p:nvPr/>
        </p:nvSpPr>
        <p:spPr>
          <a:xfrm>
            <a:off x="1817370" y="2982269"/>
            <a:ext cx="35433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>
                <a:solidFill>
                  <a:srgbClr val="FB6305"/>
                </a:solidFill>
              </a:rPr>
              <a:t>Why Choose Us</a:t>
            </a:r>
            <a:endParaRPr lang="ar-EG" sz="2800" dirty="0">
              <a:solidFill>
                <a:srgbClr val="FB63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AA609-E68C-D104-4C0A-67AC69DF6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493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2AB3C0-A0B6-D603-0C84-EAF42478F163}"/>
              </a:ext>
            </a:extLst>
          </p:cNvPr>
          <p:cNvSpPr txBox="1"/>
          <p:nvPr/>
        </p:nvSpPr>
        <p:spPr>
          <a:xfrm>
            <a:off x="1651391" y="2982588"/>
            <a:ext cx="10328275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rgbClr val="FB6305"/>
                </a:solidFill>
              </a:rPr>
              <a:t>Pricing Plan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                             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.used here : display                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Basic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.span                      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/Mo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B6305"/>
                </a:solidFill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.position</a:t>
            </a:r>
            <a:endParaRPr lang="en-US" dirty="0">
              <a:solidFill>
                <a:srgbClr val="FB63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0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AF0BE-9AC2-5887-367A-1685B53F0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" y="1417832"/>
            <a:ext cx="4479533" cy="3462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F46292-AE75-F62F-072A-F1F6D566BBCD}"/>
              </a:ext>
            </a:extLst>
          </p:cNvPr>
          <p:cNvSpPr txBox="1"/>
          <p:nvPr/>
        </p:nvSpPr>
        <p:spPr>
          <a:xfrm>
            <a:off x="6493056" y="2541121"/>
            <a:ext cx="3815134" cy="26161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B6305"/>
                </a:solidFill>
              </a:rPr>
              <a:t>Our Services page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Navbar</a:t>
            </a:r>
          </a:p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Div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used : display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Icons and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imag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Footer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Used Hover on the  page</a:t>
            </a:r>
          </a:p>
          <a:p>
            <a:endParaRPr lang="en-US" sz="2800" b="1" dirty="0">
              <a:solidFill>
                <a:srgbClr val="FB6305"/>
              </a:solidFill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1208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9471A-C4EC-60AC-8842-F540C7E47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53" y="904126"/>
            <a:ext cx="5373886" cy="4818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6B6125-A77E-3CCC-322E-96A1C7BE42C4}"/>
              </a:ext>
            </a:extLst>
          </p:cNvPr>
          <p:cNvSpPr txBox="1"/>
          <p:nvPr/>
        </p:nvSpPr>
        <p:spPr>
          <a:xfrm rot="10800000" flipV="1">
            <a:off x="1241674" y="2305615"/>
            <a:ext cx="485432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>
                <a:solidFill>
                  <a:srgbClr val="FB6305"/>
                </a:solidFill>
              </a:rPr>
              <a:t>Contact Page</a:t>
            </a: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         Navbars</a:t>
            </a: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         Used head</a:t>
            </a: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          Input</a:t>
            </a: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          Google map with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iframe</a:t>
            </a:r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          Footer</a:t>
            </a:r>
          </a:p>
        </p:txBody>
      </p:sp>
    </p:spTree>
    <p:extLst>
      <p:ext uri="{BB962C8B-B14F-4D97-AF65-F5344CB8AC3E}">
        <p14:creationId xmlns:p14="http://schemas.microsoft.com/office/powerpoint/2010/main" val="16591251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2763</TotalTime>
  <Words>359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AGA Arabesque</vt:lpstr>
      <vt:lpstr>Algerian</vt:lpstr>
      <vt:lpstr>Amiri</vt:lpstr>
      <vt:lpstr>Arial</vt:lpstr>
      <vt:lpstr>Calibri</vt:lpstr>
      <vt:lpstr>Century Gothic</vt:lpstr>
      <vt:lpstr>Consolas</vt:lpstr>
      <vt:lpstr>Vapor Trail</vt:lpstr>
      <vt:lpstr> Petlover</vt:lpstr>
      <vt:lpstr>Project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Petlover</dc:title>
  <dc:creator>Abeer Ashraf</dc:creator>
  <cp:lastModifiedBy>Abeer Ashraf</cp:lastModifiedBy>
  <cp:revision>2</cp:revision>
  <dcterms:created xsi:type="dcterms:W3CDTF">2023-04-28T16:07:24Z</dcterms:created>
  <dcterms:modified xsi:type="dcterms:W3CDTF">2023-04-30T14:10:39Z</dcterms:modified>
</cp:coreProperties>
</file>