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8"/>
    <p:restoredTop sz="94687"/>
  </p:normalViewPr>
  <p:slideViewPr>
    <p:cSldViewPr snapToGrid="0">
      <p:cViewPr varScale="1">
        <p:scale>
          <a:sx n="90" d="100"/>
          <a:sy n="90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6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99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1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8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9E4196D9-F54B-A084-8DFF-4CAC7B2EF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590E2-21E0-81BB-42D0-CD6A64D7A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Cloud Computing Project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38D1A-176C-53F1-DE38-F1D1B583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1847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Submitted by: </a:t>
            </a:r>
            <a:r>
              <a:rPr lang="en-US" dirty="0" err="1">
                <a:solidFill>
                  <a:srgbClr val="FFFFFF"/>
                </a:solidFill>
              </a:rPr>
              <a:t>yasmine</a:t>
            </a:r>
            <a:r>
              <a:rPr lang="en-US" dirty="0">
                <a:solidFill>
                  <a:srgbClr val="FFFFFF"/>
                </a:solidFill>
              </a:rPr>
              <a:t> Fayed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         </a:t>
            </a:r>
            <a:r>
              <a:rPr lang="en-US" dirty="0" err="1">
                <a:solidFill>
                  <a:srgbClr val="FFFFFF"/>
                </a:solidFill>
              </a:rPr>
              <a:t>Lubna</a:t>
            </a:r>
            <a:r>
              <a:rPr lang="en-US" dirty="0">
                <a:solidFill>
                  <a:srgbClr val="FFFFFF"/>
                </a:solidFill>
              </a:rPr>
              <a:t> Mohamed</a:t>
            </a:r>
          </a:p>
          <a:p>
            <a:r>
              <a:rPr lang="en-US" dirty="0">
                <a:solidFill>
                  <a:srgbClr val="FFFFFF"/>
                </a:solidFill>
              </a:rPr>
              <a:t>                     </a:t>
            </a:r>
            <a:r>
              <a:rPr lang="en-US" dirty="0" err="1">
                <a:solidFill>
                  <a:srgbClr val="FFFFFF"/>
                </a:solidFill>
              </a:rPr>
              <a:t>oMAR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eLdamrany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             Mostafa Kamal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2B49-5D37-CA94-99EA-C9E1163F1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018" y="1456735"/>
            <a:ext cx="5625325" cy="3045898"/>
          </a:xfrm>
        </p:spPr>
        <p:txBody>
          <a:bodyPr anchor="t">
            <a:normAutofit/>
          </a:bodyPr>
          <a:lstStyle/>
          <a:p>
            <a:r>
              <a:rPr lang="en-US"/>
              <a:t>How will your service scale?</a:t>
            </a:r>
            <a:br>
              <a:rPr lang="en-US"/>
            </a:br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018" y="4681728"/>
            <a:ext cx="5276982" cy="14523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for now , it will be the used one that we discussed already.</a:t>
            </a:r>
          </a:p>
          <a:p>
            <a:r>
              <a:rPr lang="en-US" dirty="0"/>
              <a:t>For future services, an AI and other services can be implemented.</a:t>
            </a:r>
          </a:p>
        </p:txBody>
      </p:sp>
      <p:pic>
        <p:nvPicPr>
          <p:cNvPr id="5" name="Picture 4" descr="Time compass on hand">
            <a:extLst>
              <a:ext uri="{FF2B5EF4-FFF2-40B4-BE49-F238E27FC236}">
                <a16:creationId xmlns:a16="http://schemas.microsoft.com/office/drawing/2014/main" id="{56B54599-7752-6AD8-7030-4B5F08767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4" r="28934" b="-1"/>
          <a:stretch/>
        </p:blipFill>
        <p:spPr>
          <a:xfrm>
            <a:off x="7278168" y="852055"/>
            <a:ext cx="4094814" cy="5091545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>
            <a:outerShdw dist="177800" dir="2520000" algn="tr" rotWithShape="0">
              <a:schemeClr val="tx1"/>
            </a:outerShdw>
          </a:effectLst>
        </p:spPr>
      </p:pic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3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362E1-0AEC-4147-9997-B0850CE21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9" b="37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5F276-3C09-88FE-DE2E-BFF14EF9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Thank you</a:t>
            </a:r>
          </a:p>
        </p:txBody>
      </p: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1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C38-64AC-EAC3-F5DA-94D79B5F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89" y="267105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13D-DB15-6E03-0254-C120F908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486" y="2081082"/>
            <a:ext cx="7638168" cy="3614813"/>
          </a:xfrm>
        </p:spPr>
        <p:txBody>
          <a:bodyPr>
            <a:normAutofit/>
          </a:bodyPr>
          <a:lstStyle/>
          <a:p>
            <a:r>
              <a:rPr lang="en-US" dirty="0"/>
              <a:t>What do you want to build?</a:t>
            </a:r>
          </a:p>
          <a:p>
            <a:r>
              <a:rPr lang="en-US" dirty="0"/>
              <a:t>How will it work from a user’s perspective?</a:t>
            </a:r>
          </a:p>
          <a:p>
            <a:r>
              <a:rPr lang="en-US" dirty="0"/>
              <a:t>What services will you use to build it and how they will work together?</a:t>
            </a:r>
          </a:p>
          <a:p>
            <a:r>
              <a:rPr lang="en-US" dirty="0"/>
              <a:t>How will your service scale?</a:t>
            </a:r>
          </a:p>
          <a:p>
            <a:r>
              <a:rPr lang="en-US" dirty="0"/>
              <a:t>Do we need a hardware?</a:t>
            </a:r>
          </a:p>
          <a:p>
            <a:r>
              <a:rPr lang="en-US" dirty="0"/>
              <a:t>Where can we get a dataset if needed?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03BA8EA-C582-4075-8CAF-D4B16826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1A1F7A-4EE0-4534-B925-E54E396031FB}" type="datetime1">
              <a:rPr lang="en-US" smtClean="0"/>
              <a:pPr>
                <a:spcAft>
                  <a:spcPts val="600"/>
                </a:spcAft>
              </a:pPr>
              <a:t>5/31/23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44E7B6-8316-40DE-9131-D21C003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C27DE7-EDAA-487B-9AFF-C4D42E9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5C5F-C0A0-9733-8DE6-9CE5F4C9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234" y="392339"/>
            <a:ext cx="5544666" cy="17684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What do you want to build?</a:t>
            </a:r>
          </a:p>
        </p:txBody>
      </p:sp>
      <p:pic>
        <p:nvPicPr>
          <p:cNvPr id="17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7436B53D-8AC4-C986-F0E3-801953DAD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33174" b="-3"/>
          <a:stretch/>
        </p:blipFill>
        <p:spPr>
          <a:xfrm>
            <a:off x="1211836" y="1259164"/>
            <a:ext cx="3502777" cy="4339672"/>
          </a:xfrm>
          <a:prstGeom prst="rect">
            <a:avLst/>
          </a:prstGeom>
          <a:noFill/>
          <a:effectLst>
            <a:outerShdw dist="190500" dir="8100000" algn="bl" rotWithShape="0">
              <a:schemeClr val="tx1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50D94-E361-2C73-E938-2FA99402F4DF}"/>
              </a:ext>
            </a:extLst>
          </p:cNvPr>
          <p:cNvSpPr txBox="1"/>
          <p:nvPr/>
        </p:nvSpPr>
        <p:spPr>
          <a:xfrm>
            <a:off x="5847234" y="2630079"/>
            <a:ext cx="5257838" cy="35040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b="1" dirty="0"/>
              <a:t>We designed an architecture to have less load on our server.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n-US" b="1" dirty="0"/>
              <a:t>So, we added two servers and a load balancer.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endParaRPr lang="en-US" dirty="0">
              <a:latin typeface="+mj-lt"/>
            </a:endParaRP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5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28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C714-C1ED-173B-9526-28FE98E1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55" y="1443134"/>
            <a:ext cx="4989953" cy="290810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How will it work from a user’s perspective?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65F013-CFF1-422E-BFC3-B0B22F915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655" y="3703537"/>
            <a:ext cx="4931338" cy="1295400"/>
          </a:xfrm>
        </p:spPr>
        <p:txBody>
          <a:bodyPr anchor="t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webpages will load faster, because the load on the server isn’t huge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ED3E9-01E8-21F1-C396-1B5A11BCF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05" b="-2"/>
          <a:stretch/>
        </p:blipFill>
        <p:spPr>
          <a:xfrm>
            <a:off x="1098565" y="770114"/>
            <a:ext cx="4411787" cy="484750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5562C84-14F0-4240-B89A-00CA789E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70CF7-838D-41F7-9297-B5F83BDCEB13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7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4BF9B558-875D-F76A-B2B3-238472334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0" y="0"/>
            <a:ext cx="1219199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F877C-23AF-D38B-C190-B0C454851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50833"/>
            <a:ext cx="5315084" cy="44413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FFFF"/>
                </a:solidFill>
              </a:rPr>
              <a:t>What services will you use to build it and how they will work together?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3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B8C2-6F3C-2894-9527-7AFC7121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58" y="2960913"/>
            <a:ext cx="3625013" cy="26343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VPC, EC2, ELB, RDS, S3-Bucket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75BB-C088-922F-19C3-DB727EBA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59" y="747485"/>
            <a:ext cx="4751069" cy="53866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VPC (Virtual Private Cloud):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/>
              <a:t>It is a virtual network that enables the user to launch AWS resources in a private network.</a:t>
            </a:r>
          </a:p>
          <a:p>
            <a:pPr>
              <a:lnSpc>
                <a:spcPct val="120000"/>
              </a:lnSpc>
            </a:pPr>
            <a:r>
              <a:rPr lang="en-US" sz="1400"/>
              <a:t>EC2 (Elastic Compute Cloud):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/>
              <a:t>it provides scalable computing capacity in the cloud and is used to run applications.</a:t>
            </a:r>
          </a:p>
          <a:p>
            <a:pPr>
              <a:lnSpc>
                <a:spcPct val="120000"/>
              </a:lnSpc>
            </a:pPr>
            <a:r>
              <a:rPr lang="en-US" sz="1400"/>
              <a:t>ELB (Elastic Load Balancer):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/>
              <a:t>It automatically distributes incoming traffic across multiple EC2 instances, increasing the availability and scalability of applications.</a:t>
            </a:r>
          </a:p>
          <a:p>
            <a:pPr>
              <a:lnSpc>
                <a:spcPct val="120000"/>
              </a:lnSpc>
            </a:pPr>
            <a:r>
              <a:rPr lang="en-US" sz="1400"/>
              <a:t>-RDS (Relational Database Service):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/>
              <a:t>It is a managed database service that enables the user to set up, run, and scale a relational database.</a:t>
            </a:r>
          </a:p>
          <a:p>
            <a:pPr>
              <a:lnSpc>
                <a:spcPct val="120000"/>
              </a:lnSpc>
            </a:pPr>
            <a:r>
              <a:rPr lang="en-US" sz="1400"/>
              <a:t>-S3-Bucket (Simple Storage Service)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/>
              <a:t>It's a highly available and scalable object storage that can be used to store and retrieve any amount of data.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03BA8EA-C582-4075-8CAF-D4B16826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1A1F7A-4EE0-4534-B925-E54E396031FB}" type="datetime1">
              <a:rPr lang="en-US" smtClean="0"/>
              <a:pPr>
                <a:spcAft>
                  <a:spcPts val="600"/>
                </a:spcAft>
              </a:pPr>
              <a:t>5/31/23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44E7B6-8316-40DE-9131-D21C003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C27DE7-EDAA-487B-9AFF-C4D42E9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3B8-26DC-C217-8137-CF6779FE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5" y="1219199"/>
            <a:ext cx="7638168" cy="361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Together, they enable the user to build a highly available, scalable and</a:t>
            </a:r>
          </a:p>
          <a:p>
            <a:pPr marL="0" indent="0">
              <a:buNone/>
            </a:pPr>
            <a:r>
              <a:rPr lang="en-US" dirty="0"/>
              <a:t>reliable infrastructure. EC2 instances will be launched in a VPC,</a:t>
            </a:r>
          </a:p>
          <a:p>
            <a:pPr marL="0" indent="0">
              <a:buNone/>
            </a:pPr>
            <a:r>
              <a:rPr lang="en-US" dirty="0"/>
              <a:t>an ELB is used to distribute the traffic to multiple EC2 instances,</a:t>
            </a:r>
          </a:p>
          <a:p>
            <a:pPr marL="0" indent="0">
              <a:buNone/>
            </a:pPr>
            <a:r>
              <a:rPr lang="en-US" dirty="0"/>
              <a:t>an RDS is set up to store the websites (</a:t>
            </a:r>
            <a:r>
              <a:rPr lang="en-US" dirty="0" err="1"/>
              <a:t>index.html</a:t>
            </a:r>
            <a:r>
              <a:rPr lang="en-US" dirty="0"/>
              <a:t>), and</a:t>
            </a:r>
          </a:p>
          <a:p>
            <a:pPr marL="0" indent="0">
              <a:buNone/>
            </a:pPr>
            <a:r>
              <a:rPr lang="en-US" dirty="0"/>
              <a:t>the S3 bucket is used to store the images displayed in the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EB8BE9-6B41-486B-B105-2774B518B7E7}" type="datetime1">
              <a:rPr lang="en-US" smtClean="0"/>
              <a:pPr>
                <a:spcAft>
                  <a:spcPts val="600"/>
                </a:spcAft>
              </a:pPr>
              <a:t>5/31/23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659-8F21-C587-BF47-994538D2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61872"/>
            <a:ext cx="4888099" cy="2882120"/>
          </a:xfrm>
        </p:spPr>
        <p:txBody>
          <a:bodyPr anchor="b">
            <a:normAutofit/>
          </a:bodyPr>
          <a:lstStyle/>
          <a:p>
            <a:r>
              <a:rPr lang="en-US" dirty="0"/>
              <a:t>Do we need a hardware?</a:t>
            </a:r>
            <a:br>
              <a:rPr lang="en-US" dirty="0"/>
            </a:b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681728"/>
            <a:ext cx="4888099" cy="1116494"/>
          </a:xfrm>
        </p:spPr>
        <p:txBody>
          <a:bodyPr>
            <a:normAutofit/>
          </a:bodyPr>
          <a:lstStyle/>
          <a:p>
            <a:r>
              <a:rPr lang="en-US" dirty="0"/>
              <a:t>Yes, we might need it later.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60A34FF2-CB9A-B026-D7CA-E925C38E1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5" r="1781" b="-2"/>
          <a:stretch/>
        </p:blipFill>
        <p:spPr>
          <a:xfrm>
            <a:off x="6371244" y="865911"/>
            <a:ext cx="4961774" cy="5105398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>
            <a:outerShdw dist="177800" dir="18660000" algn="tr" rotWithShape="0">
              <a:schemeClr val="tx1"/>
            </a:outerShdw>
          </a:effectLst>
        </p:spPr>
      </p:pic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9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10E-F3FE-34D0-1257-3B96CDD3A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55" y="1443134"/>
            <a:ext cx="4989953" cy="290810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DO WE NEED a dataset if needed?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BA1043F-282A-469A-B742-1FC2858BD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0562" y="4681728"/>
            <a:ext cx="4931338" cy="1295400"/>
          </a:xfrm>
        </p:spPr>
        <p:txBody>
          <a:bodyPr anchor="t">
            <a:normAutofit/>
          </a:bodyPr>
          <a:lstStyle/>
          <a:p>
            <a:r>
              <a:rPr lang="en-US" dirty="0" err="1"/>
              <a:t>nO,WE</a:t>
            </a:r>
            <a:r>
              <a:rPr lang="en-US" dirty="0"/>
              <a:t> DON’T NEED IN THIS PROJECT</a:t>
            </a:r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F8DBDDD6-B7D7-61CD-5FB0-CAD88D739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1" r="23048" b="-3"/>
          <a:stretch/>
        </p:blipFill>
        <p:spPr>
          <a:xfrm>
            <a:off x="1098565" y="770114"/>
            <a:ext cx="4411787" cy="484750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noFill/>
          <a:effectLst/>
        </p:spPr>
      </p:pic>
      <p:sp>
        <p:nvSpPr>
          <p:cNvPr id="19" name="Date Placeholder 7">
            <a:extLst>
              <a:ext uri="{FF2B5EF4-FFF2-40B4-BE49-F238E27FC236}">
                <a16:creationId xmlns:a16="http://schemas.microsoft.com/office/drawing/2014/main" id="{8556D007-6C04-49DF-A0D6-30AD59C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78A2DD-9ADC-4C2E-A874-1DCF4CD5B326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5/31/23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ooter Placeholder 10">
            <a:extLst>
              <a:ext uri="{FF2B5EF4-FFF2-40B4-BE49-F238E27FC236}">
                <a16:creationId xmlns:a16="http://schemas.microsoft.com/office/drawing/2014/main" id="{F2650204-731C-42C7-A04B-9BE77D8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535709A-A67F-4015-913B-A0F75E6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80A021-E2A7-4965-9D91-2D103FDB3863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234047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462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VeniceBeachVTI</vt:lpstr>
      <vt:lpstr>Cloud Computing Project</vt:lpstr>
      <vt:lpstr>Objectives</vt:lpstr>
      <vt:lpstr>What do you want to build?</vt:lpstr>
      <vt:lpstr>How will it work from a user’s perspective? </vt:lpstr>
      <vt:lpstr>What services will you use to build it and how they will work together? </vt:lpstr>
      <vt:lpstr>VPC, EC2, ELB, RDS, S3-Bucket</vt:lpstr>
      <vt:lpstr>PowerPoint Presentation</vt:lpstr>
      <vt:lpstr>Do we need a hardware? </vt:lpstr>
      <vt:lpstr>DO WE NEED a dataset if needed? </vt:lpstr>
      <vt:lpstr>How will your service scale?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</dc:title>
  <dc:creator>YASMEEN FAYED</dc:creator>
  <cp:lastModifiedBy>YASMEEN FAYED</cp:lastModifiedBy>
  <cp:revision>1</cp:revision>
  <dcterms:created xsi:type="dcterms:W3CDTF">2023-05-31T17:57:52Z</dcterms:created>
  <dcterms:modified xsi:type="dcterms:W3CDTF">2023-05-31T18:27:56Z</dcterms:modified>
</cp:coreProperties>
</file>