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17"/>
  </p:notesMasterIdLst>
  <p:sldIdLst>
    <p:sldId id="256" r:id="rId2"/>
    <p:sldId id="270" r:id="rId3"/>
    <p:sldId id="271" r:id="rId4"/>
    <p:sldId id="259" r:id="rId5"/>
    <p:sldId id="260" r:id="rId6"/>
    <p:sldId id="261" r:id="rId7"/>
    <p:sldId id="262" r:id="rId8"/>
    <p:sldId id="269" r:id="rId9"/>
    <p:sldId id="272" r:id="rId10"/>
    <p:sldId id="263" r:id="rId11"/>
    <p:sldId id="264" r:id="rId12"/>
    <p:sldId id="273"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9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9\AppData\Local\Microsoft\Windows\INetCache\IE\FVPPIKJX\saranya%20excel%20employee%20data%20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'[saranya excel employee data set(1).xlsx]Sheet1'!$X$1</c:f>
              <c:strCache>
                <c:ptCount val="1"/>
                <c:pt idx="0">
                  <c:v>Current Employee Rating</c:v>
                </c:pt>
              </c:strCache>
            </c:strRef>
          </c:tx>
          <c:explosion val="119"/>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8567-41F6-8B34-E3EB409A74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8567-41F6-8B34-E3EB409A74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8567-41F6-8B34-E3EB409A74B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8567-41F6-8B34-E3EB409A74B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8567-41F6-8B34-E3EB409A74B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B-8567-41F6-8B34-E3EB409A74B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D-8567-41F6-8B34-E3EB409A74B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F-8567-41F6-8B34-E3EB409A74B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1-8567-41F6-8B34-E3EB409A74B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3-8567-41F6-8B34-E3EB409A74B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5-8567-41F6-8B34-E3EB409A74BC}"/>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7-8567-41F6-8B34-E3EB409A74BC}"/>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9-8567-41F6-8B34-E3EB409A74BC}"/>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B-8567-41F6-8B34-E3EB409A74BC}"/>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D-8567-41F6-8B34-E3EB409A74BC}"/>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F-8567-41F6-8B34-E3EB409A74BC}"/>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1-8567-41F6-8B34-E3EB409A74BC}"/>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3-8567-41F6-8B34-E3EB409A74BC}"/>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5-8567-41F6-8B34-E3EB409A74BC}"/>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7-8567-41F6-8B34-E3EB409A74BC}"/>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9-8567-41F6-8B34-E3EB409A74BC}"/>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B-8567-41F6-8B34-E3EB409A74BC}"/>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D-8567-41F6-8B34-E3EB409A74BC}"/>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F-8567-41F6-8B34-E3EB409A74BC}"/>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1-8567-41F6-8B34-E3EB409A74BC}"/>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3-8567-41F6-8B34-E3EB409A74BC}"/>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5-8567-41F6-8B34-E3EB409A74BC}"/>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7-8567-41F6-8B34-E3EB409A74BC}"/>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9-8567-41F6-8B34-E3EB409A74BC}"/>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B-8567-41F6-8B34-E3EB409A74BC}"/>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D-8567-41F6-8B34-E3EB409A74BC}"/>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F-8567-41F6-8B34-E3EB409A74BC}"/>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1-8567-41F6-8B34-E3EB409A74BC}"/>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3-8567-41F6-8B34-E3EB409A74BC}"/>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5-8567-41F6-8B34-E3EB409A74BC}"/>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7-8567-41F6-8B34-E3EB409A74BC}"/>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9-8567-41F6-8B34-E3EB409A74BC}"/>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B-8567-41F6-8B34-E3EB409A74BC}"/>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D-8567-41F6-8B34-E3EB409A74BC}"/>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F-8567-41F6-8B34-E3EB409A74BC}"/>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1-8567-41F6-8B34-E3EB409A74BC}"/>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3-8567-41F6-8B34-E3EB409A74BC}"/>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5-8567-41F6-8B34-E3EB409A74BC}"/>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7-8567-41F6-8B34-E3EB409A74BC}"/>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9-8567-41F6-8B34-E3EB409A74BC}"/>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B-8567-41F6-8B34-E3EB409A74BC}"/>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D-8567-41F6-8B34-E3EB409A74BC}"/>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F-8567-41F6-8B34-E3EB409A74BC}"/>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1-8567-41F6-8B34-E3EB409A74BC}"/>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3-8567-41F6-8B34-E3EB409A74BC}"/>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5-8567-41F6-8B34-E3EB409A74BC}"/>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7-8567-41F6-8B34-E3EB409A74BC}"/>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9-8567-41F6-8B34-E3EB409A74BC}"/>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B-8567-41F6-8B34-E3EB409A74BC}"/>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D-8567-41F6-8B34-E3EB409A74BC}"/>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F-8567-41F6-8B34-E3EB409A74BC}"/>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1-8567-41F6-8B34-E3EB409A74BC}"/>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3-8567-41F6-8B34-E3EB409A74BC}"/>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5-8567-41F6-8B34-E3EB409A74BC}"/>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7-8567-41F6-8B34-E3EB409A74BC}"/>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9-8567-41F6-8B34-E3EB409A74BC}"/>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B-8567-41F6-8B34-E3EB409A74BC}"/>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D-8567-41F6-8B34-E3EB409A74BC}"/>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F-8567-41F6-8B34-E3EB409A74BC}"/>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1-8567-41F6-8B34-E3EB409A74BC}"/>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3-8567-41F6-8B34-E3EB409A74BC}"/>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5-8567-41F6-8B34-E3EB409A74BC}"/>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7-8567-41F6-8B34-E3EB409A74BC}"/>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9-8567-41F6-8B34-E3EB409A74BC}"/>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B-8567-41F6-8B34-E3EB409A74BC}"/>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D-8567-41F6-8B34-E3EB409A74BC}"/>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F-8567-41F6-8B34-E3EB409A74BC}"/>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1-8567-41F6-8B34-E3EB409A74BC}"/>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3-8567-41F6-8B34-E3EB409A74BC}"/>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5-8567-41F6-8B34-E3EB409A74BC}"/>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7-8567-41F6-8B34-E3EB409A74BC}"/>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9-8567-41F6-8B34-E3EB409A74BC}"/>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B-8567-41F6-8B34-E3EB409A74BC}"/>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D-8567-41F6-8B34-E3EB409A74BC}"/>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F-8567-41F6-8B34-E3EB409A74BC}"/>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1-8567-41F6-8B34-E3EB409A74BC}"/>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3-8567-41F6-8B34-E3EB409A74BC}"/>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5-8567-41F6-8B34-E3EB409A74BC}"/>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7-8567-41F6-8B34-E3EB409A74BC}"/>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9-8567-41F6-8B34-E3EB409A74BC}"/>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B-8567-41F6-8B34-E3EB409A74BC}"/>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D-8567-41F6-8B34-E3EB409A74BC}"/>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F-8567-41F6-8B34-E3EB409A74BC}"/>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1-8567-41F6-8B34-E3EB409A74BC}"/>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3-8567-41F6-8B34-E3EB409A74BC}"/>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5-8567-41F6-8B34-E3EB409A74BC}"/>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7-8567-41F6-8B34-E3EB409A74BC}"/>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9-8567-41F6-8B34-E3EB409A74BC}"/>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B-8567-41F6-8B34-E3EB409A74BC}"/>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D-8567-41F6-8B34-E3EB409A74BC}"/>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F-8567-41F6-8B34-E3EB409A74BC}"/>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1-8567-41F6-8B34-E3EB409A74BC}"/>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3-8567-41F6-8B34-E3EB409A74BC}"/>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5-8567-41F6-8B34-E3EB409A74BC}"/>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7-8567-41F6-8B34-E3EB409A74BC}"/>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9-8567-41F6-8B34-E3EB409A74BC}"/>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B-8567-41F6-8B34-E3EB409A74BC}"/>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D-8567-41F6-8B34-E3EB409A74BC}"/>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F-8567-41F6-8B34-E3EB409A74BC}"/>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1-8567-41F6-8B34-E3EB409A74BC}"/>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3-8567-41F6-8B34-E3EB409A74BC}"/>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5-8567-41F6-8B34-E3EB409A74BC}"/>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7-8567-41F6-8B34-E3EB409A74BC}"/>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9-8567-41F6-8B34-E3EB409A74BC}"/>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B-8567-41F6-8B34-E3EB409A74BC}"/>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D-8567-41F6-8B34-E3EB409A74BC}"/>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F-8567-41F6-8B34-E3EB409A74BC}"/>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1-8567-41F6-8B34-E3EB409A74BC}"/>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3-8567-41F6-8B34-E3EB409A74BC}"/>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5-8567-41F6-8B34-E3EB409A74BC}"/>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7-8567-41F6-8B34-E3EB409A74BC}"/>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9-8567-41F6-8B34-E3EB409A74BC}"/>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B-8567-41F6-8B34-E3EB409A74BC}"/>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D-8567-41F6-8B34-E3EB409A74BC}"/>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F-8567-41F6-8B34-E3EB409A74BC}"/>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1-8567-41F6-8B34-E3EB409A74BC}"/>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3-8567-41F6-8B34-E3EB409A74BC}"/>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5-8567-41F6-8B34-E3EB409A74BC}"/>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7-8567-41F6-8B34-E3EB409A74BC}"/>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9-8567-41F6-8B34-E3EB409A74BC}"/>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B-8567-41F6-8B34-E3EB409A74BC}"/>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D-8567-41F6-8B34-E3EB409A74BC}"/>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F-8567-41F6-8B34-E3EB409A74BC}"/>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1-8567-41F6-8B34-E3EB409A74BC}"/>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3-8567-41F6-8B34-E3EB409A74BC}"/>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5-8567-41F6-8B34-E3EB409A74BC}"/>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7-8567-41F6-8B34-E3EB409A74BC}"/>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9-8567-41F6-8B34-E3EB409A74BC}"/>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B-8567-41F6-8B34-E3EB409A74BC}"/>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D-8567-41F6-8B34-E3EB409A74BC}"/>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F-8567-41F6-8B34-E3EB409A74BC}"/>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1-8567-41F6-8B34-E3EB409A74BC}"/>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3-8567-41F6-8B34-E3EB409A74BC}"/>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5-8567-41F6-8B34-E3EB409A74BC}"/>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7-8567-41F6-8B34-E3EB409A74BC}"/>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9-8567-41F6-8B34-E3EB409A74BC}"/>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B-8567-41F6-8B34-E3EB409A74BC}"/>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D-8567-41F6-8B34-E3EB409A74BC}"/>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F-8567-41F6-8B34-E3EB409A74BC}"/>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1-8567-41F6-8B34-E3EB409A74BC}"/>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3-8567-41F6-8B34-E3EB409A74BC}"/>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5-8567-41F6-8B34-E3EB409A74BC}"/>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7-8567-41F6-8B34-E3EB409A74BC}"/>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9-8567-41F6-8B34-E3EB409A74B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'[saranya excel employee data set(1).xlsx]Sheet1'!$A$2:$W$150</c:f>
              <c:multiLvlStrCache>
                <c:ptCount val="149"/>
                <c:lvl>
                  <c:pt idx="0">
                    <c:v>Fully Meets</c:v>
                  </c:pt>
                  <c:pt idx="1">
                    <c:v>Fully Meets</c:v>
                  </c:pt>
                  <c:pt idx="2">
                    <c:v>Fully Meets</c:v>
                  </c:pt>
                  <c:pt idx="3">
                    <c:v>Fully Meets</c:v>
                  </c:pt>
                  <c:pt idx="4">
                    <c:v>Fully Meets</c:v>
                  </c:pt>
                  <c:pt idx="5">
                    <c:v>Fully Meets</c:v>
                  </c:pt>
                  <c:pt idx="6">
                    <c:v>Exceeds</c:v>
                  </c:pt>
                  <c:pt idx="7">
                    <c:v>Fully Meets</c:v>
                  </c:pt>
                  <c:pt idx="8">
                    <c:v>Exceeds</c:v>
                  </c:pt>
                  <c:pt idx="9">
                    <c:v>Fully Meets</c:v>
                  </c:pt>
                  <c:pt idx="10">
                    <c:v>Fully Meets</c:v>
                  </c:pt>
                  <c:pt idx="11">
                    <c:v>Fully Meets</c:v>
                  </c:pt>
                  <c:pt idx="12">
                    <c:v>Fully Meets</c:v>
                  </c:pt>
                  <c:pt idx="13">
                    <c:v>Fully Meets</c:v>
                  </c:pt>
                  <c:pt idx="14">
                    <c:v>Exceeds</c:v>
                  </c:pt>
                  <c:pt idx="15">
                    <c:v>Exceeds</c:v>
                  </c:pt>
                  <c:pt idx="16">
                    <c:v>Fully Meets</c:v>
                  </c:pt>
                  <c:pt idx="17">
                    <c:v>Fully Meets</c:v>
                  </c:pt>
                  <c:pt idx="18">
                    <c:v>Exceeds</c:v>
                  </c:pt>
                  <c:pt idx="19">
                    <c:v>Exceeds</c:v>
                  </c:pt>
                  <c:pt idx="20">
                    <c:v>Fully Meets</c:v>
                  </c:pt>
                  <c:pt idx="21">
                    <c:v>Fully Meets</c:v>
                  </c:pt>
                  <c:pt idx="22">
                    <c:v>Fully Meets</c:v>
                  </c:pt>
                  <c:pt idx="23">
                    <c:v>Exceeds</c:v>
                  </c:pt>
                  <c:pt idx="24">
                    <c:v>Exceeds</c:v>
                  </c:pt>
                  <c:pt idx="25">
                    <c:v>Fully Meets</c:v>
                  </c:pt>
                  <c:pt idx="26">
                    <c:v>Fully Meets</c:v>
                  </c:pt>
                  <c:pt idx="27">
                    <c:v>Needs Improvement</c:v>
                  </c:pt>
                  <c:pt idx="28">
                    <c:v>Exceeds</c:v>
                  </c:pt>
                  <c:pt idx="29">
                    <c:v>Fully Meets</c:v>
                  </c:pt>
                  <c:pt idx="30">
                    <c:v>Needs Improvement</c:v>
                  </c:pt>
                  <c:pt idx="31">
                    <c:v>Needs Improvement</c:v>
                  </c:pt>
                  <c:pt idx="32">
                    <c:v>Exceeds</c:v>
                  </c:pt>
                  <c:pt idx="33">
                    <c:v>Fully Meets</c:v>
                  </c:pt>
                  <c:pt idx="34">
                    <c:v>Needs Improvement</c:v>
                  </c:pt>
                  <c:pt idx="35">
                    <c:v>Needs Improvement</c:v>
                  </c:pt>
                  <c:pt idx="36">
                    <c:v>Fully Meets</c:v>
                  </c:pt>
                  <c:pt idx="37">
                    <c:v>Needs Improvement</c:v>
                  </c:pt>
                  <c:pt idx="38">
                    <c:v>Needs Improvement</c:v>
                  </c:pt>
                  <c:pt idx="39">
                    <c:v>Exceeds</c:v>
                  </c:pt>
                  <c:pt idx="40">
                    <c:v>Exceeds</c:v>
                  </c:pt>
                  <c:pt idx="41">
                    <c:v>Fully Meets</c:v>
                  </c:pt>
                  <c:pt idx="42">
                    <c:v>Needs Improvement</c:v>
                  </c:pt>
                  <c:pt idx="43">
                    <c:v>Needs Improvement</c:v>
                  </c:pt>
                  <c:pt idx="44">
                    <c:v>Fully Meets</c:v>
                  </c:pt>
                  <c:pt idx="45">
                    <c:v>Exceeds</c:v>
                  </c:pt>
                  <c:pt idx="46">
                    <c:v>Exceeds</c:v>
                  </c:pt>
                  <c:pt idx="47">
                    <c:v>Fully Meets</c:v>
                  </c:pt>
                  <c:pt idx="48">
                    <c:v>Fully Meets</c:v>
                  </c:pt>
                  <c:pt idx="49">
                    <c:v>Needs Improvement</c:v>
                  </c:pt>
                  <c:pt idx="50">
                    <c:v>Needs Improvement</c:v>
                  </c:pt>
                  <c:pt idx="51">
                    <c:v>Fully Meets</c:v>
                  </c:pt>
                  <c:pt idx="52">
                    <c:v>Fully Meets</c:v>
                  </c:pt>
                  <c:pt idx="53">
                    <c:v>Fully Meets</c:v>
                  </c:pt>
                  <c:pt idx="54">
                    <c:v>Fully Meets</c:v>
                  </c:pt>
                  <c:pt idx="55">
                    <c:v>Needs Improvement</c:v>
                  </c:pt>
                  <c:pt idx="56">
                    <c:v>Fully Meets</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Exceeds</c:v>
                  </c:pt>
                  <c:pt idx="114">
                    <c:v>Exceeds</c:v>
                  </c:pt>
                  <c:pt idx="115">
                    <c:v>Needs Improvement</c:v>
                  </c:pt>
                  <c:pt idx="116">
                    <c:v>Fully Meets</c:v>
                  </c:pt>
                  <c:pt idx="117">
                    <c:v>Fully Meets</c:v>
                  </c:pt>
                  <c:pt idx="118">
                    <c:v>Fully Meets</c:v>
                  </c:pt>
                  <c:pt idx="119">
                    <c:v>Exceeds</c:v>
                  </c:pt>
                  <c:pt idx="120">
                    <c:v>Needs Improvement</c:v>
                  </c:pt>
                  <c:pt idx="121">
                    <c:v>Fully Meets</c:v>
                  </c:pt>
                  <c:pt idx="122">
                    <c:v>Fully Meets</c:v>
                  </c:pt>
                  <c:pt idx="123">
                    <c:v>Fully Meets</c:v>
                  </c:pt>
                  <c:pt idx="124">
                    <c:v>Needs Improvement</c:v>
                  </c:pt>
                  <c:pt idx="125">
                    <c:v>Needs Improvement</c:v>
                  </c:pt>
                  <c:pt idx="126">
                    <c:v>Fully Meets</c:v>
                  </c:pt>
                  <c:pt idx="127">
                    <c:v>Fully Meets</c:v>
                  </c:pt>
                  <c:pt idx="128">
                    <c:v>Fully Meets</c:v>
                  </c:pt>
                  <c:pt idx="129">
                    <c:v>Exceeds</c:v>
                  </c:pt>
                  <c:pt idx="130">
                    <c:v>Fully Meets</c:v>
                  </c:pt>
                  <c:pt idx="131">
                    <c:v>Fully Meets</c:v>
                  </c:pt>
                  <c:pt idx="132">
                    <c:v>Fully Meets</c:v>
                  </c:pt>
                  <c:pt idx="133">
                    <c:v>Exceeds</c:v>
                  </c:pt>
                  <c:pt idx="134">
                    <c:v>Fully Meets</c:v>
                  </c:pt>
                  <c:pt idx="135">
                    <c:v>Exceeds</c:v>
                  </c:pt>
                  <c:pt idx="136">
                    <c:v>PIP</c:v>
                  </c:pt>
                  <c:pt idx="137">
                    <c:v>Fully Meets</c:v>
                  </c:pt>
                  <c:pt idx="138">
                    <c:v>Fully Meets</c:v>
                  </c:pt>
                  <c:pt idx="139">
                    <c:v>Fully Meets</c:v>
                  </c:pt>
                  <c:pt idx="140">
                    <c:v>Fully Meets</c:v>
                  </c:pt>
                  <c:pt idx="141">
                    <c:v>Fully Meets</c:v>
                  </c:pt>
                  <c:pt idx="142">
                    <c:v>Fully Meets</c:v>
                  </c:pt>
                  <c:pt idx="143">
                    <c:v>Fully Meets</c:v>
                  </c:pt>
                  <c:pt idx="144">
                    <c:v>Fully Meets</c:v>
                  </c:pt>
                  <c:pt idx="145">
                    <c:v>Fully Meets</c:v>
                  </c:pt>
                  <c:pt idx="146">
                    <c:v>Exceeds</c:v>
                  </c:pt>
                  <c:pt idx="147">
                    <c:v>Fully Meets</c:v>
                  </c:pt>
                  <c:pt idx="148">
                    <c:v>Exceeds</c:v>
                  </c:pt>
                </c:lvl>
                <c:lvl>
                  <c:pt idx="0">
                    <c:v>Widowed</c:v>
                  </c:pt>
                  <c:pt idx="1">
                    <c:v>Widowed</c:v>
                  </c:pt>
                  <c:pt idx="2">
                    <c:v>Widowed</c:v>
                  </c:pt>
                  <c:pt idx="3">
                    <c:v>Single</c:v>
                  </c:pt>
                  <c:pt idx="4">
                    <c:v>Married</c:v>
                  </c:pt>
                  <c:pt idx="5">
                    <c:v>Married</c:v>
                  </c:pt>
                  <c:pt idx="6">
                    <c:v>Divorced</c:v>
                  </c:pt>
                  <c:pt idx="7">
                    <c:v>Divorced</c:v>
                  </c:pt>
                  <c:pt idx="8">
                    <c:v>Widowed</c:v>
                  </c:pt>
                  <c:pt idx="9">
                    <c:v>Widowed</c:v>
                  </c:pt>
                  <c:pt idx="10">
                    <c:v>Single</c:v>
                  </c:pt>
                  <c:pt idx="11">
                    <c:v>Married</c:v>
                  </c:pt>
                  <c:pt idx="12">
                    <c:v>Single</c:v>
                  </c:pt>
                  <c:pt idx="13">
                    <c:v>Divorced</c:v>
                  </c:pt>
                  <c:pt idx="14">
                    <c:v>Widowed</c:v>
                  </c:pt>
                  <c:pt idx="15">
                    <c:v>Single</c:v>
                  </c:pt>
                  <c:pt idx="16">
                    <c:v>Widowed</c:v>
                  </c:pt>
                  <c:pt idx="17">
                    <c:v>Widowed</c:v>
                  </c:pt>
                  <c:pt idx="18">
                    <c:v>Married</c:v>
                  </c:pt>
                  <c:pt idx="19">
                    <c:v>Divorced</c:v>
                  </c:pt>
                  <c:pt idx="20">
                    <c:v>Widowed</c:v>
                  </c:pt>
                  <c:pt idx="21">
                    <c:v>Widowed</c:v>
                  </c:pt>
                  <c:pt idx="22">
                    <c:v>Single</c:v>
                  </c:pt>
                  <c:pt idx="23">
                    <c:v>Single</c:v>
                  </c:pt>
                  <c:pt idx="24">
                    <c:v>Divorced</c:v>
                  </c:pt>
                  <c:pt idx="25">
                    <c:v>Divorced</c:v>
                  </c:pt>
                  <c:pt idx="26">
                    <c:v>Widowed</c:v>
                  </c:pt>
                  <c:pt idx="27">
                    <c:v>Married</c:v>
                  </c:pt>
                  <c:pt idx="28">
                    <c:v>Widowed</c:v>
                  </c:pt>
                  <c:pt idx="29">
                    <c:v>Divorced</c:v>
                  </c:pt>
                  <c:pt idx="30">
                    <c:v>Divorced</c:v>
                  </c:pt>
                  <c:pt idx="31">
                    <c:v>Single</c:v>
                  </c:pt>
                  <c:pt idx="32">
                    <c:v>Widowed</c:v>
                  </c:pt>
                  <c:pt idx="33">
                    <c:v>Married</c:v>
                  </c:pt>
                  <c:pt idx="34">
                    <c:v>Married</c:v>
                  </c:pt>
                  <c:pt idx="35">
                    <c:v>Divorced</c:v>
                  </c:pt>
                  <c:pt idx="36">
                    <c:v>Single</c:v>
                  </c:pt>
                  <c:pt idx="37">
                    <c:v>Widowed</c:v>
                  </c:pt>
                  <c:pt idx="38">
                    <c:v>Divorced</c:v>
                  </c:pt>
                  <c:pt idx="39">
                    <c:v>Married</c:v>
                  </c:pt>
                  <c:pt idx="40">
                    <c:v>Divorced</c:v>
                  </c:pt>
                  <c:pt idx="41">
                    <c:v>Single</c:v>
                  </c:pt>
                  <c:pt idx="42">
                    <c:v>Divorced</c:v>
                  </c:pt>
                  <c:pt idx="43">
                    <c:v>Married</c:v>
                  </c:pt>
                  <c:pt idx="44">
                    <c:v>Married</c:v>
                  </c:pt>
                  <c:pt idx="45">
                    <c:v>Married</c:v>
                  </c:pt>
                  <c:pt idx="46">
                    <c:v>Widowed</c:v>
                  </c:pt>
                  <c:pt idx="47">
                    <c:v>Divorced</c:v>
                  </c:pt>
                  <c:pt idx="48">
                    <c:v>Widowed</c:v>
                  </c:pt>
                  <c:pt idx="49">
                    <c:v>Divorced</c:v>
                  </c:pt>
                  <c:pt idx="50">
                    <c:v>Widowed</c:v>
                  </c:pt>
                  <c:pt idx="51">
                    <c:v>Married</c:v>
                  </c:pt>
                  <c:pt idx="52">
                    <c:v>Widowed</c:v>
                  </c:pt>
                  <c:pt idx="53">
                    <c:v>Widowed</c:v>
                  </c:pt>
                  <c:pt idx="54">
                    <c:v>Widowed</c:v>
                  </c:pt>
                  <c:pt idx="55">
                    <c:v>Divorced</c:v>
                  </c:pt>
                  <c:pt idx="56">
                    <c:v>Widowed</c:v>
                  </c:pt>
                  <c:pt idx="57">
                    <c:v>Single</c:v>
                  </c:pt>
                  <c:pt idx="58">
                    <c:v>Widowed</c:v>
                  </c:pt>
                  <c:pt idx="59">
                    <c:v>Widowed</c:v>
                  </c:pt>
                  <c:pt idx="60">
                    <c:v>Divorced</c:v>
                  </c:pt>
                  <c:pt idx="61">
                    <c:v>Single</c:v>
                  </c:pt>
                  <c:pt idx="62">
                    <c:v>Divorced</c:v>
                  </c:pt>
                  <c:pt idx="63">
                    <c:v>Divorced</c:v>
                  </c:pt>
                  <c:pt idx="64">
                    <c:v>Widowed</c:v>
                  </c:pt>
                  <c:pt idx="65">
                    <c:v>Married</c:v>
                  </c:pt>
                  <c:pt idx="66">
                    <c:v>Widowed</c:v>
                  </c:pt>
                  <c:pt idx="67">
                    <c:v>Single</c:v>
                  </c:pt>
                  <c:pt idx="68">
                    <c:v>Married</c:v>
                  </c:pt>
                  <c:pt idx="69">
                    <c:v>Widowed</c:v>
                  </c:pt>
                  <c:pt idx="70">
                    <c:v>Widowed</c:v>
                  </c:pt>
                  <c:pt idx="71">
                    <c:v>Widowed</c:v>
                  </c:pt>
                  <c:pt idx="72">
                    <c:v>Widowed</c:v>
                  </c:pt>
                  <c:pt idx="73">
                    <c:v>Divorced</c:v>
                  </c:pt>
                  <c:pt idx="74">
                    <c:v>Widowed</c:v>
                  </c:pt>
                  <c:pt idx="75">
                    <c:v>Married</c:v>
                  </c:pt>
                  <c:pt idx="76">
                    <c:v>Single</c:v>
                  </c:pt>
                  <c:pt idx="77">
                    <c:v>Married</c:v>
                  </c:pt>
                  <c:pt idx="78">
                    <c:v>Widowed</c:v>
                  </c:pt>
                  <c:pt idx="79">
                    <c:v>Married</c:v>
                  </c:pt>
                  <c:pt idx="80">
                    <c:v>Single</c:v>
                  </c:pt>
                  <c:pt idx="81">
                    <c:v>Single</c:v>
                  </c:pt>
                  <c:pt idx="82">
                    <c:v>Married</c:v>
                  </c:pt>
                  <c:pt idx="83">
                    <c:v>Married</c:v>
                  </c:pt>
                  <c:pt idx="84">
                    <c:v>Divorced</c:v>
                  </c:pt>
                  <c:pt idx="85">
                    <c:v>Single</c:v>
                  </c:pt>
                  <c:pt idx="86">
                    <c:v>Married</c:v>
                  </c:pt>
                  <c:pt idx="87">
                    <c:v>Married</c:v>
                  </c:pt>
                  <c:pt idx="88">
                    <c:v>Single</c:v>
                  </c:pt>
                  <c:pt idx="89">
                    <c:v>Divorced</c:v>
                  </c:pt>
                  <c:pt idx="90">
                    <c:v>Widowed</c:v>
                  </c:pt>
                  <c:pt idx="91">
                    <c:v>Married</c:v>
                  </c:pt>
                  <c:pt idx="92">
                    <c:v>Widowed</c:v>
                  </c:pt>
                  <c:pt idx="93">
                    <c:v>Divorced</c:v>
                  </c:pt>
                  <c:pt idx="94">
                    <c:v>Divorced</c:v>
                  </c:pt>
                  <c:pt idx="95">
                    <c:v>Single</c:v>
                  </c:pt>
                  <c:pt idx="96">
                    <c:v>Single</c:v>
                  </c:pt>
                  <c:pt idx="97">
                    <c:v>Divorced</c:v>
                  </c:pt>
                  <c:pt idx="98">
                    <c:v>Single</c:v>
                  </c:pt>
                  <c:pt idx="99">
                    <c:v>Widowed</c:v>
                  </c:pt>
                  <c:pt idx="100">
                    <c:v>Married</c:v>
                  </c:pt>
                  <c:pt idx="101">
                    <c:v>Widowed</c:v>
                  </c:pt>
                  <c:pt idx="102">
                    <c:v>Single</c:v>
                  </c:pt>
                  <c:pt idx="103">
                    <c:v>Widowed</c:v>
                  </c:pt>
                  <c:pt idx="104">
                    <c:v>Divorced</c:v>
                  </c:pt>
                  <c:pt idx="105">
                    <c:v>Widowed</c:v>
                  </c:pt>
                  <c:pt idx="106">
                    <c:v>Married</c:v>
                  </c:pt>
                  <c:pt idx="107">
                    <c:v>Single</c:v>
                  </c:pt>
                  <c:pt idx="108">
                    <c:v>Single</c:v>
                  </c:pt>
                  <c:pt idx="109">
                    <c:v>Single</c:v>
                  </c:pt>
                  <c:pt idx="110">
                    <c:v>Married</c:v>
                  </c:pt>
                  <c:pt idx="111">
                    <c:v>Widowed</c:v>
                  </c:pt>
                  <c:pt idx="112">
                    <c:v>Single</c:v>
                  </c:pt>
                  <c:pt idx="113">
                    <c:v>Widowed</c:v>
                  </c:pt>
                  <c:pt idx="114">
                    <c:v>Married</c:v>
                  </c:pt>
                  <c:pt idx="115">
                    <c:v>Married</c:v>
                  </c:pt>
                  <c:pt idx="116">
                    <c:v>Single</c:v>
                  </c:pt>
                  <c:pt idx="117">
                    <c:v>Single</c:v>
                  </c:pt>
                  <c:pt idx="118">
                    <c:v>Widowed</c:v>
                  </c:pt>
                  <c:pt idx="119">
                    <c:v>Widowed</c:v>
                  </c:pt>
                  <c:pt idx="120">
                    <c:v>Married</c:v>
                  </c:pt>
                  <c:pt idx="121">
                    <c:v>Single</c:v>
                  </c:pt>
                  <c:pt idx="122">
                    <c:v>Divorced</c:v>
                  </c:pt>
                  <c:pt idx="123">
                    <c:v>Divorced</c:v>
                  </c:pt>
                  <c:pt idx="124">
                    <c:v>Married</c:v>
                  </c:pt>
                  <c:pt idx="125">
                    <c:v>Single</c:v>
                  </c:pt>
                  <c:pt idx="126">
                    <c:v>Divorced</c:v>
                  </c:pt>
                  <c:pt idx="127">
                    <c:v>Widowed</c:v>
                  </c:pt>
                  <c:pt idx="128">
                    <c:v>Widowed</c:v>
                  </c:pt>
                  <c:pt idx="129">
                    <c:v>Single</c:v>
                  </c:pt>
                  <c:pt idx="130">
                    <c:v>Single</c:v>
                  </c:pt>
                  <c:pt idx="131">
                    <c:v>Single</c:v>
                  </c:pt>
                  <c:pt idx="132">
                    <c:v>Single</c:v>
                  </c:pt>
                  <c:pt idx="133">
                    <c:v>Divorced</c:v>
                  </c:pt>
                  <c:pt idx="134">
                    <c:v>Married</c:v>
                  </c:pt>
                  <c:pt idx="135">
                    <c:v>Single</c:v>
                  </c:pt>
                  <c:pt idx="136">
                    <c:v>Widowed</c:v>
                  </c:pt>
                  <c:pt idx="137">
                    <c:v>Divorced</c:v>
                  </c:pt>
                  <c:pt idx="138">
                    <c:v>Divorced</c:v>
                  </c:pt>
                  <c:pt idx="139">
                    <c:v>Single</c:v>
                  </c:pt>
                  <c:pt idx="140">
                    <c:v>Widowed</c:v>
                  </c:pt>
                  <c:pt idx="141">
                    <c:v>Divorced</c:v>
                  </c:pt>
                  <c:pt idx="142">
                    <c:v>Divorced</c:v>
                  </c:pt>
                  <c:pt idx="143">
                    <c:v>Married</c:v>
                  </c:pt>
                  <c:pt idx="144">
                    <c:v>Widowed</c:v>
                  </c:pt>
                  <c:pt idx="145">
                    <c:v>Single</c:v>
                  </c:pt>
                  <c:pt idx="146">
                    <c:v>Divorced</c:v>
                  </c:pt>
                  <c:pt idx="147">
                    <c:v>Widowed</c:v>
                  </c:pt>
                  <c:pt idx="148">
                    <c:v>Single</c:v>
                  </c:pt>
                </c:lvl>
                <c:lvl>
                  <c:pt idx="0">
                    <c:v>White</c:v>
                  </c:pt>
                  <c:pt idx="1">
                    <c:v>Hispanic</c:v>
                  </c:pt>
                  <c:pt idx="2">
                    <c:v>Hispanic</c:v>
                  </c:pt>
                  <c:pt idx="3">
                    <c:v>Other</c:v>
                  </c:pt>
                  <c:pt idx="4">
                    <c:v>Other</c:v>
                  </c:pt>
                  <c:pt idx="5">
                    <c:v>Black</c:v>
                  </c:pt>
                  <c:pt idx="6">
                    <c:v>Hispanic</c:v>
                  </c:pt>
                  <c:pt idx="7">
                    <c:v>White</c:v>
                  </c:pt>
                  <c:pt idx="8">
                    <c:v>Black</c:v>
                  </c:pt>
                  <c:pt idx="9">
                    <c:v>Asian</c:v>
                  </c:pt>
                  <c:pt idx="10">
                    <c:v>Other</c:v>
                  </c:pt>
                  <c:pt idx="11">
                    <c:v>Asian</c:v>
                  </c:pt>
                  <c:pt idx="12">
                    <c:v>Other</c:v>
                  </c:pt>
                  <c:pt idx="13">
                    <c:v>White</c:v>
                  </c:pt>
                  <c:pt idx="14">
                    <c:v>Asian</c:v>
                  </c:pt>
                  <c:pt idx="15">
                    <c:v>Black</c:v>
                  </c:pt>
                  <c:pt idx="16">
                    <c:v>Asian</c:v>
                  </c:pt>
                  <c:pt idx="17">
                    <c:v>Other</c:v>
                  </c:pt>
                  <c:pt idx="18">
                    <c:v>Other</c:v>
                  </c:pt>
                  <c:pt idx="19">
                    <c:v>White</c:v>
                  </c:pt>
                  <c:pt idx="20">
                    <c:v>Asian</c:v>
                  </c:pt>
                  <c:pt idx="21">
                    <c:v>Asian</c:v>
                  </c:pt>
                  <c:pt idx="22">
                    <c:v>Black</c:v>
                  </c:pt>
                  <c:pt idx="23">
                    <c:v>Other</c:v>
                  </c:pt>
                  <c:pt idx="24">
                    <c:v>Other</c:v>
                  </c:pt>
                  <c:pt idx="25">
                    <c:v>Black</c:v>
                  </c:pt>
                  <c:pt idx="26">
                    <c:v>White</c:v>
                  </c:pt>
                  <c:pt idx="27">
                    <c:v>Hispanic</c:v>
                  </c:pt>
                  <c:pt idx="28">
                    <c:v>Other</c:v>
                  </c:pt>
                  <c:pt idx="29">
                    <c:v>Black</c:v>
                  </c:pt>
                  <c:pt idx="30">
                    <c:v>White</c:v>
                  </c:pt>
                  <c:pt idx="31">
                    <c:v>Hispanic</c:v>
                  </c:pt>
                  <c:pt idx="32">
                    <c:v>Black</c:v>
                  </c:pt>
                  <c:pt idx="33">
                    <c:v>Asian</c:v>
                  </c:pt>
                  <c:pt idx="34">
                    <c:v>Hispanic</c:v>
                  </c:pt>
                  <c:pt idx="35">
                    <c:v>Hispanic</c:v>
                  </c:pt>
                  <c:pt idx="36">
                    <c:v>Hispanic</c:v>
                  </c:pt>
                  <c:pt idx="37">
                    <c:v>Black</c:v>
                  </c:pt>
                  <c:pt idx="38">
                    <c:v>Asian</c:v>
                  </c:pt>
                  <c:pt idx="39">
                    <c:v>Other</c:v>
                  </c:pt>
                  <c:pt idx="40">
                    <c:v>Asian</c:v>
                  </c:pt>
                  <c:pt idx="41">
                    <c:v>Black</c:v>
                  </c:pt>
                  <c:pt idx="42">
                    <c:v>Asian</c:v>
                  </c:pt>
                  <c:pt idx="43">
                    <c:v>Black</c:v>
                  </c:pt>
                  <c:pt idx="44">
                    <c:v>Asian</c:v>
                  </c:pt>
                  <c:pt idx="45">
                    <c:v>Other</c:v>
                  </c:pt>
                  <c:pt idx="46">
                    <c:v>Hispanic</c:v>
                  </c:pt>
                  <c:pt idx="47">
                    <c:v>Other</c:v>
                  </c:pt>
                  <c:pt idx="48">
                    <c:v>Asian</c:v>
                  </c:pt>
                  <c:pt idx="49">
                    <c:v>Asian</c:v>
                  </c:pt>
                  <c:pt idx="50">
                    <c:v>Asian</c:v>
                  </c:pt>
                  <c:pt idx="51">
                    <c:v>Hispanic</c:v>
                  </c:pt>
                  <c:pt idx="52">
                    <c:v>Hispanic</c:v>
                  </c:pt>
                  <c:pt idx="53">
                    <c:v>Black</c:v>
                  </c:pt>
                  <c:pt idx="54">
                    <c:v>Other</c:v>
                  </c:pt>
                  <c:pt idx="55">
                    <c:v>Asian</c:v>
                  </c:pt>
                  <c:pt idx="56">
                    <c:v>Asian</c:v>
                  </c:pt>
                  <c:pt idx="57">
                    <c:v>Other</c:v>
                  </c:pt>
                  <c:pt idx="58">
                    <c:v>White</c:v>
                  </c:pt>
                  <c:pt idx="59">
                    <c:v>Other</c:v>
                  </c:pt>
                  <c:pt idx="60">
                    <c:v>Other</c:v>
                  </c:pt>
                  <c:pt idx="61">
                    <c:v>Asian</c:v>
                  </c:pt>
                  <c:pt idx="62">
                    <c:v>Black</c:v>
                  </c:pt>
                  <c:pt idx="63">
                    <c:v>Hispanic</c:v>
                  </c:pt>
                  <c:pt idx="64">
                    <c:v>White</c:v>
                  </c:pt>
                  <c:pt idx="65">
                    <c:v>Asian</c:v>
                  </c:pt>
                  <c:pt idx="66">
                    <c:v>Asian</c:v>
                  </c:pt>
                  <c:pt idx="67">
                    <c:v>Black</c:v>
                  </c:pt>
                  <c:pt idx="68">
                    <c:v>Other</c:v>
                  </c:pt>
                  <c:pt idx="69">
                    <c:v>Other</c:v>
                  </c:pt>
                  <c:pt idx="70">
                    <c:v>Hispanic</c:v>
                  </c:pt>
                  <c:pt idx="71">
                    <c:v>White</c:v>
                  </c:pt>
                  <c:pt idx="72">
                    <c:v>Asian</c:v>
                  </c:pt>
                  <c:pt idx="73">
                    <c:v>White</c:v>
                  </c:pt>
                  <c:pt idx="74">
                    <c:v>Other</c:v>
                  </c:pt>
                  <c:pt idx="75">
                    <c:v>White</c:v>
                  </c:pt>
                  <c:pt idx="76">
                    <c:v>Other</c:v>
                  </c:pt>
                  <c:pt idx="77">
                    <c:v>Hispanic</c:v>
                  </c:pt>
                  <c:pt idx="78">
                    <c:v>Hispanic</c:v>
                  </c:pt>
                  <c:pt idx="79">
                    <c:v>Other</c:v>
                  </c:pt>
                  <c:pt idx="80">
                    <c:v>White</c:v>
                  </c:pt>
                  <c:pt idx="81">
                    <c:v>Asian</c:v>
                  </c:pt>
                  <c:pt idx="82">
                    <c:v>Black</c:v>
                  </c:pt>
                  <c:pt idx="83">
                    <c:v>Hispanic</c:v>
                  </c:pt>
                  <c:pt idx="84">
                    <c:v>Asian</c:v>
                  </c:pt>
                  <c:pt idx="85">
                    <c:v>Black</c:v>
                  </c:pt>
                  <c:pt idx="86">
                    <c:v>Other</c:v>
                  </c:pt>
                  <c:pt idx="87">
                    <c:v>Asian</c:v>
                  </c:pt>
                  <c:pt idx="88">
                    <c:v>White</c:v>
                  </c:pt>
                  <c:pt idx="89">
                    <c:v>Asian</c:v>
                  </c:pt>
                  <c:pt idx="90">
                    <c:v>Hispanic</c:v>
                  </c:pt>
                  <c:pt idx="91">
                    <c:v>Hispanic</c:v>
                  </c:pt>
                  <c:pt idx="92">
                    <c:v>Hispanic</c:v>
                  </c:pt>
                  <c:pt idx="93">
                    <c:v>Black</c:v>
                  </c:pt>
                  <c:pt idx="94">
                    <c:v>Asian</c:v>
                  </c:pt>
                  <c:pt idx="95">
                    <c:v>Other</c:v>
                  </c:pt>
                  <c:pt idx="96">
                    <c:v>Other</c:v>
                  </c:pt>
                  <c:pt idx="97">
                    <c:v>Asian</c:v>
                  </c:pt>
                  <c:pt idx="98">
                    <c:v>Hispanic</c:v>
                  </c:pt>
                  <c:pt idx="99">
                    <c:v>White</c:v>
                  </c:pt>
                  <c:pt idx="100">
                    <c:v>Black</c:v>
                  </c:pt>
                  <c:pt idx="101">
                    <c:v>Hispanic</c:v>
                  </c:pt>
                  <c:pt idx="102">
                    <c:v>Hispanic</c:v>
                  </c:pt>
                  <c:pt idx="103">
                    <c:v>Black</c:v>
                  </c:pt>
                  <c:pt idx="104">
                    <c:v>Black</c:v>
                  </c:pt>
                  <c:pt idx="105">
                    <c:v>Black</c:v>
                  </c:pt>
                  <c:pt idx="106">
                    <c:v>White</c:v>
                  </c:pt>
                  <c:pt idx="107">
                    <c:v>Asian</c:v>
                  </c:pt>
                  <c:pt idx="108">
                    <c:v>Black</c:v>
                  </c:pt>
                  <c:pt idx="109">
                    <c:v>Black</c:v>
                  </c:pt>
                  <c:pt idx="110">
                    <c:v>Hispanic</c:v>
                  </c:pt>
                  <c:pt idx="111">
                    <c:v>Asian</c:v>
                  </c:pt>
                  <c:pt idx="112">
                    <c:v>Hispanic</c:v>
                  </c:pt>
                  <c:pt idx="113">
                    <c:v>White</c:v>
                  </c:pt>
                  <c:pt idx="114">
                    <c:v>Black</c:v>
                  </c:pt>
                  <c:pt idx="115">
                    <c:v>White</c:v>
                  </c:pt>
                  <c:pt idx="116">
                    <c:v>Black</c:v>
                  </c:pt>
                  <c:pt idx="117">
                    <c:v>Asian</c:v>
                  </c:pt>
                  <c:pt idx="118">
                    <c:v>Black</c:v>
                  </c:pt>
                  <c:pt idx="119">
                    <c:v>Hispanic</c:v>
                  </c:pt>
                  <c:pt idx="120">
                    <c:v>Other</c:v>
                  </c:pt>
                  <c:pt idx="121">
                    <c:v>White</c:v>
                  </c:pt>
                  <c:pt idx="122">
                    <c:v>Black</c:v>
                  </c:pt>
                  <c:pt idx="123">
                    <c:v>White</c:v>
                  </c:pt>
                  <c:pt idx="124">
                    <c:v>Black</c:v>
                  </c:pt>
                  <c:pt idx="125">
                    <c:v>White</c:v>
                  </c:pt>
                  <c:pt idx="126">
                    <c:v>Black</c:v>
                  </c:pt>
                  <c:pt idx="127">
                    <c:v>Asian</c:v>
                  </c:pt>
                  <c:pt idx="128">
                    <c:v>Hispanic</c:v>
                  </c:pt>
                  <c:pt idx="129">
                    <c:v>White</c:v>
                  </c:pt>
                  <c:pt idx="130">
                    <c:v>Other</c:v>
                  </c:pt>
                  <c:pt idx="131">
                    <c:v>Black</c:v>
                  </c:pt>
                  <c:pt idx="132">
                    <c:v>White</c:v>
                  </c:pt>
                  <c:pt idx="133">
                    <c:v>Asian</c:v>
                  </c:pt>
                  <c:pt idx="134">
                    <c:v>White</c:v>
                  </c:pt>
                  <c:pt idx="135">
                    <c:v>Other</c:v>
                  </c:pt>
                  <c:pt idx="136">
                    <c:v>Black</c:v>
                  </c:pt>
                  <c:pt idx="137">
                    <c:v>White</c:v>
                  </c:pt>
                  <c:pt idx="138">
                    <c:v>Other</c:v>
                  </c:pt>
                  <c:pt idx="139">
                    <c:v>Black</c:v>
                  </c:pt>
                  <c:pt idx="140">
                    <c:v>Asian</c:v>
                  </c:pt>
                  <c:pt idx="141">
                    <c:v>Asian</c:v>
                  </c:pt>
                  <c:pt idx="142">
                    <c:v>Hispanic</c:v>
                  </c:pt>
                  <c:pt idx="143">
                    <c:v>Asian</c:v>
                  </c:pt>
                  <c:pt idx="144">
                    <c:v>White</c:v>
                  </c:pt>
                  <c:pt idx="145">
                    <c:v>White</c:v>
                  </c:pt>
                  <c:pt idx="146">
                    <c:v>Asian</c:v>
                  </c:pt>
                  <c:pt idx="147">
                    <c:v>Hispanic</c:v>
                  </c:pt>
                  <c:pt idx="148">
                    <c:v>Hispanic</c:v>
                  </c:pt>
                </c:lvl>
                <c:lvl>
                  <c:pt idx="0">
                    <c:v>34904</c:v>
                  </c:pt>
                  <c:pt idx="1">
                    <c:v>6593</c:v>
                  </c:pt>
                  <c:pt idx="2">
                    <c:v>2330</c:v>
                  </c:pt>
                  <c:pt idx="3">
                    <c:v>58782</c:v>
                  </c:pt>
                  <c:pt idx="4">
                    <c:v>33174</c:v>
                  </c:pt>
                  <c:pt idx="5">
                    <c:v>6050</c:v>
                  </c:pt>
                  <c:pt idx="6">
                    <c:v>90007</c:v>
                  </c:pt>
                  <c:pt idx="7">
                    <c:v>97756</c:v>
                  </c:pt>
                  <c:pt idx="8">
                    <c:v>78789</c:v>
                  </c:pt>
                  <c:pt idx="9">
                    <c:v>78207</c:v>
                  </c:pt>
                  <c:pt idx="10">
                    <c:v>46204</c:v>
                  </c:pt>
                  <c:pt idx="11">
                    <c:v>30428</c:v>
                  </c:pt>
                  <c:pt idx="12">
                    <c:v>80820</c:v>
                  </c:pt>
                  <c:pt idx="13">
                    <c:v>40220</c:v>
                  </c:pt>
                  <c:pt idx="14">
                    <c:v>89139</c:v>
                  </c:pt>
                  <c:pt idx="15">
                    <c:v>2810</c:v>
                  </c:pt>
                  <c:pt idx="16">
                    <c:v>2621</c:v>
                  </c:pt>
                  <c:pt idx="17">
                    <c:v>44553</c:v>
                  </c:pt>
                  <c:pt idx="18">
                    <c:v>5360</c:v>
                  </c:pt>
                  <c:pt idx="19">
                    <c:v>16325</c:v>
                  </c:pt>
                  <c:pt idx="20">
                    <c:v>43481</c:v>
                  </c:pt>
                  <c:pt idx="21">
                    <c:v>50705</c:v>
                  </c:pt>
                  <c:pt idx="22">
                    <c:v>5168</c:v>
                  </c:pt>
                  <c:pt idx="23">
                    <c:v>11765</c:v>
                  </c:pt>
                  <c:pt idx="24">
                    <c:v>71071</c:v>
                  </c:pt>
                  <c:pt idx="25">
                    <c:v>12122</c:v>
                  </c:pt>
                  <c:pt idx="26">
                    <c:v>87065</c:v>
                  </c:pt>
                  <c:pt idx="27">
                    <c:v>10415</c:v>
                  </c:pt>
                  <c:pt idx="28">
                    <c:v>3763</c:v>
                  </c:pt>
                  <c:pt idx="29">
                    <c:v>79623</c:v>
                  </c:pt>
                  <c:pt idx="30">
                    <c:v>69189</c:v>
                  </c:pt>
                  <c:pt idx="31">
                    <c:v>5194</c:v>
                  </c:pt>
                  <c:pt idx="32">
                    <c:v>8779</c:v>
                  </c:pt>
                  <c:pt idx="33">
                    <c:v>74682</c:v>
                  </c:pt>
                  <c:pt idx="34">
                    <c:v>78046</c:v>
                  </c:pt>
                  <c:pt idx="35">
                    <c:v>27270</c:v>
                  </c:pt>
                  <c:pt idx="36">
                    <c:v>12703</c:v>
                  </c:pt>
                  <c:pt idx="37">
                    <c:v>66835</c:v>
                  </c:pt>
                  <c:pt idx="38">
                    <c:v>66150</c:v>
                  </c:pt>
                  <c:pt idx="39">
                    <c:v>64288</c:v>
                  </c:pt>
                  <c:pt idx="40">
                    <c:v>94333</c:v>
                  </c:pt>
                  <c:pt idx="41">
                    <c:v>45453</c:v>
                  </c:pt>
                  <c:pt idx="42">
                    <c:v>81905</c:v>
                  </c:pt>
                  <c:pt idx="43">
                    <c:v>12491</c:v>
                  </c:pt>
                  <c:pt idx="44">
                    <c:v>64350</c:v>
                  </c:pt>
                  <c:pt idx="45">
                    <c:v>74124</c:v>
                  </c:pt>
                  <c:pt idx="46">
                    <c:v>33379</c:v>
                  </c:pt>
                  <c:pt idx="47">
                    <c:v>34481</c:v>
                  </c:pt>
                  <c:pt idx="48">
                    <c:v>90406</c:v>
                  </c:pt>
                  <c:pt idx="49">
                    <c:v>95774</c:v>
                  </c:pt>
                  <c:pt idx="50">
                    <c:v>16058</c:v>
                  </c:pt>
                  <c:pt idx="51">
                    <c:v>45149</c:v>
                  </c:pt>
                  <c:pt idx="52">
                    <c:v>96336</c:v>
                  </c:pt>
                  <c:pt idx="53">
                    <c:v>75671</c:v>
                  </c:pt>
                  <c:pt idx="54">
                    <c:v>61149</c:v>
                  </c:pt>
                  <c:pt idx="55">
                    <c:v>57302</c:v>
                  </c:pt>
                  <c:pt idx="56">
                    <c:v>42605</c:v>
                  </c:pt>
                  <c:pt idx="57">
                    <c:v>64036</c:v>
                  </c:pt>
                  <c:pt idx="58">
                    <c:v>23173</c:v>
                  </c:pt>
                  <c:pt idx="59">
                    <c:v>19665</c:v>
                  </c:pt>
                  <c:pt idx="60">
                    <c:v>41161</c:v>
                  </c:pt>
                  <c:pt idx="61">
                    <c:v>52499</c:v>
                  </c:pt>
                  <c:pt idx="62">
                    <c:v>25634</c:v>
                  </c:pt>
                  <c:pt idx="63">
                    <c:v>37965</c:v>
                  </c:pt>
                  <c:pt idx="64">
                    <c:v>39504</c:v>
                  </c:pt>
                  <c:pt idx="65">
                    <c:v>31676</c:v>
                  </c:pt>
                  <c:pt idx="66">
                    <c:v>28784</c:v>
                  </c:pt>
                  <c:pt idx="67">
                    <c:v>90983</c:v>
                  </c:pt>
                  <c:pt idx="68">
                    <c:v>1115</c:v>
                  </c:pt>
                  <c:pt idx="69">
                    <c:v>72233</c:v>
                  </c:pt>
                  <c:pt idx="70">
                    <c:v>58210</c:v>
                  </c:pt>
                  <c:pt idx="71">
                    <c:v>36087</c:v>
                  </c:pt>
                  <c:pt idx="72">
                    <c:v>61457</c:v>
                  </c:pt>
                  <c:pt idx="73">
                    <c:v>80424</c:v>
                  </c:pt>
                  <c:pt idx="74">
                    <c:v>6240</c:v>
                  </c:pt>
                  <c:pt idx="75">
                    <c:v>49914</c:v>
                  </c:pt>
                  <c:pt idx="76">
                    <c:v>71319</c:v>
                  </c:pt>
                  <c:pt idx="77">
                    <c:v>27992</c:v>
                  </c:pt>
                  <c:pt idx="78">
                    <c:v>72324</c:v>
                  </c:pt>
                  <c:pt idx="79">
                    <c:v>38740</c:v>
                  </c:pt>
                  <c:pt idx="80">
                    <c:v>9437</c:v>
                  </c:pt>
                  <c:pt idx="81">
                    <c:v>9385</c:v>
                  </c:pt>
                  <c:pt idx="82">
                    <c:v>75993</c:v>
                  </c:pt>
                  <c:pt idx="83">
                    <c:v>65329</c:v>
                  </c:pt>
                  <c:pt idx="84">
                    <c:v>41111</c:v>
                  </c:pt>
                  <c:pt idx="85">
                    <c:v>58860</c:v>
                  </c:pt>
                  <c:pt idx="86">
                    <c:v>93051</c:v>
                  </c:pt>
                  <c:pt idx="87">
                    <c:v>17419</c:v>
                  </c:pt>
                  <c:pt idx="88">
                    <c:v>59593</c:v>
                  </c:pt>
                  <c:pt idx="89">
                    <c:v>96350</c:v>
                  </c:pt>
                  <c:pt idx="90">
                    <c:v>44469</c:v>
                  </c:pt>
                  <c:pt idx="91">
                    <c:v>13249</c:v>
                  </c:pt>
                  <c:pt idx="92">
                    <c:v>17123</c:v>
                  </c:pt>
                  <c:pt idx="93">
                    <c:v>18983</c:v>
                  </c:pt>
                  <c:pt idx="94">
                    <c:v>51795</c:v>
                  </c:pt>
                  <c:pt idx="95">
                    <c:v>34369</c:v>
                  </c:pt>
                  <c:pt idx="96">
                    <c:v>23092</c:v>
                  </c:pt>
                  <c:pt idx="97">
                    <c:v>6074</c:v>
                  </c:pt>
                  <c:pt idx="98">
                    <c:v>72264</c:v>
                  </c:pt>
                  <c:pt idx="99">
                    <c:v>28282</c:v>
                  </c:pt>
                  <c:pt idx="100">
                    <c:v>46645</c:v>
                  </c:pt>
                  <c:pt idx="101">
                    <c:v>10790</c:v>
                  </c:pt>
                  <c:pt idx="102">
                    <c:v>67282</c:v>
                  </c:pt>
                  <c:pt idx="103">
                    <c:v>62321</c:v>
                  </c:pt>
                  <c:pt idx="104">
                    <c:v>18409</c:v>
                  </c:pt>
                  <c:pt idx="105">
                    <c:v>40306</c:v>
                  </c:pt>
                  <c:pt idx="106">
                    <c:v>65183</c:v>
                  </c:pt>
                  <c:pt idx="107">
                    <c:v>97002</c:v>
                  </c:pt>
                  <c:pt idx="108">
                    <c:v>29811</c:v>
                  </c:pt>
                  <c:pt idx="109">
                    <c:v>89169</c:v>
                  </c:pt>
                  <c:pt idx="110">
                    <c:v>63882</c:v>
                  </c:pt>
                  <c:pt idx="111">
                    <c:v>62328</c:v>
                  </c:pt>
                  <c:pt idx="112">
                    <c:v>74448</c:v>
                  </c:pt>
                  <c:pt idx="113">
                    <c:v>18721</c:v>
                  </c:pt>
                  <c:pt idx="114">
                    <c:v>78938</c:v>
                  </c:pt>
                  <c:pt idx="115">
                    <c:v>45456</c:v>
                  </c:pt>
                  <c:pt idx="116">
                    <c:v>45509</c:v>
                  </c:pt>
                  <c:pt idx="117">
                    <c:v>13902</c:v>
                  </c:pt>
                  <c:pt idx="118">
                    <c:v>9733</c:v>
                  </c:pt>
                  <c:pt idx="119">
                    <c:v>35786</c:v>
                  </c:pt>
                  <c:pt idx="120">
                    <c:v>1919</c:v>
                  </c:pt>
                  <c:pt idx="121">
                    <c:v>40135</c:v>
                  </c:pt>
                  <c:pt idx="122">
                    <c:v>72975</c:v>
                  </c:pt>
                  <c:pt idx="123">
                    <c:v>57754</c:v>
                  </c:pt>
                  <c:pt idx="124">
                    <c:v>81142</c:v>
                  </c:pt>
                  <c:pt idx="125">
                    <c:v>28714</c:v>
                  </c:pt>
                  <c:pt idx="126">
                    <c:v>50379</c:v>
                  </c:pt>
                  <c:pt idx="127">
                    <c:v>78385</c:v>
                  </c:pt>
                  <c:pt idx="128">
                    <c:v>48104</c:v>
                  </c:pt>
                  <c:pt idx="129">
                    <c:v>86009</c:v>
                  </c:pt>
                  <c:pt idx="130">
                    <c:v>68837</c:v>
                  </c:pt>
                  <c:pt idx="131">
                    <c:v>2145</c:v>
                  </c:pt>
                  <c:pt idx="132">
                    <c:v>1960</c:v>
                  </c:pt>
                  <c:pt idx="133">
                    <c:v>2127</c:v>
                  </c:pt>
                  <c:pt idx="134">
                    <c:v>2171</c:v>
                  </c:pt>
                  <c:pt idx="135">
                    <c:v>1821</c:v>
                  </c:pt>
                  <c:pt idx="136">
                    <c:v>2148</c:v>
                  </c:pt>
                  <c:pt idx="137">
                    <c:v>2122</c:v>
                  </c:pt>
                  <c:pt idx="138">
                    <c:v>1887</c:v>
                  </c:pt>
                  <c:pt idx="139">
                    <c:v>1460</c:v>
                  </c:pt>
                  <c:pt idx="140">
                    <c:v>2747</c:v>
                  </c:pt>
                  <c:pt idx="141">
                    <c:v>2478</c:v>
                  </c:pt>
                  <c:pt idx="142">
                    <c:v>2763</c:v>
                  </c:pt>
                  <c:pt idx="143">
                    <c:v>2445</c:v>
                  </c:pt>
                  <c:pt idx="144">
                    <c:v>1886</c:v>
                  </c:pt>
                  <c:pt idx="145">
                    <c:v>2747</c:v>
                  </c:pt>
                  <c:pt idx="146">
                    <c:v>2346</c:v>
                  </c:pt>
                  <c:pt idx="147">
                    <c:v>2124</c:v>
                  </c:pt>
                  <c:pt idx="148">
                    <c:v>2445</c:v>
                  </c:pt>
                </c:lvl>
                <c:lvl>
                  <c:pt idx="0">
                    <c:v>Female</c:v>
                  </c:pt>
                  <c:pt idx="1">
                    <c:v>Male</c:v>
                  </c:pt>
                  <c:pt idx="2">
                    <c:v>Male</c:v>
                  </c:pt>
                  <c:pt idx="3">
                    <c:v>Male</c:v>
                  </c:pt>
                  <c:pt idx="4">
                    <c:v>Female</c:v>
                  </c:pt>
                  <c:pt idx="5">
                    <c:v>Male</c:v>
                  </c:pt>
                  <c:pt idx="6">
                    <c:v>Female</c:v>
                  </c:pt>
                  <c:pt idx="7">
                    <c:v>Female</c:v>
                  </c:pt>
                  <c:pt idx="8">
                    <c:v>Male</c:v>
                  </c:pt>
                  <c:pt idx="9">
                    <c:v>Male</c:v>
                  </c:pt>
                  <c:pt idx="10">
                    <c:v>Female</c:v>
                  </c:pt>
                  <c:pt idx="11">
                    <c:v>Female</c:v>
                  </c:pt>
                  <c:pt idx="12">
                    <c:v>Male</c:v>
                  </c:pt>
                  <c:pt idx="13">
                    <c:v>Female</c:v>
                  </c:pt>
                  <c:pt idx="14">
                    <c:v>Male</c:v>
                  </c:pt>
                  <c:pt idx="15">
                    <c:v>Male</c:v>
                  </c:pt>
                  <c:pt idx="16">
                    <c:v>Male</c:v>
                  </c:pt>
                  <c:pt idx="17">
                    <c:v>Male</c:v>
                  </c:pt>
                  <c:pt idx="18">
                    <c:v>Female</c:v>
                  </c:pt>
                  <c:pt idx="19">
                    <c:v>Female</c:v>
                  </c:pt>
                  <c:pt idx="20">
                    <c:v>Female</c:v>
                  </c:pt>
                  <c:pt idx="21">
                    <c:v>Male</c:v>
                  </c:pt>
                  <c:pt idx="22">
                    <c:v>Male</c:v>
                  </c:pt>
                  <c:pt idx="23">
                    <c:v>Male</c:v>
                  </c:pt>
                  <c:pt idx="24">
                    <c:v>Male</c:v>
                  </c:pt>
                  <c:pt idx="25">
                    <c:v>Male</c:v>
                  </c:pt>
                  <c:pt idx="26">
                    <c:v>Male</c:v>
                  </c:pt>
                  <c:pt idx="27">
                    <c:v>Male</c:v>
                  </c:pt>
                  <c:pt idx="28">
                    <c:v>Male</c:v>
                  </c:pt>
                  <c:pt idx="29">
                    <c:v>Female</c:v>
                  </c:pt>
                  <c:pt idx="30">
                    <c:v>Female</c:v>
                  </c:pt>
                  <c:pt idx="31">
                    <c:v>Female</c:v>
                  </c:pt>
                  <c:pt idx="32">
                    <c:v>Male</c:v>
                  </c:pt>
                  <c:pt idx="33">
                    <c:v>Male</c:v>
                  </c:pt>
                  <c:pt idx="34">
                    <c:v>Male</c:v>
                  </c:pt>
                  <c:pt idx="35">
                    <c:v>Male</c:v>
                  </c:pt>
                  <c:pt idx="36">
                    <c:v>Male</c:v>
                  </c:pt>
                  <c:pt idx="37">
                    <c:v>Male</c:v>
                  </c:pt>
                  <c:pt idx="38">
                    <c:v>Male</c:v>
                  </c:pt>
                  <c:pt idx="39">
                    <c:v>Male</c:v>
                  </c:pt>
                  <c:pt idx="40">
                    <c:v>Female</c:v>
                  </c:pt>
                  <c:pt idx="41">
                    <c:v>Female</c:v>
                  </c:pt>
                  <c:pt idx="42">
                    <c:v>Female</c:v>
                  </c:pt>
                  <c:pt idx="43">
                    <c:v>Female</c:v>
                  </c:pt>
                  <c:pt idx="44">
                    <c:v>Male</c:v>
                  </c:pt>
                  <c:pt idx="45">
                    <c:v>Male</c:v>
                  </c:pt>
                  <c:pt idx="46">
                    <c:v>Male</c:v>
                  </c:pt>
                  <c:pt idx="47">
                    <c:v>Male</c:v>
                  </c:pt>
                  <c:pt idx="48">
                    <c:v>Male</c:v>
                  </c:pt>
                  <c:pt idx="49">
                    <c:v>Male</c:v>
                  </c:pt>
                  <c:pt idx="50">
                    <c:v>Female</c:v>
                  </c:pt>
                  <c:pt idx="51">
                    <c:v>Female</c:v>
                  </c:pt>
                  <c:pt idx="52">
                    <c:v>Female</c:v>
                  </c:pt>
                  <c:pt idx="53">
                    <c:v>Female</c:v>
                  </c:pt>
                  <c:pt idx="54">
                    <c:v>Male</c:v>
                  </c:pt>
                  <c:pt idx="55">
                    <c:v>Male</c:v>
                  </c:pt>
                  <c:pt idx="56">
                    <c:v>Male</c:v>
                  </c:pt>
                  <c:pt idx="57">
                    <c:v>Male</c:v>
                  </c:pt>
                  <c:pt idx="58">
                    <c:v>Male</c:v>
                  </c:pt>
                  <c:pt idx="59">
                    <c:v>Male</c:v>
                  </c:pt>
                  <c:pt idx="60">
                    <c:v>Female</c:v>
                  </c:pt>
                  <c:pt idx="61">
                    <c:v>Female</c:v>
                  </c:pt>
                  <c:pt idx="62">
                    <c:v>Female</c:v>
                  </c:pt>
                  <c:pt idx="63">
                    <c:v>Female</c:v>
                  </c:pt>
                  <c:pt idx="64">
                    <c:v>Male</c:v>
                  </c:pt>
                  <c:pt idx="65">
                    <c:v>Male</c:v>
                  </c:pt>
                  <c:pt idx="66">
                    <c:v>Male</c:v>
                  </c:pt>
                  <c:pt idx="67">
                    <c:v>Male</c:v>
                  </c:pt>
                  <c:pt idx="68">
                    <c:v>Male</c:v>
                  </c:pt>
                  <c:pt idx="69">
                    <c:v>Male</c:v>
                  </c:pt>
                  <c:pt idx="70">
                    <c:v>Female</c:v>
                  </c:pt>
                  <c:pt idx="71">
                    <c:v>Female</c:v>
                  </c:pt>
                  <c:pt idx="72">
                    <c:v>Female</c:v>
                  </c:pt>
                  <c:pt idx="73">
                    <c:v>Female</c:v>
                  </c:pt>
                  <c:pt idx="74">
                    <c:v>Male</c:v>
                  </c:pt>
                  <c:pt idx="75">
                    <c:v>Male</c:v>
                  </c:pt>
                  <c:pt idx="76">
                    <c:v>Male</c:v>
                  </c:pt>
                  <c:pt idx="77">
                    <c:v>Male</c:v>
                  </c:pt>
                  <c:pt idx="78">
                    <c:v>Male</c:v>
                  </c:pt>
                  <c:pt idx="79">
                    <c:v>Male</c:v>
                  </c:pt>
                  <c:pt idx="80">
                    <c:v>Male</c:v>
                  </c:pt>
                  <c:pt idx="81">
                    <c:v>Male</c:v>
                  </c:pt>
                  <c:pt idx="82">
                    <c:v>Female</c:v>
                  </c:pt>
                  <c:pt idx="83">
                    <c:v>Female</c:v>
                  </c:pt>
                  <c:pt idx="84">
                    <c:v>Female</c:v>
                  </c:pt>
                  <c:pt idx="85">
                    <c:v>Female</c:v>
                  </c:pt>
                  <c:pt idx="86">
                    <c:v>Male</c:v>
                  </c:pt>
                  <c:pt idx="87">
                    <c:v>Male</c:v>
                  </c:pt>
                  <c:pt idx="88">
                    <c:v>Male</c:v>
                  </c:pt>
                  <c:pt idx="89">
                    <c:v>Male</c:v>
                  </c:pt>
                  <c:pt idx="90">
                    <c:v>Male</c:v>
                  </c:pt>
                  <c:pt idx="91">
                    <c:v>Female</c:v>
                  </c:pt>
                  <c:pt idx="92">
                    <c:v>Male</c:v>
                  </c:pt>
                  <c:pt idx="93">
                    <c:v>Female</c:v>
                  </c:pt>
                  <c:pt idx="94">
                    <c:v>Female</c:v>
                  </c:pt>
                  <c:pt idx="95">
                    <c:v>Female</c:v>
                  </c:pt>
                  <c:pt idx="96">
                    <c:v>Female</c:v>
                  </c:pt>
                  <c:pt idx="97">
                    <c:v>Male</c:v>
                  </c:pt>
                  <c:pt idx="98">
                    <c:v>Male</c:v>
                  </c:pt>
                  <c:pt idx="99">
                    <c:v>Male</c:v>
                  </c:pt>
                  <c:pt idx="100">
                    <c:v>Male</c:v>
                  </c:pt>
                  <c:pt idx="101">
                    <c:v>Male</c:v>
                  </c:pt>
                  <c:pt idx="102">
                    <c:v>Male</c:v>
                  </c:pt>
                  <c:pt idx="103">
                    <c:v>Female</c:v>
                  </c:pt>
                  <c:pt idx="104">
                    <c:v>Male</c:v>
                  </c:pt>
                  <c:pt idx="105">
                    <c:v>Female</c:v>
                  </c:pt>
                  <c:pt idx="106">
                    <c:v>Male</c:v>
                  </c:pt>
                  <c:pt idx="107">
                    <c:v>Female</c:v>
                  </c:pt>
                  <c:pt idx="108">
                    <c:v>Female</c:v>
                  </c:pt>
                  <c:pt idx="109">
                    <c:v>Female</c:v>
                  </c:pt>
                  <c:pt idx="110">
                    <c:v>Male</c:v>
                  </c:pt>
                  <c:pt idx="111">
                    <c:v>Male</c:v>
                  </c:pt>
                  <c:pt idx="112">
                    <c:v>Male</c:v>
                  </c:pt>
                  <c:pt idx="113">
                    <c:v>Male</c:v>
                  </c:pt>
                  <c:pt idx="114">
                    <c:v>Male</c:v>
                  </c:pt>
                  <c:pt idx="115">
                    <c:v>Male</c:v>
                  </c:pt>
                  <c:pt idx="116">
                    <c:v>Female</c:v>
                  </c:pt>
                  <c:pt idx="117">
                    <c:v>Male</c:v>
                  </c:pt>
                  <c:pt idx="118">
                    <c:v>Female</c:v>
                  </c:pt>
                  <c:pt idx="119">
                    <c:v>Male</c:v>
                  </c:pt>
                  <c:pt idx="120">
                    <c:v>Female</c:v>
                  </c:pt>
                  <c:pt idx="121">
                    <c:v>Female</c:v>
                  </c:pt>
                  <c:pt idx="122">
                    <c:v>Female</c:v>
                  </c:pt>
                  <c:pt idx="123">
                    <c:v>Male</c:v>
                  </c:pt>
                  <c:pt idx="124">
                    <c:v>Male</c:v>
                  </c:pt>
                  <c:pt idx="125">
                    <c:v>Male</c:v>
                  </c:pt>
                  <c:pt idx="126">
                    <c:v>Male</c:v>
                  </c:pt>
                  <c:pt idx="127">
                    <c:v>Male</c:v>
                  </c:pt>
                  <c:pt idx="128">
                    <c:v>Female</c:v>
                  </c:pt>
                  <c:pt idx="129">
                    <c:v>Male</c:v>
                  </c:pt>
                  <c:pt idx="130">
                    <c:v>Male</c:v>
                  </c:pt>
                  <c:pt idx="131">
                    <c:v>Female</c:v>
                  </c:pt>
                  <c:pt idx="132">
                    <c:v>Male</c:v>
                  </c:pt>
                  <c:pt idx="133">
                    <c:v>Female</c:v>
                  </c:pt>
                  <c:pt idx="134">
                    <c:v>Female</c:v>
                  </c:pt>
                  <c:pt idx="135">
                    <c:v>Female</c:v>
                  </c:pt>
                  <c:pt idx="136">
                    <c:v>Male</c:v>
                  </c:pt>
                  <c:pt idx="137">
                    <c:v>Female</c:v>
                  </c:pt>
                  <c:pt idx="138">
                    <c:v>Male</c:v>
                  </c:pt>
                  <c:pt idx="139">
                    <c:v>Male</c:v>
                  </c:pt>
                  <c:pt idx="140">
                    <c:v>Male</c:v>
                  </c:pt>
                  <c:pt idx="141">
                    <c:v>Male</c:v>
                  </c:pt>
                  <c:pt idx="142">
                    <c:v>Female</c:v>
                  </c:pt>
                  <c:pt idx="143">
                    <c:v>Female</c:v>
                  </c:pt>
                  <c:pt idx="144">
                    <c:v>Female</c:v>
                  </c:pt>
                  <c:pt idx="145">
                    <c:v>Male</c:v>
                  </c:pt>
                  <c:pt idx="146">
                    <c:v>Female</c:v>
                  </c:pt>
                  <c:pt idx="147">
                    <c:v>Female</c:v>
                  </c:pt>
                  <c:pt idx="148">
                    <c:v>Male</c:v>
                  </c:pt>
                </c:lvl>
                <c:lvl>
                  <c:pt idx="0">
                    <c:v>Accounting</c:v>
                  </c:pt>
                  <c:pt idx="1">
                    <c:v>Labor</c:v>
                  </c:pt>
                  <c:pt idx="2">
                    <c:v>Assistant</c:v>
                  </c:pt>
                  <c:pt idx="3">
                    <c:v>Clerk</c:v>
                  </c:pt>
                  <c:pt idx="4">
                    <c:v>Laborer</c:v>
                  </c:pt>
                  <c:pt idx="5">
                    <c:v>Driver</c:v>
                  </c:pt>
                  <c:pt idx="6">
                    <c:v>Technician</c:v>
                  </c:pt>
                  <c:pt idx="7">
                    <c:v>Engineer</c:v>
                  </c:pt>
                  <c:pt idx="8">
                    <c:v>Executive Assistant</c:v>
                  </c:pt>
                  <c:pt idx="9">
                    <c:v>Engineer</c:v>
                  </c:pt>
                  <c:pt idx="10">
                    <c:v>Technician</c:v>
                  </c:pt>
                  <c:pt idx="11">
                    <c:v>Technician</c:v>
                  </c:pt>
                  <c:pt idx="12">
                    <c:v>Splicer</c:v>
                  </c:pt>
                  <c:pt idx="13">
                    <c:v>Controller</c:v>
                  </c:pt>
                  <c:pt idx="14">
                    <c:v>Lineman</c:v>
                  </c:pt>
                  <c:pt idx="15">
                    <c:v>Laborer</c:v>
                  </c:pt>
                  <c:pt idx="16">
                    <c:v>Coordinator</c:v>
                  </c:pt>
                  <c:pt idx="17">
                    <c:v>Director</c:v>
                  </c:pt>
                  <c:pt idx="18">
                    <c:v>Supervisor</c:v>
                  </c:pt>
                  <c:pt idx="19">
                    <c:v>Driller</c:v>
                  </c:pt>
                  <c:pt idx="20">
                    <c:v>Technician</c:v>
                  </c:pt>
                  <c:pt idx="21">
                    <c:v>Specialist</c:v>
                  </c:pt>
                  <c:pt idx="22">
                    <c:v>Technician</c:v>
                  </c:pt>
                  <c:pt idx="23">
                    <c:v>Operator</c:v>
                  </c:pt>
                  <c:pt idx="24">
                    <c:v>Technician</c:v>
                  </c:pt>
                  <c:pt idx="25">
                    <c:v>Foreman</c:v>
                  </c:pt>
                  <c:pt idx="26">
                    <c:v>Engineer</c:v>
                  </c:pt>
                  <c:pt idx="27">
                    <c:v>Foreman</c:v>
                  </c:pt>
                  <c:pt idx="28">
                    <c:v>Manager</c:v>
                  </c:pt>
                  <c:pt idx="29">
                    <c:v>Technician</c:v>
                  </c:pt>
                  <c:pt idx="30">
                    <c:v>Technician</c:v>
                  </c:pt>
                  <c:pt idx="31">
                    <c:v>Laborer</c:v>
                  </c:pt>
                  <c:pt idx="32">
                    <c:v>Splicer</c:v>
                  </c:pt>
                  <c:pt idx="33">
                    <c:v>Lineman</c:v>
                  </c:pt>
                  <c:pt idx="34">
                    <c:v>Foreman</c:v>
                  </c:pt>
                  <c:pt idx="35">
                    <c:v>Coordinator</c:v>
                  </c:pt>
                  <c:pt idx="36">
                    <c:v>Tower Hand</c:v>
                  </c:pt>
                  <c:pt idx="37">
                    <c:v>Mechanic</c:v>
                  </c:pt>
                  <c:pt idx="38">
                    <c:v>Flagger</c:v>
                  </c:pt>
                  <c:pt idx="39">
                    <c:v>Supervisor</c:v>
                  </c:pt>
                  <c:pt idx="40">
                    <c:v>Engineer</c:v>
                  </c:pt>
                  <c:pt idx="41">
                    <c:v>Foreman</c:v>
                  </c:pt>
                  <c:pt idx="42">
                    <c:v>Driver</c:v>
                  </c:pt>
                  <c:pt idx="43">
                    <c:v>Technician</c:v>
                  </c:pt>
                  <c:pt idx="44">
                    <c:v>Foreman</c:v>
                  </c:pt>
                  <c:pt idx="45">
                    <c:v>Director</c:v>
                  </c:pt>
                  <c:pt idx="46">
                    <c:v>Manager</c:v>
                  </c:pt>
                  <c:pt idx="47">
                    <c:v>Laborer</c:v>
                  </c:pt>
                  <c:pt idx="48">
                    <c:v>Foreman</c:v>
                  </c:pt>
                  <c:pt idx="49">
                    <c:v>Engineer</c:v>
                  </c:pt>
                  <c:pt idx="50">
                    <c:v>Laborer</c:v>
                  </c:pt>
                  <c:pt idx="51">
                    <c:v>Groundman</c:v>
                  </c:pt>
                  <c:pt idx="52">
                    <c:v>Technician</c:v>
                  </c:pt>
                  <c:pt idx="53">
                    <c:v>Supervisor</c:v>
                  </c:pt>
                  <c:pt idx="54">
                    <c:v>Splicer</c:v>
                  </c:pt>
                  <c:pt idx="55">
                    <c:v>Lineman</c:v>
                  </c:pt>
                  <c:pt idx="56">
                    <c:v>Coordinator</c:v>
                  </c:pt>
                  <c:pt idx="57">
                    <c:v>Model Assistant</c:v>
                  </c:pt>
                  <c:pt idx="58">
                    <c:v>Laborer</c:v>
                  </c:pt>
                  <c:pt idx="59">
                    <c:v>Engineer</c:v>
                  </c:pt>
                  <c:pt idx="60">
                    <c:v>Administrator</c:v>
                  </c:pt>
                  <c:pt idx="61">
                    <c:v>Lineman</c:v>
                  </c:pt>
                  <c:pt idx="62">
                    <c:v>Laborer</c:v>
                  </c:pt>
                  <c:pt idx="63">
                    <c:v>Director</c:v>
                  </c:pt>
                  <c:pt idx="64">
                    <c:v>Driver</c:v>
                  </c:pt>
                  <c:pt idx="65">
                    <c:v>Clerk</c:v>
                  </c:pt>
                  <c:pt idx="66">
                    <c:v>Project Manager</c:v>
                  </c:pt>
                  <c:pt idx="67">
                    <c:v>Technician</c:v>
                  </c:pt>
                  <c:pt idx="68">
                    <c:v>Laborer</c:v>
                  </c:pt>
                  <c:pt idx="69">
                    <c:v>Administrator</c:v>
                  </c:pt>
                  <c:pt idx="70">
                    <c:v>Lineman</c:v>
                  </c:pt>
                  <c:pt idx="71">
                    <c:v>Laborer</c:v>
                  </c:pt>
                  <c:pt idx="72">
                    <c:v>Technician</c:v>
                  </c:pt>
                  <c:pt idx="73">
                    <c:v>Mechanic</c:v>
                  </c:pt>
                  <c:pt idx="74">
                    <c:v>Technician</c:v>
                  </c:pt>
                  <c:pt idx="75">
                    <c:v>Electrician</c:v>
                  </c:pt>
                  <c:pt idx="76">
                    <c:v>Manager</c:v>
                  </c:pt>
                  <c:pt idx="77">
                    <c:v>Laborer</c:v>
                  </c:pt>
                  <c:pt idx="78">
                    <c:v>Groundman</c:v>
                  </c:pt>
                  <c:pt idx="79">
                    <c:v>Technician</c:v>
                  </c:pt>
                  <c:pt idx="80">
                    <c:v>Manager</c:v>
                  </c:pt>
                  <c:pt idx="81">
                    <c:v>Laborer</c:v>
                  </c:pt>
                  <c:pt idx="82">
                    <c:v>Project Controls</c:v>
                  </c:pt>
                  <c:pt idx="83">
                    <c:v>Laborer</c:v>
                  </c:pt>
                  <c:pt idx="84">
                    <c:v>Director</c:v>
                  </c:pt>
                  <c:pt idx="85">
                    <c:v>Coordinator</c:v>
                  </c:pt>
                  <c:pt idx="86">
                    <c:v>Laborer</c:v>
                  </c:pt>
                  <c:pt idx="87">
                    <c:v>Manager</c:v>
                  </c:pt>
                  <c:pt idx="88">
                    <c:v>Controller</c:v>
                  </c:pt>
                  <c:pt idx="89">
                    <c:v>Coordinator</c:v>
                  </c:pt>
                  <c:pt idx="90">
                    <c:v>Splicer</c:v>
                  </c:pt>
                  <c:pt idx="91">
                    <c:v>Coordinator</c:v>
                  </c:pt>
                  <c:pt idx="92">
                    <c:v>Groundman</c:v>
                  </c:pt>
                  <c:pt idx="93">
                    <c:v>Manager</c:v>
                  </c:pt>
                  <c:pt idx="94">
                    <c:v>Electrician</c:v>
                  </c:pt>
                  <c:pt idx="95">
                    <c:v>Splicer</c:v>
                  </c:pt>
                  <c:pt idx="96">
                    <c:v>Laborer</c:v>
                  </c:pt>
                  <c:pt idx="97">
                    <c:v>Laborer</c:v>
                  </c:pt>
                  <c:pt idx="98">
                    <c:v>Foreman</c:v>
                  </c:pt>
                  <c:pt idx="99">
                    <c:v>Foreman</c:v>
                  </c:pt>
                  <c:pt idx="100">
                    <c:v>Lineman</c:v>
                  </c:pt>
                  <c:pt idx="101">
                    <c:v>Accounting</c:v>
                  </c:pt>
                  <c:pt idx="102">
                    <c:v>Top Hand</c:v>
                  </c:pt>
                  <c:pt idx="103">
                    <c:v>Tower Hand</c:v>
                  </c:pt>
                  <c:pt idx="104">
                    <c:v>Project Manager</c:v>
                  </c:pt>
                  <c:pt idx="105">
                    <c:v>Technician</c:v>
                  </c:pt>
                  <c:pt idx="106">
                    <c:v>Administrator</c:v>
                  </c:pt>
                  <c:pt idx="107">
                    <c:v>Engineer</c:v>
                  </c:pt>
                  <c:pt idx="108">
                    <c:v>Engineer</c:v>
                  </c:pt>
                  <c:pt idx="109">
                    <c:v>Administrative</c:v>
                  </c:pt>
                  <c:pt idx="110">
                    <c:v>Foreman</c:v>
                  </c:pt>
                  <c:pt idx="111">
                    <c:v>Engineer</c:v>
                  </c:pt>
                  <c:pt idx="112">
                    <c:v>Foreman</c:v>
                  </c:pt>
                  <c:pt idx="113">
                    <c:v>Supervisor</c:v>
                  </c:pt>
                  <c:pt idx="114">
                    <c:v>Technician</c:v>
                  </c:pt>
                  <c:pt idx="115">
                    <c:v>Manager</c:v>
                  </c:pt>
                  <c:pt idx="116">
                    <c:v>Laborer</c:v>
                  </c:pt>
                  <c:pt idx="117">
                    <c:v>Foreman</c:v>
                  </c:pt>
                  <c:pt idx="118">
                    <c:v>Locator</c:v>
                  </c:pt>
                  <c:pt idx="119">
                    <c:v>Foreman</c:v>
                  </c:pt>
                  <c:pt idx="120">
                    <c:v>Supervisor</c:v>
                  </c:pt>
                  <c:pt idx="121">
                    <c:v>Technician</c:v>
                  </c:pt>
                  <c:pt idx="122">
                    <c:v>Technician</c:v>
                  </c:pt>
                  <c:pt idx="123">
                    <c:v>Billing</c:v>
                  </c:pt>
                  <c:pt idx="124">
                    <c:v>Engineer</c:v>
                  </c:pt>
                  <c:pt idx="125">
                    <c:v>Foreman</c:v>
                  </c:pt>
                  <c:pt idx="126">
                    <c:v>Foreman</c:v>
                  </c:pt>
                  <c:pt idx="127">
                    <c:v>Cpo</c:v>
                  </c:pt>
                  <c:pt idx="128">
                    <c:v>Drafter</c:v>
                  </c:pt>
                  <c:pt idx="129">
                    <c:v>Vp</c:v>
                  </c:pt>
                  <c:pt idx="130">
                    <c:v>Operator</c:v>
                  </c:pt>
                  <c:pt idx="131">
                    <c:v>Manager</c:v>
                  </c:pt>
                  <c:pt idx="132">
                    <c:v>Assistant</c:v>
                  </c:pt>
                  <c:pt idx="133">
                    <c:v>Technician</c:v>
                  </c:pt>
                  <c:pt idx="134">
                    <c:v>Technician</c:v>
                  </c:pt>
                  <c:pt idx="135">
                    <c:v>Manager</c:v>
                  </c:pt>
                  <c:pt idx="136">
                    <c:v>Driver</c:v>
                  </c:pt>
                  <c:pt idx="137">
                    <c:v>Lineman</c:v>
                  </c:pt>
                  <c:pt idx="138">
                    <c:v>Lineman</c:v>
                  </c:pt>
                  <c:pt idx="139">
                    <c:v>Lineman</c:v>
                  </c:pt>
                  <c:pt idx="140">
                    <c:v>Technician</c:v>
                  </c:pt>
                  <c:pt idx="141">
                    <c:v>Foreman</c:v>
                  </c:pt>
                  <c:pt idx="142">
                    <c:v>Supervisor</c:v>
                  </c:pt>
                  <c:pt idx="143">
                    <c:v>Engineer</c:v>
                  </c:pt>
                  <c:pt idx="144">
                    <c:v>Engineer</c:v>
                  </c:pt>
                  <c:pt idx="145">
                    <c:v>Engineer</c:v>
                  </c:pt>
                  <c:pt idx="146">
                    <c:v>Driller</c:v>
                  </c:pt>
                  <c:pt idx="147">
                    <c:v>Laborer</c:v>
                  </c:pt>
                  <c:pt idx="148">
                    <c:v>Groundman</c:v>
                  </c:pt>
                </c:lvl>
                <c:lvl>
                  <c:pt idx="0">
                    <c:v>MA</c:v>
                  </c:pt>
                  <c:pt idx="1">
                    <c:v>MA</c:v>
                  </c:pt>
                  <c:pt idx="2">
                    <c:v>MA</c:v>
                  </c:pt>
                  <c:pt idx="3">
                    <c:v>ND</c:v>
                  </c:pt>
                  <c:pt idx="4">
                    <c:v>FL</c:v>
                  </c:pt>
                  <c:pt idx="5">
                    <c:v>CT</c:v>
                  </c:pt>
                  <c:pt idx="6">
                    <c:v>CA</c:v>
                  </c:pt>
                  <c:pt idx="7">
                    <c:v>OR</c:v>
                  </c:pt>
                  <c:pt idx="8">
                    <c:v>TX</c:v>
                  </c:pt>
                  <c:pt idx="9">
                    <c:v>TX</c:v>
                  </c:pt>
                  <c:pt idx="10">
                    <c:v>IN</c:v>
                  </c:pt>
                  <c:pt idx="11">
                    <c:v>GA</c:v>
                  </c:pt>
                  <c:pt idx="12">
                    <c:v>CO</c:v>
                  </c:pt>
                  <c:pt idx="13">
                    <c:v>KY</c:v>
                  </c:pt>
                  <c:pt idx="14">
                    <c:v>NV</c:v>
                  </c:pt>
                  <c:pt idx="15">
                    <c:v>MA</c:v>
                  </c:pt>
                  <c:pt idx="16">
                    <c:v>KY</c:v>
                  </c:pt>
                  <c:pt idx="17">
                    <c:v>KY</c:v>
                  </c:pt>
                  <c:pt idx="18">
                    <c:v>KY</c:v>
                  </c:pt>
                  <c:pt idx="19">
                    <c:v>TX</c:v>
                  </c:pt>
                  <c:pt idx="20">
                    <c:v>TX</c:v>
                  </c:pt>
                  <c:pt idx="21">
                    <c:v>TX</c:v>
                  </c:pt>
                  <c:pt idx="22">
                    <c:v>CO</c:v>
                  </c:pt>
                  <c:pt idx="23">
                    <c:v>CO</c:v>
                  </c:pt>
                  <c:pt idx="24">
                    <c:v>CO</c:v>
                  </c:pt>
                  <c:pt idx="25">
                    <c:v>IN</c:v>
                  </c:pt>
                  <c:pt idx="26">
                    <c:v>MA</c:v>
                  </c:pt>
                  <c:pt idx="27">
                    <c:v>KY</c:v>
                  </c:pt>
                  <c:pt idx="28">
                    <c:v>KY</c:v>
                  </c:pt>
                  <c:pt idx="29">
                    <c:v>KY</c:v>
                  </c:pt>
                  <c:pt idx="30">
                    <c:v>KY</c:v>
                  </c:pt>
                  <c:pt idx="31">
                    <c:v>TX</c:v>
                  </c:pt>
                  <c:pt idx="32">
                    <c:v>TX</c:v>
                  </c:pt>
                  <c:pt idx="33">
                    <c:v>TX</c:v>
                  </c:pt>
                  <c:pt idx="34">
                    <c:v>CO</c:v>
                  </c:pt>
                  <c:pt idx="35">
                    <c:v>CO</c:v>
                  </c:pt>
                  <c:pt idx="36">
                    <c:v>IN</c:v>
                  </c:pt>
                  <c:pt idx="37">
                    <c:v>MA</c:v>
                  </c:pt>
                  <c:pt idx="38">
                    <c:v>MA</c:v>
                  </c:pt>
                  <c:pt idx="39">
                    <c:v>KY</c:v>
                  </c:pt>
                  <c:pt idx="40">
                    <c:v>KY</c:v>
                  </c:pt>
                  <c:pt idx="41">
                    <c:v>KY</c:v>
                  </c:pt>
                  <c:pt idx="42">
                    <c:v>TX</c:v>
                  </c:pt>
                  <c:pt idx="43">
                    <c:v>TX</c:v>
                  </c:pt>
                  <c:pt idx="44">
                    <c:v>TX</c:v>
                  </c:pt>
                  <c:pt idx="45">
                    <c:v>TX</c:v>
                  </c:pt>
                  <c:pt idx="46">
                    <c:v>CO</c:v>
                  </c:pt>
                  <c:pt idx="47">
                    <c:v>CO</c:v>
                  </c:pt>
                  <c:pt idx="48">
                    <c:v>IN</c:v>
                  </c:pt>
                  <c:pt idx="49">
                    <c:v>MA</c:v>
                  </c:pt>
                  <c:pt idx="50">
                    <c:v>KY</c:v>
                  </c:pt>
                  <c:pt idx="51">
                    <c:v>KY</c:v>
                  </c:pt>
                  <c:pt idx="52">
                    <c:v>TX</c:v>
                  </c:pt>
                  <c:pt idx="53">
                    <c:v>TX</c:v>
                  </c:pt>
                  <c:pt idx="54">
                    <c:v>TX</c:v>
                  </c:pt>
                  <c:pt idx="55">
                    <c:v>TX</c:v>
                  </c:pt>
                  <c:pt idx="56">
                    <c:v>CO</c:v>
                  </c:pt>
                  <c:pt idx="57">
                    <c:v>CO</c:v>
                  </c:pt>
                  <c:pt idx="58">
                    <c:v>CO</c:v>
                  </c:pt>
                  <c:pt idx="59">
                    <c:v>IN</c:v>
                  </c:pt>
                  <c:pt idx="60">
                    <c:v>KY</c:v>
                  </c:pt>
                  <c:pt idx="61">
                    <c:v>KY</c:v>
                  </c:pt>
                  <c:pt idx="62">
                    <c:v>TX</c:v>
                  </c:pt>
                  <c:pt idx="63">
                    <c:v>TX</c:v>
                  </c:pt>
                  <c:pt idx="64">
                    <c:v>TX</c:v>
                  </c:pt>
                  <c:pt idx="65">
                    <c:v>CO</c:v>
                  </c:pt>
                  <c:pt idx="66">
                    <c:v>CO</c:v>
                  </c:pt>
                  <c:pt idx="67">
                    <c:v>CO</c:v>
                  </c:pt>
                  <c:pt idx="68">
                    <c:v>IN</c:v>
                  </c:pt>
                  <c:pt idx="69">
                    <c:v>CA</c:v>
                  </c:pt>
                  <c:pt idx="70">
                    <c:v>OR</c:v>
                  </c:pt>
                  <c:pt idx="71">
                    <c:v>KY</c:v>
                  </c:pt>
                  <c:pt idx="72">
                    <c:v>KY</c:v>
                  </c:pt>
                  <c:pt idx="73">
                    <c:v>TX</c:v>
                  </c:pt>
                  <c:pt idx="74">
                    <c:v>TX</c:v>
                  </c:pt>
                  <c:pt idx="75">
                    <c:v>TX</c:v>
                  </c:pt>
                  <c:pt idx="76">
                    <c:v>CO</c:v>
                  </c:pt>
                  <c:pt idx="77">
                    <c:v>CO</c:v>
                  </c:pt>
                  <c:pt idx="78">
                    <c:v>IN</c:v>
                  </c:pt>
                  <c:pt idx="79">
                    <c:v>IN</c:v>
                  </c:pt>
                  <c:pt idx="80">
                    <c:v>CA</c:v>
                  </c:pt>
                  <c:pt idx="81">
                    <c:v>OR</c:v>
                  </c:pt>
                  <c:pt idx="82">
                    <c:v>KY</c:v>
                  </c:pt>
                  <c:pt idx="83">
                    <c:v>KY</c:v>
                  </c:pt>
                  <c:pt idx="84">
                    <c:v>KY</c:v>
                  </c:pt>
                  <c:pt idx="85">
                    <c:v>TX</c:v>
                  </c:pt>
                  <c:pt idx="86">
                    <c:v>TX</c:v>
                  </c:pt>
                  <c:pt idx="87">
                    <c:v>TX</c:v>
                  </c:pt>
                  <c:pt idx="88">
                    <c:v>CO</c:v>
                  </c:pt>
                  <c:pt idx="89">
                    <c:v>CO</c:v>
                  </c:pt>
                  <c:pt idx="90">
                    <c:v>IN</c:v>
                  </c:pt>
                  <c:pt idx="91">
                    <c:v>CA</c:v>
                  </c:pt>
                  <c:pt idx="92">
                    <c:v>CA</c:v>
                  </c:pt>
                  <c:pt idx="93">
                    <c:v>ND</c:v>
                  </c:pt>
                  <c:pt idx="94">
                    <c:v>KY</c:v>
                  </c:pt>
                  <c:pt idx="95">
                    <c:v>KY</c:v>
                  </c:pt>
                  <c:pt idx="96">
                    <c:v>KY</c:v>
                  </c:pt>
                  <c:pt idx="97">
                    <c:v>TX</c:v>
                  </c:pt>
                  <c:pt idx="98">
                    <c:v>TX</c:v>
                  </c:pt>
                  <c:pt idx="99">
                    <c:v>TX</c:v>
                  </c:pt>
                  <c:pt idx="100">
                    <c:v>CO</c:v>
                  </c:pt>
                  <c:pt idx="101">
                    <c:v>CO</c:v>
                  </c:pt>
                  <c:pt idx="102">
                    <c:v>IN</c:v>
                  </c:pt>
                  <c:pt idx="103">
                    <c:v>CA</c:v>
                  </c:pt>
                  <c:pt idx="104">
                    <c:v>CA</c:v>
                  </c:pt>
                  <c:pt idx="105">
                    <c:v>OR</c:v>
                  </c:pt>
                  <c:pt idx="106">
                    <c:v>ND</c:v>
                  </c:pt>
                  <c:pt idx="107">
                    <c:v>KY</c:v>
                  </c:pt>
                  <c:pt idx="108">
                    <c:v>KY</c:v>
                  </c:pt>
                  <c:pt idx="109">
                    <c:v>GA</c:v>
                  </c:pt>
                  <c:pt idx="110">
                    <c:v>TX</c:v>
                  </c:pt>
                  <c:pt idx="111">
                    <c:v>TX</c:v>
                  </c:pt>
                  <c:pt idx="112">
                    <c:v>CO</c:v>
                  </c:pt>
                  <c:pt idx="113">
                    <c:v>CO</c:v>
                  </c:pt>
                  <c:pt idx="114">
                    <c:v>IN</c:v>
                  </c:pt>
                  <c:pt idx="115">
                    <c:v>IN</c:v>
                  </c:pt>
                  <c:pt idx="116">
                    <c:v>CA</c:v>
                  </c:pt>
                  <c:pt idx="117">
                    <c:v>CA</c:v>
                  </c:pt>
                  <c:pt idx="118">
                    <c:v>OR</c:v>
                  </c:pt>
                  <c:pt idx="119">
                    <c:v>ND</c:v>
                  </c:pt>
                  <c:pt idx="120">
                    <c:v>KY</c:v>
                  </c:pt>
                  <c:pt idx="121">
                    <c:v>KY</c:v>
                  </c:pt>
                  <c:pt idx="122">
                    <c:v>GA</c:v>
                  </c:pt>
                  <c:pt idx="123">
                    <c:v>TX</c:v>
                  </c:pt>
                  <c:pt idx="124">
                    <c:v>TX</c:v>
                  </c:pt>
                  <c:pt idx="125">
                    <c:v>CO</c:v>
                  </c:pt>
                  <c:pt idx="126">
                    <c:v>CO</c:v>
                  </c:pt>
                  <c:pt idx="127">
                    <c:v>IN</c:v>
                  </c:pt>
                  <c:pt idx="128">
                    <c:v>IN</c:v>
                  </c:pt>
                  <c:pt idx="129">
                    <c:v>CA</c:v>
                  </c:pt>
                  <c:pt idx="130">
                    <c:v>MA</c:v>
                  </c:pt>
                  <c:pt idx="131">
                    <c:v>MA</c:v>
                  </c:pt>
                  <c:pt idx="132">
                    <c:v>MA</c:v>
                  </c:pt>
                  <c:pt idx="133">
                    <c:v>MA</c:v>
                  </c:pt>
                  <c:pt idx="134">
                    <c:v>MA</c:v>
                  </c:pt>
                  <c:pt idx="135">
                    <c:v>MA</c:v>
                  </c:pt>
                  <c:pt idx="136">
                    <c:v>MA</c:v>
                  </c:pt>
                  <c:pt idx="137">
                    <c:v>MA</c:v>
                  </c:pt>
                  <c:pt idx="138">
                    <c:v>MA</c:v>
                  </c:pt>
                  <c:pt idx="139">
                    <c:v>MA</c:v>
                  </c:pt>
                  <c:pt idx="140">
                    <c:v>MA</c:v>
                  </c:pt>
                  <c:pt idx="141">
                    <c:v>MA</c:v>
                  </c:pt>
                  <c:pt idx="142">
                    <c:v>MA</c:v>
                  </c:pt>
                  <c:pt idx="143">
                    <c:v>MA</c:v>
                  </c:pt>
                  <c:pt idx="144">
                    <c:v>MA</c:v>
                  </c:pt>
                  <c:pt idx="145">
                    <c:v>MA</c:v>
                  </c:pt>
                  <c:pt idx="146">
                    <c:v>MA</c:v>
                  </c:pt>
                  <c:pt idx="147">
                    <c:v>MA</c:v>
                  </c:pt>
                  <c:pt idx="148">
                    <c:v>MA</c:v>
                  </c:pt>
                </c:lvl>
                <c:lvl>
                  <c:pt idx="0">
                    <c:v>07-10-1969</c:v>
                  </c:pt>
                  <c:pt idx="1">
                    <c:v>30-08-1965</c:v>
                  </c:pt>
                  <c:pt idx="2">
                    <c:v>06-10-1991</c:v>
                  </c:pt>
                  <c:pt idx="3">
                    <c:v>04-04-1998</c:v>
                  </c:pt>
                  <c:pt idx="4">
                    <c:v>29-08-1969</c:v>
                  </c:pt>
                  <c:pt idx="5">
                    <c:v>03-04-1949</c:v>
                  </c:pt>
                  <c:pt idx="6">
                    <c:v>01-07-1942</c:v>
                  </c:pt>
                  <c:pt idx="7">
                    <c:v>07-03-1957</c:v>
                  </c:pt>
                  <c:pt idx="8">
                    <c:v>15-05-1974</c:v>
                  </c:pt>
                  <c:pt idx="9">
                    <c:v>11-11-1949</c:v>
                  </c:pt>
                  <c:pt idx="10">
                    <c:v>26-01-1964</c:v>
                  </c:pt>
                  <c:pt idx="11">
                    <c:v>06-04-1948</c:v>
                  </c:pt>
                  <c:pt idx="12">
                    <c:v>24-11-1981</c:v>
                  </c:pt>
                  <c:pt idx="13">
                    <c:v>06-11-1951</c:v>
                  </c:pt>
                  <c:pt idx="14">
                    <c:v>21-11-1989</c:v>
                  </c:pt>
                  <c:pt idx="15">
                    <c:v>24-11-1952</c:v>
                  </c:pt>
                  <c:pt idx="16">
                    <c:v>08-04-1994</c:v>
                  </c:pt>
                  <c:pt idx="17">
                    <c:v>15-11-1983</c:v>
                  </c:pt>
                  <c:pt idx="18">
                    <c:v>07-12-1985</c:v>
                  </c:pt>
                  <c:pt idx="19">
                    <c:v>01-05-1996</c:v>
                  </c:pt>
                  <c:pt idx="20">
                    <c:v>17-02-1964</c:v>
                  </c:pt>
                  <c:pt idx="21">
                    <c:v>12-05-1958</c:v>
                  </c:pt>
                  <c:pt idx="22">
                    <c:v>18-09-1992</c:v>
                  </c:pt>
                  <c:pt idx="23">
                    <c:v>11-08-1994</c:v>
                  </c:pt>
                  <c:pt idx="24">
                    <c:v>15-01-1968</c:v>
                  </c:pt>
                  <c:pt idx="25">
                    <c:v>07-01-1947</c:v>
                  </c:pt>
                  <c:pt idx="26">
                    <c:v>07-04-1982</c:v>
                  </c:pt>
                  <c:pt idx="27">
                    <c:v>29-01-1970</c:v>
                  </c:pt>
                  <c:pt idx="28">
                    <c:v>18-01-1999</c:v>
                  </c:pt>
                  <c:pt idx="29">
                    <c:v>25-09-1946</c:v>
                  </c:pt>
                  <c:pt idx="30">
                    <c:v>23-08-1947</c:v>
                  </c:pt>
                  <c:pt idx="31">
                    <c:v>12-08-1996</c:v>
                  </c:pt>
                  <c:pt idx="32">
                    <c:v>09-02-1944</c:v>
                  </c:pt>
                  <c:pt idx="33">
                    <c:v>10-02-1944</c:v>
                  </c:pt>
                  <c:pt idx="34">
                    <c:v>29-12-1997</c:v>
                  </c:pt>
                  <c:pt idx="35">
                    <c:v>09-08-1942</c:v>
                  </c:pt>
                  <c:pt idx="36">
                    <c:v>21-06-1951</c:v>
                  </c:pt>
                  <c:pt idx="37">
                    <c:v>17-06-1998</c:v>
                  </c:pt>
                  <c:pt idx="38">
                    <c:v>07-01-1962</c:v>
                  </c:pt>
                  <c:pt idx="39">
                    <c:v>26-01-1979</c:v>
                  </c:pt>
                  <c:pt idx="40">
                    <c:v>14-05-1987</c:v>
                  </c:pt>
                  <c:pt idx="41">
                    <c:v>26-04-1998</c:v>
                  </c:pt>
                  <c:pt idx="42">
                    <c:v>21-02-1945</c:v>
                  </c:pt>
                  <c:pt idx="43">
                    <c:v>31-05-1997</c:v>
                  </c:pt>
                  <c:pt idx="44">
                    <c:v>03-01-1967</c:v>
                  </c:pt>
                  <c:pt idx="45">
                    <c:v>12-01-1982</c:v>
                  </c:pt>
                  <c:pt idx="46">
                    <c:v>01-10-1950</c:v>
                  </c:pt>
                  <c:pt idx="47">
                    <c:v>16-12-1965</c:v>
                  </c:pt>
                  <c:pt idx="48">
                    <c:v>25-12-1957</c:v>
                  </c:pt>
                  <c:pt idx="49">
                    <c:v>20-06-1945</c:v>
                  </c:pt>
                  <c:pt idx="50">
                    <c:v>03-12-1969</c:v>
                  </c:pt>
                  <c:pt idx="51">
                    <c:v>10-10-1957</c:v>
                  </c:pt>
                  <c:pt idx="52">
                    <c:v>17-05-1962</c:v>
                  </c:pt>
                  <c:pt idx="53">
                    <c:v>09-08-1946</c:v>
                  </c:pt>
                  <c:pt idx="54">
                    <c:v>11-12-1965</c:v>
                  </c:pt>
                  <c:pt idx="55">
                    <c:v>11-02-1990</c:v>
                  </c:pt>
                  <c:pt idx="56">
                    <c:v>19-06-1964</c:v>
                  </c:pt>
                  <c:pt idx="57">
                    <c:v>18-07-1995</c:v>
                  </c:pt>
                  <c:pt idx="58">
                    <c:v>22-08-1994</c:v>
                  </c:pt>
                  <c:pt idx="59">
                    <c:v>14-11-1990</c:v>
                  </c:pt>
                  <c:pt idx="60">
                    <c:v>01-02-1994</c:v>
                  </c:pt>
                  <c:pt idx="61">
                    <c:v>12-11-1997</c:v>
                  </c:pt>
                  <c:pt idx="62">
                    <c:v>02-05-1953</c:v>
                  </c:pt>
                  <c:pt idx="63">
                    <c:v>10-07-1991</c:v>
                  </c:pt>
                  <c:pt idx="64">
                    <c:v>02-06-1973</c:v>
                  </c:pt>
                  <c:pt idx="65">
                    <c:v>08-01-1993</c:v>
                  </c:pt>
                  <c:pt idx="66">
                    <c:v>17-04-1984</c:v>
                  </c:pt>
                  <c:pt idx="67">
                    <c:v>08-02-1994</c:v>
                  </c:pt>
                  <c:pt idx="68">
                    <c:v>27-01-1993</c:v>
                  </c:pt>
                  <c:pt idx="69">
                    <c:v>19-09-1964</c:v>
                  </c:pt>
                  <c:pt idx="70">
                    <c:v>18-02-1981</c:v>
                  </c:pt>
                  <c:pt idx="71">
                    <c:v>17-10-1998</c:v>
                  </c:pt>
                  <c:pt idx="72">
                    <c:v>16-01-1971</c:v>
                  </c:pt>
                  <c:pt idx="73">
                    <c:v>25-02-2000</c:v>
                  </c:pt>
                  <c:pt idx="74">
                    <c:v>19-04-1959</c:v>
                  </c:pt>
                  <c:pt idx="75">
                    <c:v>29-06-1976</c:v>
                  </c:pt>
                  <c:pt idx="76">
                    <c:v>27-07-1951</c:v>
                  </c:pt>
                  <c:pt idx="77">
                    <c:v>23-08-1980</c:v>
                  </c:pt>
                  <c:pt idx="78">
                    <c:v>24-07-1943</c:v>
                  </c:pt>
                  <c:pt idx="79">
                    <c:v>06-07-1988</c:v>
                  </c:pt>
                  <c:pt idx="80">
                    <c:v>24-03-1973</c:v>
                  </c:pt>
                  <c:pt idx="81">
                    <c:v>26-05-1942</c:v>
                  </c:pt>
                  <c:pt idx="82">
                    <c:v>04-11-1977</c:v>
                  </c:pt>
                  <c:pt idx="83">
                    <c:v>17-10-1956</c:v>
                  </c:pt>
                  <c:pt idx="84">
                    <c:v>18-02-1997</c:v>
                  </c:pt>
                  <c:pt idx="85">
                    <c:v>25-10-1996</c:v>
                  </c:pt>
                  <c:pt idx="86">
                    <c:v>13-11-1959</c:v>
                  </c:pt>
                  <c:pt idx="87">
                    <c:v>03-01-1958</c:v>
                  </c:pt>
                  <c:pt idx="88">
                    <c:v>29-04-1997</c:v>
                  </c:pt>
                  <c:pt idx="89">
                    <c:v>25-06-1988</c:v>
                  </c:pt>
                  <c:pt idx="90">
                    <c:v>04-01-1942</c:v>
                  </c:pt>
                  <c:pt idx="91">
                    <c:v>24-05-1969</c:v>
                  </c:pt>
                  <c:pt idx="92">
                    <c:v>28-03-1951</c:v>
                  </c:pt>
                  <c:pt idx="93">
                    <c:v>01-03-1963</c:v>
                  </c:pt>
                  <c:pt idx="94">
                    <c:v>16-04-1949</c:v>
                  </c:pt>
                  <c:pt idx="95">
                    <c:v>12-10-1983</c:v>
                  </c:pt>
                  <c:pt idx="96">
                    <c:v>19-12-1978</c:v>
                  </c:pt>
                  <c:pt idx="97">
                    <c:v>11-11-1999</c:v>
                  </c:pt>
                  <c:pt idx="98">
                    <c:v>29-01-1967</c:v>
                  </c:pt>
                  <c:pt idx="99">
                    <c:v>30-05-1948</c:v>
                  </c:pt>
                  <c:pt idx="100">
                    <c:v>15-10-1974</c:v>
                  </c:pt>
                  <c:pt idx="101">
                    <c:v>13-12-1991</c:v>
                  </c:pt>
                  <c:pt idx="102">
                    <c:v>18-06-1994</c:v>
                  </c:pt>
                  <c:pt idx="103">
                    <c:v>16-06-1993</c:v>
                  </c:pt>
                  <c:pt idx="104">
                    <c:v>18-05-1943</c:v>
                  </c:pt>
                  <c:pt idx="105">
                    <c:v>27-11-1966</c:v>
                  </c:pt>
                  <c:pt idx="106">
                    <c:v>12-11-1966</c:v>
                  </c:pt>
                  <c:pt idx="107">
                    <c:v>16-08-1959</c:v>
                  </c:pt>
                  <c:pt idx="108">
                    <c:v>02-02-1994</c:v>
                  </c:pt>
                  <c:pt idx="109">
                    <c:v>02-01-1989</c:v>
                  </c:pt>
                  <c:pt idx="110">
                    <c:v>11-07-1954</c:v>
                  </c:pt>
                  <c:pt idx="111">
                    <c:v>29-08-1959</c:v>
                  </c:pt>
                  <c:pt idx="112">
                    <c:v>27-11-1983</c:v>
                  </c:pt>
                  <c:pt idx="113">
                    <c:v>09-06-1983</c:v>
                  </c:pt>
                  <c:pt idx="114">
                    <c:v>27-10-1991</c:v>
                  </c:pt>
                  <c:pt idx="115">
                    <c:v>01-03-1948</c:v>
                  </c:pt>
                  <c:pt idx="116">
                    <c:v>18-02-1981</c:v>
                  </c:pt>
                  <c:pt idx="117">
                    <c:v>16-09-2000</c:v>
                  </c:pt>
                  <c:pt idx="118">
                    <c:v>28-01-1943</c:v>
                  </c:pt>
                  <c:pt idx="119">
                    <c:v>14-07-1980</c:v>
                  </c:pt>
                  <c:pt idx="120">
                    <c:v>25-03-1947</c:v>
                  </c:pt>
                  <c:pt idx="121">
                    <c:v>25-01-1964</c:v>
                  </c:pt>
                  <c:pt idx="122">
                    <c:v>17-03-1955</c:v>
                  </c:pt>
                  <c:pt idx="123">
                    <c:v>26-03-1988</c:v>
                  </c:pt>
                  <c:pt idx="124">
                    <c:v>04-07-1954</c:v>
                  </c:pt>
                  <c:pt idx="125">
                    <c:v>11-08-1942</c:v>
                  </c:pt>
                  <c:pt idx="126">
                    <c:v>07-05-1949</c:v>
                  </c:pt>
                  <c:pt idx="127">
                    <c:v>14-10-1958</c:v>
                  </c:pt>
                  <c:pt idx="128">
                    <c:v>11-01-1988</c:v>
                  </c:pt>
                  <c:pt idx="129">
                    <c:v>16-06-1961</c:v>
                  </c:pt>
                  <c:pt idx="130">
                    <c:v>06-06-1960</c:v>
                  </c:pt>
                  <c:pt idx="131">
                    <c:v>04-06-1959</c:v>
                  </c:pt>
                  <c:pt idx="132">
                    <c:v>18-11-1991</c:v>
                  </c:pt>
                  <c:pt idx="133">
                    <c:v>18-02-1954</c:v>
                  </c:pt>
                  <c:pt idx="134">
                    <c:v>31-01-1959</c:v>
                  </c:pt>
                  <c:pt idx="135">
                    <c:v>09-04-1954</c:v>
                  </c:pt>
                  <c:pt idx="136">
                    <c:v>15-10-1946</c:v>
                  </c:pt>
                  <c:pt idx="137">
                    <c:v>07-11-1994</c:v>
                  </c:pt>
                  <c:pt idx="138">
                    <c:v>10-05-1968</c:v>
                  </c:pt>
                  <c:pt idx="139">
                    <c:v>05-10-1963</c:v>
                  </c:pt>
                  <c:pt idx="140">
                    <c:v>02-09-1966</c:v>
                  </c:pt>
                  <c:pt idx="141">
                    <c:v>08-12-1974</c:v>
                  </c:pt>
                  <c:pt idx="142">
                    <c:v>19-07-1995</c:v>
                  </c:pt>
                  <c:pt idx="143">
                    <c:v>23-11-1974</c:v>
                  </c:pt>
                  <c:pt idx="144">
                    <c:v>29-08-1947</c:v>
                  </c:pt>
                  <c:pt idx="145">
                    <c:v>07-06-1994</c:v>
                  </c:pt>
                  <c:pt idx="146">
                    <c:v>26-10-1983</c:v>
                  </c:pt>
                  <c:pt idx="147">
                    <c:v>06-05-1951</c:v>
                  </c:pt>
                  <c:pt idx="148">
                    <c:v>05-03-1987</c:v>
                  </c:pt>
                </c:lvl>
                <c:lvl>
                  <c:pt idx="0">
                    <c:v>Finance &amp; Accounting</c:v>
                  </c:pt>
                  <c:pt idx="1">
                    <c:v>Aerial</c:v>
                  </c:pt>
                  <c:pt idx="2">
                    <c:v>General - Sga</c:v>
                  </c:pt>
                  <c:pt idx="3">
                    <c:v>Finance &amp; Accounting</c:v>
                  </c:pt>
                  <c:pt idx="4">
                    <c:v>General - Con</c:v>
                  </c:pt>
                  <c:pt idx="5">
                    <c:v>Field Operations</c:v>
                  </c:pt>
                  <c:pt idx="6">
                    <c:v>General - Eng</c:v>
                  </c:pt>
                  <c:pt idx="7">
                    <c:v>Engineers</c:v>
                  </c:pt>
                  <c:pt idx="8">
                    <c:v>Executive</c:v>
                  </c:pt>
                  <c:pt idx="9">
                    <c:v>Engineers</c:v>
                  </c:pt>
                  <c:pt idx="10">
                    <c:v>Field Operations</c:v>
                  </c:pt>
                  <c:pt idx="11">
                    <c:v>General - Con</c:v>
                  </c:pt>
                  <c:pt idx="12">
                    <c:v>Splicing</c:v>
                  </c:pt>
                  <c:pt idx="13">
                    <c:v>Finance &amp; Accounting</c:v>
                  </c:pt>
                  <c:pt idx="14">
                    <c:v>General - Con</c:v>
                  </c:pt>
                  <c:pt idx="15">
                    <c:v>Field Operations</c:v>
                  </c:pt>
                  <c:pt idx="16">
                    <c:v>Project Management - Con</c:v>
                  </c:pt>
                  <c:pt idx="17">
                    <c:v>Engineers</c:v>
                  </c:pt>
                  <c:pt idx="18">
                    <c:v>Project Management - Con</c:v>
                  </c:pt>
                  <c:pt idx="19">
                    <c:v>Field Operations</c:v>
                  </c:pt>
                  <c:pt idx="20">
                    <c:v>General - Con</c:v>
                  </c:pt>
                  <c:pt idx="21">
                    <c:v>Engineers</c:v>
                  </c:pt>
                  <c:pt idx="22">
                    <c:v>General - Eng</c:v>
                  </c:pt>
                  <c:pt idx="23">
                    <c:v>Field Operations</c:v>
                  </c:pt>
                  <c:pt idx="24">
                    <c:v>General - Con</c:v>
                  </c:pt>
                  <c:pt idx="25">
                    <c:v>General - Con</c:v>
                  </c:pt>
                  <c:pt idx="26">
                    <c:v>Fielders</c:v>
                  </c:pt>
                  <c:pt idx="27">
                    <c:v>General - Con</c:v>
                  </c:pt>
                  <c:pt idx="28">
                    <c:v>Project Management - Eng</c:v>
                  </c:pt>
                  <c:pt idx="29">
                    <c:v>Field Operations</c:v>
                  </c:pt>
                  <c:pt idx="30">
                    <c:v>Engineers</c:v>
                  </c:pt>
                  <c:pt idx="31">
                    <c:v>Field Operations</c:v>
                  </c:pt>
                  <c:pt idx="32">
                    <c:v>General - Con</c:v>
                  </c:pt>
                  <c:pt idx="33">
                    <c:v>Aerial</c:v>
                  </c:pt>
                  <c:pt idx="34">
                    <c:v>General - Con</c:v>
                  </c:pt>
                  <c:pt idx="35">
                    <c:v>Field Operations</c:v>
                  </c:pt>
                  <c:pt idx="36">
                    <c:v>Field Operations</c:v>
                  </c:pt>
                  <c:pt idx="37">
                    <c:v>Shop (Fleet)</c:v>
                  </c:pt>
                  <c:pt idx="38">
                    <c:v>General - Con</c:v>
                  </c:pt>
                  <c:pt idx="39">
                    <c:v>Aerial</c:v>
                  </c:pt>
                  <c:pt idx="40">
                    <c:v>Fielders</c:v>
                  </c:pt>
                  <c:pt idx="41">
                    <c:v>Wireline Construction</c:v>
                  </c:pt>
                  <c:pt idx="42">
                    <c:v>Field Operations</c:v>
                  </c:pt>
                  <c:pt idx="43">
                    <c:v>Field Operations</c:v>
                  </c:pt>
                  <c:pt idx="44">
                    <c:v>Field Operations</c:v>
                  </c:pt>
                  <c:pt idx="45">
                    <c:v>Project Management - Con</c:v>
                  </c:pt>
                  <c:pt idx="46">
                    <c:v>Shop (Fleet)</c:v>
                  </c:pt>
                  <c:pt idx="47">
                    <c:v>Catv</c:v>
                  </c:pt>
                  <c:pt idx="48">
                    <c:v>General - Con</c:v>
                  </c:pt>
                  <c:pt idx="49">
                    <c:v>Fielders</c:v>
                  </c:pt>
                  <c:pt idx="50">
                    <c:v>Aerial</c:v>
                  </c:pt>
                  <c:pt idx="51">
                    <c:v>Wireline Construction</c:v>
                  </c:pt>
                  <c:pt idx="52">
                    <c:v>Project Management - Con</c:v>
                  </c:pt>
                  <c:pt idx="53">
                    <c:v>Catv</c:v>
                  </c:pt>
                  <c:pt idx="54">
                    <c:v>Wireline Construction</c:v>
                  </c:pt>
                  <c:pt idx="55">
                    <c:v>Catv</c:v>
                  </c:pt>
                  <c:pt idx="56">
                    <c:v>Project Management - Con</c:v>
                  </c:pt>
                  <c:pt idx="57">
                    <c:v>General - Con</c:v>
                  </c:pt>
                  <c:pt idx="58">
                    <c:v>Field Operations</c:v>
                  </c:pt>
                  <c:pt idx="59">
                    <c:v>Fielders</c:v>
                  </c:pt>
                  <c:pt idx="60">
                    <c:v>General - Sga</c:v>
                  </c:pt>
                  <c:pt idx="61">
                    <c:v>Wireline Construction</c:v>
                  </c:pt>
                  <c:pt idx="62">
                    <c:v>Field Operations</c:v>
                  </c:pt>
                  <c:pt idx="63">
                    <c:v>General - Sga</c:v>
                  </c:pt>
                  <c:pt idx="64">
                    <c:v>Field Operations</c:v>
                  </c:pt>
                  <c:pt idx="65">
                    <c:v>General - Con</c:v>
                  </c:pt>
                  <c:pt idx="66">
                    <c:v>Project Management - Con</c:v>
                  </c:pt>
                  <c:pt idx="67">
                    <c:v>General - Con</c:v>
                  </c:pt>
                  <c:pt idx="68">
                    <c:v>Wireline Construction</c:v>
                  </c:pt>
                  <c:pt idx="69">
                    <c:v>General - Sga</c:v>
                  </c:pt>
                  <c:pt idx="70">
                    <c:v>Project Management - Con</c:v>
                  </c:pt>
                  <c:pt idx="71">
                    <c:v>General - Sga</c:v>
                  </c:pt>
                  <c:pt idx="72">
                    <c:v>Field Operations</c:v>
                  </c:pt>
                  <c:pt idx="73">
                    <c:v>Shop (Fleet)</c:v>
                  </c:pt>
                  <c:pt idx="74">
                    <c:v>General - Con</c:v>
                  </c:pt>
                  <c:pt idx="75">
                    <c:v>Splicing</c:v>
                  </c:pt>
                  <c:pt idx="76">
                    <c:v>Project Management - Con</c:v>
                  </c:pt>
                  <c:pt idx="77">
                    <c:v>General - Con</c:v>
                  </c:pt>
                  <c:pt idx="78">
                    <c:v>Field Operations</c:v>
                  </c:pt>
                  <c:pt idx="79">
                    <c:v>Field Operations</c:v>
                  </c:pt>
                  <c:pt idx="80">
                    <c:v>Project Management - Con</c:v>
                  </c:pt>
                  <c:pt idx="81">
                    <c:v>Aerial</c:v>
                  </c:pt>
                  <c:pt idx="82">
                    <c:v>General - Sga</c:v>
                  </c:pt>
                  <c:pt idx="83">
                    <c:v>General - Con</c:v>
                  </c:pt>
                  <c:pt idx="84">
                    <c:v>Finance &amp; Accounting</c:v>
                  </c:pt>
                  <c:pt idx="85">
                    <c:v>Yard (Material Handling)</c:v>
                  </c:pt>
                  <c:pt idx="86">
                    <c:v>General - Con</c:v>
                  </c:pt>
                  <c:pt idx="87">
                    <c:v>Wireline Construction</c:v>
                  </c:pt>
                  <c:pt idx="88">
                    <c:v>Finance &amp; Accounting</c:v>
                  </c:pt>
                  <c:pt idx="89">
                    <c:v>Project Management - Con</c:v>
                  </c:pt>
                  <c:pt idx="90">
                    <c:v>Splicing</c:v>
                  </c:pt>
                  <c:pt idx="91">
                    <c:v>General - Eng</c:v>
                  </c:pt>
                  <c:pt idx="92">
                    <c:v>Aerial</c:v>
                  </c:pt>
                  <c:pt idx="93">
                    <c:v>Project Management - Con</c:v>
                  </c:pt>
                  <c:pt idx="94">
                    <c:v>General - Con</c:v>
                  </c:pt>
                  <c:pt idx="95">
                    <c:v>Splicing</c:v>
                  </c:pt>
                  <c:pt idx="96">
                    <c:v>General - Con</c:v>
                  </c:pt>
                  <c:pt idx="97">
                    <c:v>Field Operations</c:v>
                  </c:pt>
                  <c:pt idx="98">
                    <c:v>General - Con</c:v>
                  </c:pt>
                  <c:pt idx="99">
                    <c:v>General - Con</c:v>
                  </c:pt>
                  <c:pt idx="100">
                    <c:v>Aerial</c:v>
                  </c:pt>
                  <c:pt idx="101">
                    <c:v>Finance &amp; Accounting</c:v>
                  </c:pt>
                  <c:pt idx="102">
                    <c:v>Field Operations</c:v>
                  </c:pt>
                  <c:pt idx="103">
                    <c:v>Field Operations</c:v>
                  </c:pt>
                  <c:pt idx="104">
                    <c:v>Project Management - Con</c:v>
                  </c:pt>
                  <c:pt idx="105">
                    <c:v>Wireless</c:v>
                  </c:pt>
                  <c:pt idx="106">
                    <c:v>General - Sga</c:v>
                  </c:pt>
                  <c:pt idx="107">
                    <c:v>Engineers</c:v>
                  </c:pt>
                  <c:pt idx="108">
                    <c:v>Fielders</c:v>
                  </c:pt>
                  <c:pt idx="109">
                    <c:v>General - Sga</c:v>
                  </c:pt>
                  <c:pt idx="110">
                    <c:v>Field Operations</c:v>
                  </c:pt>
                  <c:pt idx="111">
                    <c:v>Fielders</c:v>
                  </c:pt>
                  <c:pt idx="112">
                    <c:v>General - Con</c:v>
                  </c:pt>
                  <c:pt idx="113">
                    <c:v>Splicing</c:v>
                  </c:pt>
                  <c:pt idx="114">
                    <c:v>Field Operations</c:v>
                  </c:pt>
                  <c:pt idx="115">
                    <c:v>Field Operations</c:v>
                  </c:pt>
                  <c:pt idx="116">
                    <c:v>General - Con</c:v>
                  </c:pt>
                  <c:pt idx="117">
                    <c:v>Aerial</c:v>
                  </c:pt>
                  <c:pt idx="118">
                    <c:v>Field Operations</c:v>
                  </c:pt>
                  <c:pt idx="119">
                    <c:v>General - Con</c:v>
                  </c:pt>
                  <c:pt idx="120">
                    <c:v>Project Management - Eng</c:v>
                  </c:pt>
                  <c:pt idx="121">
                    <c:v>General - Con</c:v>
                  </c:pt>
                  <c:pt idx="122">
                    <c:v>Field Operations</c:v>
                  </c:pt>
                  <c:pt idx="123">
                    <c:v>Wireline Construction</c:v>
                  </c:pt>
                  <c:pt idx="124">
                    <c:v>Engineers</c:v>
                  </c:pt>
                  <c:pt idx="125">
                    <c:v>Field Operations</c:v>
                  </c:pt>
                  <c:pt idx="126">
                    <c:v>Field Operations</c:v>
                  </c:pt>
                  <c:pt idx="127">
                    <c:v>People Services</c:v>
                  </c:pt>
                  <c:pt idx="128">
                    <c:v>General - Eng</c:v>
                  </c:pt>
                  <c:pt idx="129">
                    <c:v>Wireline Construction</c:v>
                  </c:pt>
                  <c:pt idx="130">
                    <c:v>Field Operations</c:v>
                  </c:pt>
                  <c:pt idx="131">
                    <c:v>Yard (Material Handling)</c:v>
                  </c:pt>
                  <c:pt idx="132">
                    <c:v>Field Operations</c:v>
                  </c:pt>
                  <c:pt idx="133">
                    <c:v>Field Operations</c:v>
                  </c:pt>
                  <c:pt idx="134">
                    <c:v>General - Con</c:v>
                  </c:pt>
                  <c:pt idx="135">
                    <c:v>Shop (Fleet)</c:v>
                  </c:pt>
                  <c:pt idx="136">
                    <c:v>Field Operations</c:v>
                  </c:pt>
                  <c:pt idx="137">
                    <c:v>Aerial</c:v>
                  </c:pt>
                  <c:pt idx="138">
                    <c:v>General - Con</c:v>
                  </c:pt>
                  <c:pt idx="139">
                    <c:v>Aerial</c:v>
                  </c:pt>
                  <c:pt idx="140">
                    <c:v>General - Sga</c:v>
                  </c:pt>
                  <c:pt idx="141">
                    <c:v>Field Operations</c:v>
                  </c:pt>
                  <c:pt idx="142">
                    <c:v>Catv</c:v>
                  </c:pt>
                  <c:pt idx="143">
                    <c:v>Fielders</c:v>
                  </c:pt>
                  <c:pt idx="144">
                    <c:v>Field Operations</c:v>
                  </c:pt>
                  <c:pt idx="145">
                    <c:v>Fielders</c:v>
                  </c:pt>
                  <c:pt idx="146">
                    <c:v>Field Operations</c:v>
                  </c:pt>
                  <c:pt idx="147">
                    <c:v>Underground</c:v>
                  </c:pt>
                  <c:pt idx="148">
                    <c:v>Field Operations</c:v>
                  </c:pt>
                </c:lvl>
                <c:lvl>
                  <c:pt idx="0">
                    <c:v>Production       </c:v>
                  </c:pt>
                  <c:pt idx="1">
                    <c:v>Production       </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IT/IS</c:v>
                  </c:pt>
                  <c:pt idx="16">
                    <c:v>IT/IS</c:v>
                  </c:pt>
                  <c:pt idx="17">
                    <c:v>Sales</c:v>
                  </c:pt>
                  <c:pt idx="18">
                    <c:v>Sales</c:v>
                  </c:pt>
                  <c:pt idx="19">
                    <c:v>Sales</c:v>
                  </c:pt>
                  <c:pt idx="20">
                    <c:v>Sales</c:v>
                  </c:pt>
                  <c:pt idx="21">
                    <c:v>Sales</c:v>
                  </c:pt>
                  <c:pt idx="22">
                    <c:v>Sales</c:v>
                  </c:pt>
                  <c:pt idx="23">
                    <c:v>Sales</c:v>
                  </c:pt>
                  <c:pt idx="24">
                    <c:v>Sales</c:v>
                  </c:pt>
                  <c:pt idx="25">
                    <c:v>Sales</c:v>
                  </c:pt>
                  <c:pt idx="26">
                    <c:v>Sales</c:v>
                  </c:pt>
                  <c:pt idx="27">
                    <c:v>IT/IS</c:v>
                  </c:pt>
                  <c:pt idx="28">
                    <c:v>Sales</c:v>
                  </c:pt>
                  <c:pt idx="29">
                    <c:v>Sales</c:v>
                  </c:pt>
                  <c:pt idx="30">
                    <c:v>Sales</c:v>
                  </c:pt>
                  <c:pt idx="31">
                    <c:v>Sales</c:v>
                  </c:pt>
                  <c:pt idx="32">
                    <c:v>Sales</c:v>
                  </c:pt>
                  <c:pt idx="33">
                    <c:v>Sales</c:v>
                  </c:pt>
                  <c:pt idx="34">
                    <c:v>Sales</c:v>
                  </c:pt>
                  <c:pt idx="35">
                    <c:v>Sales</c:v>
                  </c:pt>
                  <c:pt idx="36">
                    <c:v>Sales</c:v>
                  </c:pt>
                  <c:pt idx="37">
                    <c:v>Sales</c:v>
                  </c:pt>
                  <c:pt idx="38">
                    <c:v>Sales</c:v>
                  </c:pt>
                  <c:pt idx="39">
                    <c:v>IT/IS</c:v>
                  </c:pt>
                  <c:pt idx="40">
                    <c:v>Sales</c:v>
                  </c:pt>
                  <c:pt idx="41">
                    <c:v>Sales</c:v>
                  </c:pt>
                  <c:pt idx="42">
                    <c:v>Sales</c:v>
                  </c:pt>
                  <c:pt idx="43">
                    <c:v>Sales</c:v>
                  </c:pt>
                  <c:pt idx="44">
                    <c:v>Sales</c:v>
                  </c:pt>
                  <c:pt idx="45">
                    <c:v>Sales</c:v>
                  </c:pt>
                  <c:pt idx="46">
                    <c:v>Sales</c:v>
                  </c:pt>
                  <c:pt idx="47">
                    <c:v>Sales</c:v>
                  </c:pt>
                  <c:pt idx="48">
                    <c:v>Sales</c:v>
                  </c:pt>
                  <c:pt idx="49">
                    <c:v>Sales</c:v>
                  </c:pt>
                  <c:pt idx="50">
                    <c:v>IT/IS</c:v>
                  </c:pt>
                  <c:pt idx="51">
                    <c:v>Sales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IT/IS</c:v>
                  </c:pt>
                  <c:pt idx="106">
                    <c:v>Sales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IT/IS</c:v>
                  </c:pt>
                  <c:pt idx="119">
                    <c:v>Sales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Production       </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lvl>
                <c:lvl>
                  <c:pt idx="0">
                    <c:v>Temporary</c:v>
                  </c:pt>
                  <c:pt idx="1">
                    <c:v>Part-Time</c:v>
                  </c:pt>
                  <c:pt idx="2">
                    <c:v>Part-Time</c:v>
                  </c:pt>
                  <c:pt idx="3">
                    <c:v>Full-Time</c:v>
                  </c:pt>
                  <c:pt idx="4">
                    <c:v>Temporary</c:v>
                  </c:pt>
                  <c:pt idx="5">
                    <c:v>Full-Time</c:v>
                  </c:pt>
                  <c:pt idx="6">
                    <c:v>Temporary</c:v>
                  </c:pt>
                  <c:pt idx="7">
                    <c:v>Full-Time</c:v>
                  </c:pt>
                  <c:pt idx="8">
                    <c:v>Part-Time</c:v>
                  </c:pt>
                  <c:pt idx="9">
                    <c:v>Temporary</c:v>
                  </c:pt>
                  <c:pt idx="10">
                    <c:v>Temporary</c:v>
                  </c:pt>
                  <c:pt idx="11">
                    <c:v>Temporary</c:v>
                  </c:pt>
                  <c:pt idx="12">
                    <c:v>Temporary</c:v>
                  </c:pt>
                  <c:pt idx="13">
                    <c:v>Full-Time</c:v>
                  </c:pt>
                  <c:pt idx="14">
                    <c:v>Part-Time</c:v>
                  </c:pt>
                  <c:pt idx="15">
                    <c:v>Full-Time</c:v>
                  </c:pt>
                  <c:pt idx="16">
                    <c:v>Part-Time</c:v>
                  </c:pt>
                  <c:pt idx="17">
                    <c:v>Part-Time</c:v>
                  </c:pt>
                  <c:pt idx="18">
                    <c:v>Full-Time</c:v>
                  </c:pt>
                  <c:pt idx="19">
                    <c:v>Part-Time</c:v>
                  </c:pt>
                  <c:pt idx="20">
                    <c:v>Part-Time</c:v>
                  </c:pt>
                  <c:pt idx="21">
                    <c:v>Temporary</c:v>
                  </c:pt>
                  <c:pt idx="22">
                    <c:v>Temporary</c:v>
                  </c:pt>
                  <c:pt idx="23">
                    <c:v>Temporary</c:v>
                  </c:pt>
                  <c:pt idx="24">
                    <c:v>Full-Time</c:v>
                  </c:pt>
                  <c:pt idx="25">
                    <c:v>Part-Time</c:v>
                  </c:pt>
                  <c:pt idx="26">
                    <c:v>Part-Time</c:v>
                  </c:pt>
                  <c:pt idx="27">
                    <c:v>Full-Time</c:v>
                  </c:pt>
                  <c:pt idx="28">
                    <c:v>Temporary</c:v>
                  </c:pt>
                  <c:pt idx="29">
                    <c:v>Temporary</c:v>
                  </c:pt>
                  <c:pt idx="30">
                    <c:v>Temporary</c:v>
                  </c:pt>
                  <c:pt idx="31">
                    <c:v>Full-Time</c:v>
                  </c:pt>
                  <c:pt idx="32">
                    <c:v>Full-Time</c:v>
                  </c:pt>
                  <c:pt idx="33">
                    <c:v>Full-Time</c:v>
                  </c:pt>
                  <c:pt idx="34">
                    <c:v>Part-Time</c:v>
                  </c:pt>
                  <c:pt idx="35">
                    <c:v>Full-Time</c:v>
                  </c:pt>
                  <c:pt idx="36">
                    <c:v>Temporary</c:v>
                  </c:pt>
                  <c:pt idx="37">
                    <c:v>Full-Time</c:v>
                  </c:pt>
                  <c:pt idx="38">
                    <c:v>Full-Time</c:v>
                  </c:pt>
                  <c:pt idx="39">
                    <c:v>Full-Time</c:v>
                  </c:pt>
                  <c:pt idx="40">
                    <c:v>Part-Time</c:v>
                  </c:pt>
                  <c:pt idx="41">
                    <c:v>Temporary</c:v>
                  </c:pt>
                  <c:pt idx="42">
                    <c:v>Full-Time</c:v>
                  </c:pt>
                  <c:pt idx="43">
                    <c:v>Part-Time</c:v>
                  </c:pt>
                  <c:pt idx="44">
                    <c:v>Temporary</c:v>
                  </c:pt>
                  <c:pt idx="45">
                    <c:v>Full-Time</c:v>
                  </c:pt>
                  <c:pt idx="46">
                    <c:v>Temporary</c:v>
                  </c:pt>
                  <c:pt idx="47">
                    <c:v>Temporary</c:v>
                  </c:pt>
                  <c:pt idx="48">
                    <c:v>Temporary</c:v>
                  </c:pt>
                  <c:pt idx="49">
                    <c:v>Temporary</c:v>
                  </c:pt>
                  <c:pt idx="50">
                    <c:v>Full-Time</c:v>
                  </c:pt>
                  <c:pt idx="51">
                    <c:v>Temporary</c:v>
                  </c:pt>
                  <c:pt idx="52">
                    <c:v>Part-Time</c:v>
                  </c:pt>
                  <c:pt idx="53">
                    <c:v>Temporary</c:v>
                  </c:pt>
                  <c:pt idx="54">
                    <c:v>Part-Time</c:v>
                  </c:pt>
                  <c:pt idx="55">
                    <c:v>Temporary</c:v>
                  </c:pt>
                  <c:pt idx="56">
                    <c:v>Temporary</c:v>
                  </c:pt>
                  <c:pt idx="57">
                    <c:v>Full-Time</c:v>
                  </c:pt>
                  <c:pt idx="58">
                    <c:v>Full-Time</c:v>
                  </c:pt>
                  <c:pt idx="59">
                    <c:v>Temporary</c:v>
                  </c:pt>
                  <c:pt idx="60">
                    <c:v>Part-Time</c:v>
                  </c:pt>
                  <c:pt idx="61">
                    <c:v>Full-Time</c:v>
                  </c:pt>
                  <c:pt idx="62">
                    <c:v>Temporary</c:v>
                  </c:pt>
                  <c:pt idx="63">
                    <c:v>Part-Time</c:v>
                  </c:pt>
                  <c:pt idx="64">
                    <c:v>Full-Time</c:v>
                  </c:pt>
                  <c:pt idx="65">
                    <c:v>Full-Time</c:v>
                  </c:pt>
                  <c:pt idx="66">
                    <c:v>Full-Time</c:v>
                  </c:pt>
                  <c:pt idx="67">
                    <c:v>Full-Time</c:v>
                  </c:pt>
                  <c:pt idx="68">
                    <c:v>Temporary</c:v>
                  </c:pt>
                  <c:pt idx="69">
                    <c:v>Part-Time</c:v>
                  </c:pt>
                  <c:pt idx="70">
                    <c:v>Temporary</c:v>
                  </c:pt>
                  <c:pt idx="71">
                    <c:v>Full-Time</c:v>
                  </c:pt>
                  <c:pt idx="72">
                    <c:v>Temporary</c:v>
                  </c:pt>
                  <c:pt idx="73">
                    <c:v>Part-Time</c:v>
                  </c:pt>
                  <c:pt idx="74">
                    <c:v>Part-Time</c:v>
                  </c:pt>
                  <c:pt idx="75">
                    <c:v>Temporary</c:v>
                  </c:pt>
                  <c:pt idx="76">
                    <c:v>Temporary</c:v>
                  </c:pt>
                  <c:pt idx="77">
                    <c:v>Part-Time</c:v>
                  </c:pt>
                  <c:pt idx="78">
                    <c:v>Temporary</c:v>
                  </c:pt>
                  <c:pt idx="79">
                    <c:v>Temporary</c:v>
                  </c:pt>
                  <c:pt idx="80">
                    <c:v>Full-Time</c:v>
                  </c:pt>
                  <c:pt idx="81">
                    <c:v>Part-Time</c:v>
                  </c:pt>
                  <c:pt idx="82">
                    <c:v>Full-Time</c:v>
                  </c:pt>
                  <c:pt idx="83">
                    <c:v>Full-Time</c:v>
                  </c:pt>
                  <c:pt idx="84">
                    <c:v>Full-Time</c:v>
                  </c:pt>
                  <c:pt idx="85">
                    <c:v>Temporary</c:v>
                  </c:pt>
                  <c:pt idx="86">
                    <c:v>Temporary</c:v>
                  </c:pt>
                  <c:pt idx="87">
                    <c:v>Part-Time</c:v>
                  </c:pt>
                  <c:pt idx="88">
                    <c:v>Part-Time</c:v>
                  </c:pt>
                  <c:pt idx="89">
                    <c:v>Part-Time</c:v>
                  </c:pt>
                  <c:pt idx="90">
                    <c:v>Part-Time</c:v>
                  </c:pt>
                  <c:pt idx="91">
                    <c:v>Part-Time</c:v>
                  </c:pt>
                  <c:pt idx="92">
                    <c:v>Temporary</c:v>
                  </c:pt>
                  <c:pt idx="93">
                    <c:v>Temporary</c:v>
                  </c:pt>
                  <c:pt idx="94">
                    <c:v>Part-Time</c:v>
                  </c:pt>
                  <c:pt idx="95">
                    <c:v>Part-Time</c:v>
                  </c:pt>
                  <c:pt idx="96">
                    <c:v>Temporary</c:v>
                  </c:pt>
                  <c:pt idx="97">
                    <c:v>Full-Time</c:v>
                  </c:pt>
                  <c:pt idx="98">
                    <c:v>Temporary</c:v>
                  </c:pt>
                  <c:pt idx="99">
                    <c:v>Full-Time</c:v>
                  </c:pt>
                  <c:pt idx="100">
                    <c:v>Temporary</c:v>
                  </c:pt>
                  <c:pt idx="101">
                    <c:v>Part-Time</c:v>
                  </c:pt>
                  <c:pt idx="102">
                    <c:v>Full-Time</c:v>
                  </c:pt>
                  <c:pt idx="103">
                    <c:v>Part-Time</c:v>
                  </c:pt>
                  <c:pt idx="104">
                    <c:v>Full-Time</c:v>
                  </c:pt>
                  <c:pt idx="105">
                    <c:v>Full-Time</c:v>
                  </c:pt>
                  <c:pt idx="106">
                    <c:v>Full-Time</c:v>
                  </c:pt>
                  <c:pt idx="107">
                    <c:v>Full-Time</c:v>
                  </c:pt>
                  <c:pt idx="108">
                    <c:v>Temporary</c:v>
                  </c:pt>
                  <c:pt idx="109">
                    <c:v>Temporary</c:v>
                  </c:pt>
                  <c:pt idx="110">
                    <c:v>Part-Time</c:v>
                  </c:pt>
                  <c:pt idx="111">
                    <c:v>Part-Time</c:v>
                  </c:pt>
                  <c:pt idx="112">
                    <c:v>Temporary</c:v>
                  </c:pt>
                  <c:pt idx="113">
                    <c:v>Part-Time</c:v>
                  </c:pt>
                  <c:pt idx="114">
                    <c:v>Full-Time</c:v>
                  </c:pt>
                  <c:pt idx="115">
                    <c:v>Temporary</c:v>
                  </c:pt>
                  <c:pt idx="116">
                    <c:v>Temporary</c:v>
                  </c:pt>
                  <c:pt idx="117">
                    <c:v>Temporary</c:v>
                  </c:pt>
                  <c:pt idx="118">
                    <c:v>Temporary</c:v>
                  </c:pt>
                  <c:pt idx="119">
                    <c:v>Part-Time</c:v>
                  </c:pt>
                  <c:pt idx="120">
                    <c:v>Full-Time</c:v>
                  </c:pt>
                  <c:pt idx="121">
                    <c:v>Full-Time</c:v>
                  </c:pt>
                  <c:pt idx="122">
                    <c:v>Full-Time</c:v>
                  </c:pt>
                  <c:pt idx="123">
                    <c:v>Temporary</c:v>
                  </c:pt>
                  <c:pt idx="124">
                    <c:v>Part-Time</c:v>
                  </c:pt>
                  <c:pt idx="125">
                    <c:v>Full-Time</c:v>
                  </c:pt>
                  <c:pt idx="126">
                    <c:v>Temporary</c:v>
                  </c:pt>
                  <c:pt idx="127">
                    <c:v>Temporary</c:v>
                  </c:pt>
                  <c:pt idx="128">
                    <c:v>Temporary</c:v>
                  </c:pt>
                  <c:pt idx="129">
                    <c:v>Temporary</c:v>
                  </c:pt>
                  <c:pt idx="130">
                    <c:v>Temporary</c:v>
                  </c:pt>
                  <c:pt idx="131">
                    <c:v>Part-Time</c:v>
                  </c:pt>
                  <c:pt idx="132">
                    <c:v>Full-Time</c:v>
                  </c:pt>
                  <c:pt idx="133">
                    <c:v>Full-Time</c:v>
                  </c:pt>
                  <c:pt idx="134">
                    <c:v>Temporary</c:v>
                  </c:pt>
                  <c:pt idx="135">
                    <c:v>Full-Time</c:v>
                  </c:pt>
                  <c:pt idx="136">
                    <c:v>Full-Time</c:v>
                  </c:pt>
                  <c:pt idx="137">
                    <c:v>Temporary</c:v>
                  </c:pt>
                  <c:pt idx="138">
                    <c:v>Full-Time</c:v>
                  </c:pt>
                  <c:pt idx="139">
                    <c:v>Part-Time</c:v>
                  </c:pt>
                  <c:pt idx="140">
                    <c:v>Full-Time</c:v>
                  </c:pt>
                  <c:pt idx="141">
                    <c:v>Part-Time</c:v>
                  </c:pt>
                  <c:pt idx="142">
                    <c:v>Temporary</c:v>
                  </c:pt>
                  <c:pt idx="143">
                    <c:v>Temporary</c:v>
                  </c:pt>
                  <c:pt idx="144">
                    <c:v>Full-Time</c:v>
                  </c:pt>
                  <c:pt idx="145">
                    <c:v>Part-Time</c:v>
                  </c:pt>
                  <c:pt idx="146">
                    <c:v>Full-Time</c:v>
                  </c:pt>
                  <c:pt idx="147">
                    <c:v>Full-Time</c:v>
                  </c:pt>
                  <c:pt idx="148">
                    <c:v>Temporary</c:v>
                  </c:pt>
                </c:lvl>
                <c:lvl>
                  <c:pt idx="0">
                    <c:v>Zone C</c:v>
                  </c:pt>
                  <c:pt idx="1">
                    <c:v>Zone A</c:v>
                  </c:pt>
                  <c:pt idx="2">
                    <c:v>Zone B</c:v>
                  </c:pt>
                  <c:pt idx="3">
                    <c:v>Zone A</c:v>
                  </c:pt>
                  <c:pt idx="4">
                    <c:v>Zone A</c:v>
                  </c:pt>
                  <c:pt idx="5">
                    <c:v>Zone B</c:v>
                  </c:pt>
                  <c:pt idx="6">
                    <c:v>Zone B</c:v>
                  </c:pt>
                  <c:pt idx="7">
                    <c:v>Zone C</c:v>
                  </c:pt>
                  <c:pt idx="8">
                    <c:v>Zone B</c:v>
                  </c:pt>
                  <c:pt idx="9">
                    <c:v>Zone B</c:v>
                  </c:pt>
                  <c:pt idx="10">
                    <c:v>Zone B</c:v>
                  </c:pt>
                  <c:pt idx="11">
                    <c:v>Zone C</c:v>
                  </c:pt>
                  <c:pt idx="12">
                    <c:v>Zone A</c:v>
                  </c:pt>
                  <c:pt idx="13">
                    <c:v>Zone A</c:v>
                  </c:pt>
                  <c:pt idx="14">
                    <c:v>Zone A</c:v>
                  </c:pt>
                  <c:pt idx="15">
                    <c:v>Zone A</c:v>
                  </c:pt>
                  <c:pt idx="16">
                    <c:v>Zone C</c:v>
                  </c:pt>
                  <c:pt idx="17">
                    <c:v>Zone A</c:v>
                  </c:pt>
                  <c:pt idx="18">
                    <c:v>Zone C</c:v>
                  </c:pt>
                  <c:pt idx="19">
                    <c:v>Zone A</c:v>
                  </c:pt>
                  <c:pt idx="20">
                    <c:v>Zone C</c:v>
                  </c:pt>
                  <c:pt idx="21">
                    <c:v>Zone A</c:v>
                  </c:pt>
                  <c:pt idx="22">
                    <c:v>Zone B</c:v>
                  </c:pt>
                  <c:pt idx="23">
                    <c:v>Zone C</c:v>
                  </c:pt>
                  <c:pt idx="24">
                    <c:v>Zone C</c:v>
                  </c:pt>
                  <c:pt idx="25">
                    <c:v>Zone A</c:v>
                  </c:pt>
                  <c:pt idx="26">
                    <c:v>Zone C</c:v>
                  </c:pt>
                  <c:pt idx="27">
                    <c:v>Zone C</c:v>
                  </c:pt>
                  <c:pt idx="28">
                    <c:v>Zone C</c:v>
                  </c:pt>
                  <c:pt idx="29">
                    <c:v>Zone A</c:v>
                  </c:pt>
                  <c:pt idx="30">
                    <c:v>Zone B</c:v>
                  </c:pt>
                  <c:pt idx="31">
                    <c:v>Zone A</c:v>
                  </c:pt>
                  <c:pt idx="32">
                    <c:v>Zone A</c:v>
                  </c:pt>
                  <c:pt idx="33">
                    <c:v>Zone A</c:v>
                  </c:pt>
                  <c:pt idx="34">
                    <c:v>Zone C</c:v>
                  </c:pt>
                  <c:pt idx="35">
                    <c:v>Zone A</c:v>
                  </c:pt>
                  <c:pt idx="36">
                    <c:v>Zone A</c:v>
                  </c:pt>
                  <c:pt idx="37">
                    <c:v>Zone B</c:v>
                  </c:pt>
                  <c:pt idx="38">
                    <c:v>Zone B</c:v>
                  </c:pt>
                  <c:pt idx="39">
                    <c:v>Zone C</c:v>
                  </c:pt>
                  <c:pt idx="40">
                    <c:v>Zone A</c:v>
                  </c:pt>
                  <c:pt idx="41">
                    <c:v>Zone B</c:v>
                  </c:pt>
                  <c:pt idx="42">
                    <c:v>Zone B</c:v>
                  </c:pt>
                  <c:pt idx="43">
                    <c:v>Zone C</c:v>
                  </c:pt>
                  <c:pt idx="44">
                    <c:v>Zone C</c:v>
                  </c:pt>
                  <c:pt idx="45">
                    <c:v>Zone C</c:v>
                  </c:pt>
                  <c:pt idx="46">
                    <c:v>Zone A</c:v>
                  </c:pt>
                  <c:pt idx="47">
                    <c:v>Zone A</c:v>
                  </c:pt>
                  <c:pt idx="48">
                    <c:v>Zone C</c:v>
                  </c:pt>
                  <c:pt idx="49">
                    <c:v>Zone A</c:v>
                  </c:pt>
                  <c:pt idx="50">
                    <c:v>Zone A</c:v>
                  </c:pt>
                  <c:pt idx="51">
                    <c:v>Zone C</c:v>
                  </c:pt>
                  <c:pt idx="52">
                    <c:v>Zone A</c:v>
                  </c:pt>
                  <c:pt idx="53">
                    <c:v>Zone C</c:v>
                  </c:pt>
                  <c:pt idx="54">
                    <c:v>Zone C</c:v>
                  </c:pt>
                  <c:pt idx="55">
                    <c:v>Zone A</c:v>
                  </c:pt>
                  <c:pt idx="56">
                    <c:v>Zone B</c:v>
                  </c:pt>
                  <c:pt idx="57">
                    <c:v>Zone B</c:v>
                  </c:pt>
                  <c:pt idx="58">
                    <c:v>Zone C</c:v>
                  </c:pt>
                  <c:pt idx="59">
                    <c:v>Zone C</c:v>
                  </c:pt>
                  <c:pt idx="60">
                    <c:v>Zone B</c:v>
                  </c:pt>
                  <c:pt idx="61">
                    <c:v>Zone B</c:v>
                  </c:pt>
                  <c:pt idx="62">
                    <c:v>Zone A</c:v>
                  </c:pt>
                  <c:pt idx="63">
                    <c:v>Zone A</c:v>
                  </c:pt>
                  <c:pt idx="64">
                    <c:v>Zone B</c:v>
                  </c:pt>
                  <c:pt idx="65">
                    <c:v>Zone C</c:v>
                  </c:pt>
                  <c:pt idx="66">
                    <c:v>Zone C</c:v>
                  </c:pt>
                  <c:pt idx="67">
                    <c:v>Zone B</c:v>
                  </c:pt>
                  <c:pt idx="68">
                    <c:v>Zone B</c:v>
                  </c:pt>
                  <c:pt idx="69">
                    <c:v>Zone A</c:v>
                  </c:pt>
                  <c:pt idx="70">
                    <c:v>Zone C</c:v>
                  </c:pt>
                  <c:pt idx="71">
                    <c:v>Zone A</c:v>
                  </c:pt>
                  <c:pt idx="72">
                    <c:v>Zone C</c:v>
                  </c:pt>
                  <c:pt idx="73">
                    <c:v>Zone B</c:v>
                  </c:pt>
                  <c:pt idx="74">
                    <c:v>Zone A</c:v>
                  </c:pt>
                  <c:pt idx="75">
                    <c:v>Zone C</c:v>
                  </c:pt>
                  <c:pt idx="76">
                    <c:v>Zone A</c:v>
                  </c:pt>
                  <c:pt idx="77">
                    <c:v>Zone B</c:v>
                  </c:pt>
                  <c:pt idx="78">
                    <c:v>Zone B</c:v>
                  </c:pt>
                  <c:pt idx="79">
                    <c:v>Zone B</c:v>
                  </c:pt>
                  <c:pt idx="80">
                    <c:v>Zone A</c:v>
                  </c:pt>
                  <c:pt idx="81">
                    <c:v>Zone B</c:v>
                  </c:pt>
                  <c:pt idx="82">
                    <c:v>Zone C</c:v>
                  </c:pt>
                  <c:pt idx="83">
                    <c:v>Zone A</c:v>
                  </c:pt>
                  <c:pt idx="84">
                    <c:v>Zone B</c:v>
                  </c:pt>
                  <c:pt idx="85">
                    <c:v>Zone C</c:v>
                  </c:pt>
                  <c:pt idx="86">
                    <c:v>Zone C</c:v>
                  </c:pt>
                  <c:pt idx="87">
                    <c:v>Zone B</c:v>
                  </c:pt>
                  <c:pt idx="88">
                    <c:v>Zone A</c:v>
                  </c:pt>
                  <c:pt idx="89">
                    <c:v>Zone B</c:v>
                  </c:pt>
                  <c:pt idx="90">
                    <c:v>Zone A</c:v>
                  </c:pt>
                  <c:pt idx="91">
                    <c:v>Zone B</c:v>
                  </c:pt>
                  <c:pt idx="92">
                    <c:v>Zone C</c:v>
                  </c:pt>
                  <c:pt idx="93">
                    <c:v>Zone C</c:v>
                  </c:pt>
                  <c:pt idx="94">
                    <c:v>Zone C</c:v>
                  </c:pt>
                  <c:pt idx="95">
                    <c:v>Zone C</c:v>
                  </c:pt>
                  <c:pt idx="96">
                    <c:v>Zone A</c:v>
                  </c:pt>
                  <c:pt idx="97">
                    <c:v>Zone B</c:v>
                  </c:pt>
                  <c:pt idx="98">
                    <c:v>Zone B</c:v>
                  </c:pt>
                  <c:pt idx="99">
                    <c:v>Zone B</c:v>
                  </c:pt>
                  <c:pt idx="100">
                    <c:v>Zone B</c:v>
                  </c:pt>
                  <c:pt idx="101">
                    <c:v>Zone C</c:v>
                  </c:pt>
                  <c:pt idx="102">
                    <c:v>Zone C</c:v>
                  </c:pt>
                  <c:pt idx="103">
                    <c:v>Zone B</c:v>
                  </c:pt>
                  <c:pt idx="104">
                    <c:v>Zone C</c:v>
                  </c:pt>
                  <c:pt idx="105">
                    <c:v>Zone B</c:v>
                  </c:pt>
                  <c:pt idx="106">
                    <c:v>Zone B</c:v>
                  </c:pt>
                  <c:pt idx="107">
                    <c:v>Zone A</c:v>
                  </c:pt>
                  <c:pt idx="108">
                    <c:v>Zone A</c:v>
                  </c:pt>
                  <c:pt idx="109">
                    <c:v>Zone C</c:v>
                  </c:pt>
                  <c:pt idx="110">
                    <c:v>Zone C</c:v>
                  </c:pt>
                  <c:pt idx="111">
                    <c:v>Zone C</c:v>
                  </c:pt>
                  <c:pt idx="112">
                    <c:v>Zone C</c:v>
                  </c:pt>
                  <c:pt idx="113">
                    <c:v>Zone B</c:v>
                  </c:pt>
                  <c:pt idx="114">
                    <c:v>Zone B</c:v>
                  </c:pt>
                  <c:pt idx="115">
                    <c:v>Zone A</c:v>
                  </c:pt>
                  <c:pt idx="116">
                    <c:v>Zone A</c:v>
                  </c:pt>
                  <c:pt idx="117">
                    <c:v>Zone A</c:v>
                  </c:pt>
                  <c:pt idx="118">
                    <c:v>Zone C</c:v>
                  </c:pt>
                  <c:pt idx="119">
                    <c:v>Zone B</c:v>
                  </c:pt>
                  <c:pt idx="120">
                    <c:v>Zone B</c:v>
                  </c:pt>
                  <c:pt idx="121">
                    <c:v>Zone A</c:v>
                  </c:pt>
                  <c:pt idx="122">
                    <c:v>Zone C</c:v>
                  </c:pt>
                  <c:pt idx="123">
                    <c:v>Zone C</c:v>
                  </c:pt>
                  <c:pt idx="124">
                    <c:v>Zone C</c:v>
                  </c:pt>
                  <c:pt idx="125">
                    <c:v>Zone B</c:v>
                  </c:pt>
                  <c:pt idx="126">
                    <c:v>Zone C</c:v>
                  </c:pt>
                  <c:pt idx="127">
                    <c:v>Zone C</c:v>
                  </c:pt>
                  <c:pt idx="128">
                    <c:v>Zone C</c:v>
                  </c:pt>
                  <c:pt idx="129">
                    <c:v>Zone B</c:v>
                  </c:pt>
                  <c:pt idx="130">
                    <c:v>Zone C</c:v>
                  </c:pt>
                  <c:pt idx="131">
                    <c:v>Zone A</c:v>
                  </c:pt>
                  <c:pt idx="132">
                    <c:v>Zone C</c:v>
                  </c:pt>
                  <c:pt idx="133">
                    <c:v>Zone C</c:v>
                  </c:pt>
                  <c:pt idx="134">
                    <c:v>Zone C</c:v>
                  </c:pt>
                  <c:pt idx="135">
                    <c:v>Zone B</c:v>
                  </c:pt>
                  <c:pt idx="136">
                    <c:v>Zone B</c:v>
                  </c:pt>
                  <c:pt idx="137">
                    <c:v>Zone C</c:v>
                  </c:pt>
                  <c:pt idx="138">
                    <c:v>Zone B</c:v>
                  </c:pt>
                  <c:pt idx="139">
                    <c:v>Zone A</c:v>
                  </c:pt>
                  <c:pt idx="140">
                    <c:v>Zone C</c:v>
                  </c:pt>
                  <c:pt idx="141">
                    <c:v>Zone B</c:v>
                  </c:pt>
                  <c:pt idx="142">
                    <c:v>Zone B</c:v>
                  </c:pt>
                  <c:pt idx="143">
                    <c:v>Zone B</c:v>
                  </c:pt>
                  <c:pt idx="144">
                    <c:v>Zone C</c:v>
                  </c:pt>
                  <c:pt idx="145">
                    <c:v>Zone A</c:v>
                  </c:pt>
                  <c:pt idx="146">
                    <c:v>Zone B</c:v>
                  </c:pt>
                  <c:pt idx="147">
                    <c:v>Zone B</c:v>
                  </c:pt>
                  <c:pt idx="148">
                    <c:v>Zone A</c:v>
                  </c:pt>
                </c:lvl>
                <c:lvl>
                  <c:pt idx="0">
                    <c:v>Contract</c:v>
                  </c:pt>
                  <c:pt idx="1">
                    <c:v>Contract</c:v>
                  </c:pt>
                  <c:pt idx="2">
                    <c:v>Full-Time</c:v>
                  </c:pt>
                  <c:pt idx="3">
                    <c:v>Contract</c:v>
                  </c:pt>
                  <c:pt idx="4">
                    <c:v>Contract</c:v>
                  </c:pt>
                  <c:pt idx="5">
                    <c:v>Contract</c:v>
                  </c:pt>
                  <c:pt idx="6">
                    <c:v>Full-Time</c:v>
                  </c:pt>
                  <c:pt idx="7">
                    <c:v>Contract</c:v>
                  </c:pt>
                  <c:pt idx="8">
                    <c:v>Contract</c:v>
                  </c:pt>
                  <c:pt idx="9">
                    <c:v>Part-Time</c:v>
                  </c:pt>
                  <c:pt idx="10">
                    <c:v>Contract</c:v>
                  </c:pt>
                  <c:pt idx="11">
                    <c:v>Full-Time</c:v>
                  </c:pt>
                  <c:pt idx="12">
                    <c:v>Full-Time</c:v>
                  </c:pt>
                  <c:pt idx="13">
                    <c:v>Contract</c:v>
                  </c:pt>
                  <c:pt idx="14">
                    <c:v>Part-Time</c:v>
                  </c:pt>
                  <c:pt idx="15">
                    <c:v>Full-Time</c:v>
                  </c:pt>
                  <c:pt idx="16">
                    <c:v>Full-Time</c:v>
                  </c:pt>
                  <c:pt idx="17">
                    <c:v>Contract</c:v>
                  </c:pt>
                  <c:pt idx="18">
                    <c:v>Contract</c:v>
                  </c:pt>
                  <c:pt idx="19">
                    <c:v>Part-Time</c:v>
                  </c:pt>
                  <c:pt idx="20">
                    <c:v>Part-Time</c:v>
                  </c:pt>
                  <c:pt idx="21">
                    <c:v>Full-Time</c:v>
                  </c:pt>
                  <c:pt idx="22">
                    <c:v>Contract</c:v>
                  </c:pt>
                  <c:pt idx="23">
                    <c:v>Contract</c:v>
                  </c:pt>
                  <c:pt idx="24">
                    <c:v>Contract</c:v>
                  </c:pt>
                  <c:pt idx="25">
                    <c:v>Part-Time</c:v>
                  </c:pt>
                  <c:pt idx="26">
                    <c:v>Contract</c:v>
                  </c:pt>
                  <c:pt idx="27">
                    <c:v>Full-Time</c:v>
                  </c:pt>
                  <c:pt idx="28">
                    <c:v>Full-Time</c:v>
                  </c:pt>
                  <c:pt idx="29">
                    <c:v>Full-Time</c:v>
                  </c:pt>
                  <c:pt idx="30">
                    <c:v>Full-Time</c:v>
                  </c:pt>
                  <c:pt idx="31">
                    <c:v>Contract</c:v>
                  </c:pt>
                  <c:pt idx="32">
                    <c:v>Part-Time</c:v>
                  </c:pt>
                  <c:pt idx="33">
                    <c:v>Full-Time</c:v>
                  </c:pt>
                  <c:pt idx="34">
                    <c:v>Full-Time</c:v>
                  </c:pt>
                  <c:pt idx="35">
                    <c:v>Contract</c:v>
                  </c:pt>
                  <c:pt idx="36">
                    <c:v>Part-Time</c:v>
                  </c:pt>
                  <c:pt idx="37">
                    <c:v>Contract</c:v>
                  </c:pt>
                  <c:pt idx="38">
                    <c:v>Full-Time</c:v>
                  </c:pt>
                  <c:pt idx="39">
                    <c:v>Part-Time</c:v>
                  </c:pt>
                  <c:pt idx="40">
                    <c:v>Contract</c:v>
                  </c:pt>
                  <c:pt idx="41">
                    <c:v>Contract</c:v>
                  </c:pt>
                  <c:pt idx="42">
                    <c:v>Contract</c:v>
                  </c:pt>
                  <c:pt idx="43">
                    <c:v>Contract</c:v>
                  </c:pt>
                  <c:pt idx="44">
                    <c:v>Part-Time</c:v>
                  </c:pt>
                  <c:pt idx="45">
                    <c:v>Contract</c:v>
                  </c:pt>
                  <c:pt idx="46">
                    <c:v>Part-Time</c:v>
                  </c:pt>
                  <c:pt idx="47">
                    <c:v>Full-Time</c:v>
                  </c:pt>
                  <c:pt idx="48">
                    <c:v>Full-Time</c:v>
                  </c:pt>
                  <c:pt idx="49">
                    <c:v>Part-Time</c:v>
                  </c:pt>
                  <c:pt idx="50">
                    <c:v>Part-Time</c:v>
                  </c:pt>
                  <c:pt idx="51">
                    <c:v>Full-Time</c:v>
                  </c:pt>
                  <c:pt idx="52">
                    <c:v>Contract</c:v>
                  </c:pt>
                  <c:pt idx="53">
                    <c:v>Full-Time</c:v>
                  </c:pt>
                  <c:pt idx="54">
                    <c:v>Full-Time</c:v>
                  </c:pt>
                  <c:pt idx="55">
                    <c:v>Full-Time</c:v>
                  </c:pt>
                  <c:pt idx="56">
                    <c:v>Part-Time</c:v>
                  </c:pt>
                  <c:pt idx="57">
                    <c:v>Part-Time</c:v>
                  </c:pt>
                  <c:pt idx="58">
                    <c:v>Contract</c:v>
                  </c:pt>
                  <c:pt idx="59">
                    <c:v>Part-Time</c:v>
                  </c:pt>
                  <c:pt idx="60">
                    <c:v>Contract</c:v>
                  </c:pt>
                  <c:pt idx="61">
                    <c:v>Contract</c:v>
                  </c:pt>
                  <c:pt idx="62">
                    <c:v>Part-Time</c:v>
                  </c:pt>
                  <c:pt idx="63">
                    <c:v>Part-Time</c:v>
                  </c:pt>
                  <c:pt idx="64">
                    <c:v>Contract</c:v>
                  </c:pt>
                  <c:pt idx="65">
                    <c:v>Full-Time</c:v>
                  </c:pt>
                  <c:pt idx="66">
                    <c:v>Full-Time</c:v>
                  </c:pt>
                  <c:pt idx="67">
                    <c:v>Contract</c:v>
                  </c:pt>
                  <c:pt idx="68">
                    <c:v>Part-Time</c:v>
                  </c:pt>
                  <c:pt idx="69">
                    <c:v>Contract</c:v>
                  </c:pt>
                  <c:pt idx="70">
                    <c:v>Part-Time</c:v>
                  </c:pt>
                  <c:pt idx="71">
                    <c:v>Full-Time</c:v>
                  </c:pt>
                  <c:pt idx="72">
                    <c:v>Part-Time</c:v>
                  </c:pt>
                  <c:pt idx="73">
                    <c:v>Full-Time</c:v>
                  </c:pt>
                  <c:pt idx="74">
                    <c:v>Part-Time</c:v>
                  </c:pt>
                  <c:pt idx="75">
                    <c:v>Full-Time</c:v>
                  </c:pt>
                  <c:pt idx="76">
                    <c:v>Part-Time</c:v>
                  </c:pt>
                  <c:pt idx="77">
                    <c:v>Full-Time</c:v>
                  </c:pt>
                  <c:pt idx="78">
                    <c:v>Contract</c:v>
                  </c:pt>
                  <c:pt idx="79">
                    <c:v>Full-Time</c:v>
                  </c:pt>
                  <c:pt idx="80">
                    <c:v>Full-Time</c:v>
                  </c:pt>
                  <c:pt idx="81">
                    <c:v>Full-Time</c:v>
                  </c:pt>
                  <c:pt idx="82">
                    <c:v>Part-Time</c:v>
                  </c:pt>
                  <c:pt idx="83">
                    <c:v>Part-Time</c:v>
                  </c:pt>
                  <c:pt idx="84">
                    <c:v>Part-Time</c:v>
                  </c:pt>
                  <c:pt idx="85">
                    <c:v>Contract</c:v>
                  </c:pt>
                  <c:pt idx="86">
                    <c:v>Contract</c:v>
                  </c:pt>
                  <c:pt idx="87">
                    <c:v>Full-Time</c:v>
                  </c:pt>
                  <c:pt idx="88">
                    <c:v>Part-Time</c:v>
                  </c:pt>
                  <c:pt idx="89">
                    <c:v>Contract</c:v>
                  </c:pt>
                  <c:pt idx="90">
                    <c:v>Part-Time</c:v>
                  </c:pt>
                  <c:pt idx="91">
                    <c:v>Contract</c:v>
                  </c:pt>
                  <c:pt idx="92">
                    <c:v>Part-Time</c:v>
                  </c:pt>
                  <c:pt idx="93">
                    <c:v>Full-Time</c:v>
                  </c:pt>
                  <c:pt idx="94">
                    <c:v>Contract</c:v>
                  </c:pt>
                  <c:pt idx="95">
                    <c:v>Full-Time</c:v>
                  </c:pt>
                  <c:pt idx="96">
                    <c:v>Full-Time</c:v>
                  </c:pt>
                  <c:pt idx="97">
                    <c:v>Contract</c:v>
                  </c:pt>
                  <c:pt idx="98">
                    <c:v>Contract</c:v>
                  </c:pt>
                  <c:pt idx="99">
                    <c:v>Full-Time</c:v>
                  </c:pt>
                  <c:pt idx="100">
                    <c:v>Full-Time</c:v>
                  </c:pt>
                  <c:pt idx="101">
                    <c:v>Full-Time</c:v>
                  </c:pt>
                  <c:pt idx="102">
                    <c:v>Part-Time</c:v>
                  </c:pt>
                  <c:pt idx="103">
                    <c:v>Full-Time</c:v>
                  </c:pt>
                  <c:pt idx="104">
                    <c:v>Full-Time</c:v>
                  </c:pt>
                  <c:pt idx="105">
                    <c:v>Part-Time</c:v>
                  </c:pt>
                  <c:pt idx="106">
                    <c:v>Contract</c:v>
                  </c:pt>
                  <c:pt idx="107">
                    <c:v>Full-Time</c:v>
                  </c:pt>
                  <c:pt idx="108">
                    <c:v>Full-Time</c:v>
                  </c:pt>
                  <c:pt idx="109">
                    <c:v>Contract</c:v>
                  </c:pt>
                  <c:pt idx="110">
                    <c:v>Contract</c:v>
                  </c:pt>
                  <c:pt idx="111">
                    <c:v>Part-Time</c:v>
                  </c:pt>
                  <c:pt idx="112">
                    <c:v>Full-Time</c:v>
                  </c:pt>
                  <c:pt idx="113">
                    <c:v>Full-Time</c:v>
                  </c:pt>
                  <c:pt idx="114">
                    <c:v>Full-Time</c:v>
                  </c:pt>
                  <c:pt idx="115">
                    <c:v>Contract</c:v>
                  </c:pt>
                  <c:pt idx="116">
                    <c:v>Part-Time</c:v>
                  </c:pt>
                  <c:pt idx="117">
                    <c:v>Contract</c:v>
                  </c:pt>
                  <c:pt idx="118">
                    <c:v>Full-Time</c:v>
                  </c:pt>
                  <c:pt idx="119">
                    <c:v>Full-Time</c:v>
                  </c:pt>
                  <c:pt idx="120">
                    <c:v>Contract</c:v>
                  </c:pt>
                  <c:pt idx="121">
                    <c:v>Part-Time</c:v>
                  </c:pt>
                  <c:pt idx="122">
                    <c:v>Full-Time</c:v>
                  </c:pt>
                  <c:pt idx="123">
                    <c:v>Part-Time</c:v>
                  </c:pt>
                  <c:pt idx="124">
                    <c:v>Part-Time</c:v>
                  </c:pt>
                  <c:pt idx="125">
                    <c:v>Full-Time</c:v>
                  </c:pt>
                  <c:pt idx="126">
                    <c:v>Contract</c:v>
                  </c:pt>
                  <c:pt idx="127">
                    <c:v>Part-Time</c:v>
                  </c:pt>
                  <c:pt idx="128">
                    <c:v>Full-Time</c:v>
                  </c:pt>
                  <c:pt idx="129">
                    <c:v>Full-Time</c:v>
                  </c:pt>
                  <c:pt idx="130">
                    <c:v>Part-Time</c:v>
                  </c:pt>
                  <c:pt idx="131">
                    <c:v>Part-Time</c:v>
                  </c:pt>
                  <c:pt idx="132">
                    <c:v>Part-Time</c:v>
                  </c:pt>
                  <c:pt idx="133">
                    <c:v>Contract</c:v>
                  </c:pt>
                  <c:pt idx="134">
                    <c:v>Part-Time</c:v>
                  </c:pt>
                  <c:pt idx="135">
                    <c:v>Contract</c:v>
                  </c:pt>
                  <c:pt idx="136">
                    <c:v>Contract</c:v>
                  </c:pt>
                  <c:pt idx="137">
                    <c:v>Full-Time</c:v>
                  </c:pt>
                  <c:pt idx="138">
                    <c:v>Part-Time</c:v>
                  </c:pt>
                  <c:pt idx="139">
                    <c:v>Part-Time</c:v>
                  </c:pt>
                  <c:pt idx="140">
                    <c:v>Full-Time</c:v>
                  </c:pt>
                  <c:pt idx="141">
                    <c:v>Full-Time</c:v>
                  </c:pt>
                  <c:pt idx="142">
                    <c:v>Part-Time</c:v>
                  </c:pt>
                  <c:pt idx="143">
                    <c:v>Full-Time</c:v>
                  </c:pt>
                  <c:pt idx="144">
                    <c:v>Part-Time</c:v>
                  </c:pt>
                  <c:pt idx="145">
                    <c:v>Contract</c:v>
                  </c:pt>
                  <c:pt idx="146">
                    <c:v>Contract</c:v>
                  </c:pt>
                  <c:pt idx="147">
                    <c:v>Contract</c:v>
                  </c:pt>
                  <c:pt idx="148">
                    <c:v>Part-Time</c:v>
                  </c:pt>
                </c:lvl>
                <c:lvl>
                  <c:pt idx="0">
                    <c:v>Active</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Future Start</c:v>
                  </c:pt>
                  <c:pt idx="21">
                    <c:v>Future Start</c:v>
                  </c:pt>
                  <c:pt idx="22">
                    <c:v>Future Start</c:v>
                  </c:pt>
                  <c:pt idx="23">
                    <c:v>Active</c:v>
                  </c:pt>
                  <c:pt idx="24">
                    <c:v>Active</c:v>
                  </c:pt>
                  <c:pt idx="25">
                    <c:v>Active</c:v>
                  </c:pt>
                  <c:pt idx="26">
                    <c:v>Active</c:v>
                  </c:pt>
                  <c:pt idx="27">
                    <c:v>Active</c:v>
                  </c:pt>
                  <c:pt idx="28">
                    <c:v>Active</c:v>
                  </c:pt>
                  <c:pt idx="29">
                    <c:v>Active</c:v>
                  </c:pt>
                  <c:pt idx="30">
                    <c:v>Active</c:v>
                  </c:pt>
                  <c:pt idx="31">
                    <c:v>Future Start</c:v>
                  </c:pt>
                  <c:pt idx="32">
                    <c:v>Future Start</c:v>
                  </c:pt>
                  <c:pt idx="33">
                    <c:v>Active</c:v>
                  </c:pt>
                  <c:pt idx="34">
                    <c:v>Future Start</c:v>
                  </c:pt>
                  <c:pt idx="35">
                    <c:v>Active</c:v>
                  </c:pt>
                  <c:pt idx="36">
                    <c:v>Active</c:v>
                  </c:pt>
                  <c:pt idx="37">
                    <c:v>Active</c:v>
                  </c:pt>
                  <c:pt idx="38">
                    <c:v>Active</c:v>
                  </c:pt>
                  <c:pt idx="39">
                    <c:v>Active</c:v>
                  </c:pt>
                  <c:pt idx="40">
                    <c:v>Active</c:v>
                  </c:pt>
                  <c:pt idx="41">
                    <c:v>Active</c:v>
                  </c:pt>
                  <c:pt idx="42">
                    <c:v>Future Start</c:v>
                  </c:pt>
                  <c:pt idx="43">
                    <c:v>Future Start</c:v>
                  </c:pt>
                  <c:pt idx="44">
                    <c:v>Active</c:v>
                  </c:pt>
                  <c:pt idx="45">
                    <c:v>Active</c:v>
                  </c:pt>
                  <c:pt idx="46">
                    <c:v>Active</c:v>
                  </c:pt>
                  <c:pt idx="47">
                    <c:v>Active</c:v>
                  </c:pt>
                  <c:pt idx="48">
                    <c:v>Active</c:v>
                  </c:pt>
                  <c:pt idx="49">
                    <c:v>Active</c:v>
                  </c:pt>
                  <c:pt idx="50">
                    <c:v>Active</c:v>
                  </c:pt>
                  <c:pt idx="51">
                    <c:v>Active</c:v>
                  </c:pt>
                  <c:pt idx="52">
                    <c:v>Active</c:v>
                  </c:pt>
                  <c:pt idx="53">
                    <c:v>Future Start</c:v>
                  </c:pt>
                  <c:pt idx="54">
                    <c:v>Future Start</c:v>
                  </c:pt>
                  <c:pt idx="55">
                    <c:v>Future Start</c:v>
                  </c:pt>
                  <c:pt idx="56">
                    <c:v>Active</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Future Start</c:v>
                  </c:pt>
                  <c:pt idx="75">
                    <c:v>Active</c:v>
                  </c:pt>
                  <c:pt idx="76">
                    <c:v>Active</c:v>
                  </c:pt>
                  <c:pt idx="77">
                    <c:v>Active</c:v>
                  </c:pt>
                  <c:pt idx="78">
                    <c:v>Active</c:v>
                  </c:pt>
                  <c:pt idx="79">
                    <c:v>Active</c:v>
                  </c:pt>
                  <c:pt idx="80">
                    <c:v>Active</c:v>
                  </c:pt>
                  <c:pt idx="81">
                    <c:v>Active</c:v>
                  </c:pt>
                  <c:pt idx="82">
                    <c:v>Active</c:v>
                  </c:pt>
                  <c:pt idx="83">
                    <c:v>Active</c:v>
                  </c:pt>
                  <c:pt idx="84">
                    <c:v>Active</c:v>
                  </c:pt>
                  <c:pt idx="85">
                    <c:v>Future Start</c:v>
                  </c:pt>
                  <c:pt idx="86">
                    <c:v>Future Start</c:v>
                  </c:pt>
                  <c:pt idx="87">
                    <c:v>Active</c:v>
                  </c:pt>
                  <c:pt idx="88">
                    <c:v>Future Start</c:v>
                  </c:pt>
                  <c:pt idx="89">
                    <c:v>Active</c:v>
                  </c:pt>
                  <c:pt idx="90">
                    <c:v>Active</c:v>
                  </c:pt>
                  <c:pt idx="91">
                    <c:v>Active</c:v>
                  </c:pt>
                  <c:pt idx="92">
                    <c:v>Active</c:v>
                  </c:pt>
                  <c:pt idx="93">
                    <c:v>Active</c:v>
                  </c:pt>
                  <c:pt idx="94">
                    <c:v>Active</c:v>
                  </c:pt>
                  <c:pt idx="95">
                    <c:v>Active</c:v>
                  </c:pt>
                  <c:pt idx="96">
                    <c:v>Active</c:v>
                  </c:pt>
                  <c:pt idx="97">
                    <c:v>Future Start</c:v>
                  </c:pt>
                  <c:pt idx="98">
                    <c:v>Future Start</c:v>
                  </c:pt>
                  <c:pt idx="99">
                    <c:v>Active</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Future Start</c:v>
                  </c:pt>
                  <c:pt idx="111">
                    <c:v>Future Start</c:v>
                  </c:pt>
                  <c:pt idx="112">
                    <c:v>Active</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Future Start</c:v>
                  </c:pt>
                  <c:pt idx="124">
                    <c:v>Active</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Future Start</c:v>
                  </c:pt>
                  <c:pt idx="136">
                    <c:v>Active</c:v>
                  </c:pt>
                  <c:pt idx="137">
                    <c:v>Voluntarily Terminated</c:v>
                  </c:pt>
                  <c:pt idx="138">
                    <c:v>Active</c:v>
                  </c:pt>
                  <c:pt idx="139">
                    <c:v>Active</c:v>
                  </c:pt>
                  <c:pt idx="140">
                    <c:v>Active</c:v>
                  </c:pt>
                  <c:pt idx="141">
                    <c:v>Voluntarily Terminated</c:v>
                  </c:pt>
                  <c:pt idx="142">
                    <c:v>Active</c:v>
                  </c:pt>
                  <c:pt idx="143">
                    <c:v>Voluntarily Terminated</c:v>
                  </c:pt>
                  <c:pt idx="144">
                    <c:v>Voluntarily Terminated</c:v>
                  </c:pt>
                  <c:pt idx="145">
                    <c:v>Active</c:v>
                  </c:pt>
                  <c:pt idx="146">
                    <c:v>Active</c:v>
                  </c:pt>
                  <c:pt idx="147">
                    <c:v>Future Start</c:v>
                  </c:pt>
                  <c:pt idx="148">
                    <c:v>Voluntarily Terminated</c:v>
                  </c:pt>
                </c:lvl>
                <c:lvl>
                  <c:pt idx="0">
                    <c:v>CCDR</c:v>
                  </c:pt>
                  <c:pt idx="1">
                    <c:v>EW</c:v>
                  </c:pt>
                  <c:pt idx="2">
                    <c:v>PL</c:v>
                  </c:pt>
                  <c:pt idx="3">
                    <c:v>CCDR</c:v>
                  </c:pt>
                  <c:pt idx="4">
                    <c:v>TNS</c:v>
                  </c:pt>
                  <c:pt idx="5">
                    <c:v>BPC</c:v>
                  </c:pt>
                  <c:pt idx="6">
                    <c:v>WBL</c:v>
                  </c:pt>
                  <c:pt idx="7">
                    <c:v>CCDR</c:v>
                  </c:pt>
                  <c:pt idx="8">
                    <c:v>NEL</c:v>
                  </c:pt>
                  <c:pt idx="9">
                    <c:v>BPC</c:v>
                  </c:pt>
                  <c:pt idx="10">
                    <c:v>SVG</c:v>
                  </c:pt>
                  <c:pt idx="11">
                    <c:v>MSC</c:v>
                  </c:pt>
                  <c:pt idx="12">
                    <c:v>EW</c:v>
                  </c:pt>
                  <c:pt idx="13">
                    <c:v>CCDR</c:v>
                  </c:pt>
                  <c:pt idx="14">
                    <c:v>BPC</c:v>
                  </c:pt>
                  <c:pt idx="15">
                    <c:v>PYZ</c:v>
                  </c:pt>
                  <c:pt idx="16">
                    <c:v>WBL</c:v>
                  </c:pt>
                  <c:pt idx="17">
                    <c:v>NEL</c:v>
                  </c:pt>
                  <c:pt idx="18">
                    <c:v>PL</c:v>
                  </c:pt>
                  <c:pt idx="19">
                    <c:v>BPC</c:v>
                  </c:pt>
                  <c:pt idx="20">
                    <c:v>CCDR</c:v>
                  </c:pt>
                  <c:pt idx="21">
                    <c:v>SVG</c:v>
                  </c:pt>
                  <c:pt idx="22">
                    <c:v>EW</c:v>
                  </c:pt>
                  <c:pt idx="23">
                    <c:v>MSC</c:v>
                  </c:pt>
                  <c:pt idx="24">
                    <c:v>TNS</c:v>
                  </c:pt>
                  <c:pt idx="25">
                    <c:v>PYZ</c:v>
                  </c:pt>
                  <c:pt idx="26">
                    <c:v>WBL</c:v>
                  </c:pt>
                  <c:pt idx="27">
                    <c:v>PYZ</c:v>
                  </c:pt>
                  <c:pt idx="28">
                    <c:v>WBL</c:v>
                  </c:pt>
                  <c:pt idx="29">
                    <c:v>NEL</c:v>
                  </c:pt>
                  <c:pt idx="30">
                    <c:v>PL</c:v>
                  </c:pt>
                  <c:pt idx="31">
                    <c:v>BPC</c:v>
                  </c:pt>
                  <c:pt idx="32">
                    <c:v>CCDR</c:v>
                  </c:pt>
                  <c:pt idx="33">
                    <c:v>SVG</c:v>
                  </c:pt>
                  <c:pt idx="34">
                    <c:v>EW</c:v>
                  </c:pt>
                  <c:pt idx="35">
                    <c:v>MSC</c:v>
                  </c:pt>
                  <c:pt idx="36">
                    <c:v>TNS</c:v>
                  </c:pt>
                  <c:pt idx="37">
                    <c:v>PYZ</c:v>
                  </c:pt>
                  <c:pt idx="38">
                    <c:v>WBL</c:v>
                  </c:pt>
                  <c:pt idx="39">
                    <c:v>PYZ</c:v>
                  </c:pt>
                  <c:pt idx="40">
                    <c:v>WBL</c:v>
                  </c:pt>
                  <c:pt idx="41">
                    <c:v>NEL</c:v>
                  </c:pt>
                  <c:pt idx="42">
                    <c:v>PL</c:v>
                  </c:pt>
                  <c:pt idx="43">
                    <c:v>BPC</c:v>
                  </c:pt>
                  <c:pt idx="44">
                    <c:v>CCDR</c:v>
                  </c:pt>
                  <c:pt idx="45">
                    <c:v>SVG</c:v>
                  </c:pt>
                  <c:pt idx="46">
                    <c:v>EW</c:v>
                  </c:pt>
                  <c:pt idx="47">
                    <c:v>MSC</c:v>
                  </c:pt>
                  <c:pt idx="48">
                    <c:v>TNS</c:v>
                  </c:pt>
                  <c:pt idx="49">
                    <c:v>PYZ</c:v>
                  </c:pt>
                  <c:pt idx="50">
                    <c:v>PYZ</c:v>
                  </c:pt>
                  <c:pt idx="51">
                    <c:v>WBL</c:v>
                  </c:pt>
                  <c:pt idx="52">
                    <c:v>NEL</c:v>
                  </c:pt>
                  <c:pt idx="53">
                    <c:v>PL</c:v>
                  </c:pt>
                  <c:pt idx="54">
                    <c:v>BPC</c:v>
                  </c:pt>
                  <c:pt idx="55">
                    <c:v>CCDR</c:v>
                  </c:pt>
                  <c:pt idx="56">
                    <c:v>SVG</c:v>
                  </c:pt>
                  <c:pt idx="57">
                    <c:v>EW</c:v>
                  </c:pt>
                  <c:pt idx="58">
                    <c:v>MSC</c:v>
                  </c:pt>
                  <c:pt idx="59">
                    <c:v>TNS</c:v>
                  </c:pt>
                  <c:pt idx="60">
                    <c:v>BPC</c:v>
                  </c:pt>
                  <c:pt idx="61">
                    <c:v>CCDR</c:v>
                  </c:pt>
                  <c:pt idx="62">
                    <c:v>EW</c:v>
                  </c:pt>
                  <c:pt idx="63">
                    <c:v>MSC</c:v>
                  </c:pt>
                  <c:pt idx="64">
                    <c:v>NEL</c:v>
                  </c:pt>
                  <c:pt idx="65">
                    <c:v>PL</c:v>
                  </c:pt>
                  <c:pt idx="66">
                    <c:v>PYZ</c:v>
                  </c:pt>
                  <c:pt idx="67">
                    <c:v>SVG</c:v>
                  </c:pt>
                  <c:pt idx="68">
                    <c:v>TNS</c:v>
                  </c:pt>
                  <c:pt idx="69">
                    <c:v>WBL</c:v>
                  </c:pt>
                  <c:pt idx="70">
                    <c:v>TNS</c:v>
                  </c:pt>
                  <c:pt idx="71">
                    <c:v>PYZ</c:v>
                  </c:pt>
                  <c:pt idx="72">
                    <c:v>WBL</c:v>
                  </c:pt>
                  <c:pt idx="73">
                    <c:v>NEL</c:v>
                  </c:pt>
                  <c:pt idx="74">
                    <c:v>PL</c:v>
                  </c:pt>
                  <c:pt idx="75">
                    <c:v>BPC</c:v>
                  </c:pt>
                  <c:pt idx="76">
                    <c:v>CCDR</c:v>
                  </c:pt>
                  <c:pt idx="77">
                    <c:v>SVG</c:v>
                  </c:pt>
                  <c:pt idx="78">
                    <c:v>EW</c:v>
                  </c:pt>
                  <c:pt idx="79">
                    <c:v>MSC</c:v>
                  </c:pt>
                  <c:pt idx="80">
                    <c:v>TNS</c:v>
                  </c:pt>
                  <c:pt idx="81">
                    <c:v>CCDR</c:v>
                  </c:pt>
                  <c:pt idx="82">
                    <c:v>BPC</c:v>
                  </c:pt>
                  <c:pt idx="83">
                    <c:v>PYZ</c:v>
                  </c:pt>
                  <c:pt idx="84">
                    <c:v>WBL</c:v>
                  </c:pt>
                  <c:pt idx="85">
                    <c:v>NEL</c:v>
                  </c:pt>
                  <c:pt idx="86">
                    <c:v>PL</c:v>
                  </c:pt>
                  <c:pt idx="87">
                    <c:v>BPC</c:v>
                  </c:pt>
                  <c:pt idx="88">
                    <c:v>CCDR</c:v>
                  </c:pt>
                  <c:pt idx="89">
                    <c:v>SVG</c:v>
                  </c:pt>
                  <c:pt idx="90">
                    <c:v>EW</c:v>
                  </c:pt>
                  <c:pt idx="91">
                    <c:v>MSC</c:v>
                  </c:pt>
                  <c:pt idx="92">
                    <c:v>TNS</c:v>
                  </c:pt>
                  <c:pt idx="93">
                    <c:v>TNS</c:v>
                  </c:pt>
                  <c:pt idx="94">
                    <c:v>WBL</c:v>
                  </c:pt>
                  <c:pt idx="95">
                    <c:v>BPC</c:v>
                  </c:pt>
                  <c:pt idx="96">
                    <c:v>CCDR</c:v>
                  </c:pt>
                  <c:pt idx="97">
                    <c:v>EW</c:v>
                  </c:pt>
                  <c:pt idx="98">
                    <c:v>MSC</c:v>
                  </c:pt>
                  <c:pt idx="99">
                    <c:v>NEL</c:v>
                  </c:pt>
                  <c:pt idx="100">
                    <c:v>PL</c:v>
                  </c:pt>
                  <c:pt idx="101">
                    <c:v>PYZ</c:v>
                  </c:pt>
                  <c:pt idx="102">
                    <c:v>SVG</c:v>
                  </c:pt>
                  <c:pt idx="103">
                    <c:v>TNS</c:v>
                  </c:pt>
                  <c:pt idx="104">
                    <c:v>WBL</c:v>
                  </c:pt>
                  <c:pt idx="105">
                    <c:v>EW</c:v>
                  </c:pt>
                  <c:pt idx="106">
                    <c:v>MSC</c:v>
                  </c:pt>
                  <c:pt idx="107">
                    <c:v>TNS</c:v>
                  </c:pt>
                  <c:pt idx="108">
                    <c:v>PYZ</c:v>
                  </c:pt>
                  <c:pt idx="109">
                    <c:v>WBL</c:v>
                  </c:pt>
                  <c:pt idx="110">
                    <c:v>NEL</c:v>
                  </c:pt>
                  <c:pt idx="111">
                    <c:v>PL</c:v>
                  </c:pt>
                  <c:pt idx="112">
                    <c:v>BPC</c:v>
                  </c:pt>
                  <c:pt idx="113">
                    <c:v>CCDR</c:v>
                  </c:pt>
                  <c:pt idx="114">
                    <c:v>SVG</c:v>
                  </c:pt>
                  <c:pt idx="115">
                    <c:v>EW</c:v>
                  </c:pt>
                  <c:pt idx="116">
                    <c:v>MSC</c:v>
                  </c:pt>
                  <c:pt idx="117">
                    <c:v>TNS</c:v>
                  </c:pt>
                  <c:pt idx="118">
                    <c:v>EW</c:v>
                  </c:pt>
                  <c:pt idx="119">
                    <c:v>CCDR</c:v>
                  </c:pt>
                  <c:pt idx="120">
                    <c:v>BPC</c:v>
                  </c:pt>
                  <c:pt idx="121">
                    <c:v>WBL</c:v>
                  </c:pt>
                  <c:pt idx="122">
                    <c:v>TNS</c:v>
                  </c:pt>
                  <c:pt idx="123">
                    <c:v>SVG</c:v>
                  </c:pt>
                  <c:pt idx="124">
                    <c:v>PYZ</c:v>
                  </c:pt>
                  <c:pt idx="125">
                    <c:v>PL</c:v>
                  </c:pt>
                  <c:pt idx="126">
                    <c:v>NEL</c:v>
                  </c:pt>
                  <c:pt idx="127">
                    <c:v>MSC</c:v>
                  </c:pt>
                  <c:pt idx="128">
                    <c:v>EW</c:v>
                  </c:pt>
                  <c:pt idx="129">
                    <c:v>CCDR</c:v>
                  </c:pt>
                  <c:pt idx="130">
                    <c:v>BPC</c:v>
                  </c:pt>
                  <c:pt idx="131">
                    <c:v>MSC</c:v>
                  </c:pt>
                  <c:pt idx="132">
                    <c:v>NEL</c:v>
                  </c:pt>
                  <c:pt idx="133">
                    <c:v>MSC</c:v>
                  </c:pt>
                  <c:pt idx="134">
                    <c:v>BPC</c:v>
                  </c:pt>
                  <c:pt idx="135">
                    <c:v>CCDR</c:v>
                  </c:pt>
                  <c:pt idx="136">
                    <c:v>WBL</c:v>
                  </c:pt>
                  <c:pt idx="137">
                    <c:v>SVG</c:v>
                  </c:pt>
                  <c:pt idx="138">
                    <c:v>WBL</c:v>
                  </c:pt>
                  <c:pt idx="139">
                    <c:v>PL</c:v>
                  </c:pt>
                  <c:pt idx="140">
                    <c:v>EW</c:v>
                  </c:pt>
                  <c:pt idx="141">
                    <c:v>EW</c:v>
                  </c:pt>
                  <c:pt idx="142">
                    <c:v>MSC</c:v>
                  </c:pt>
                  <c:pt idx="143">
                    <c:v>TNS</c:v>
                  </c:pt>
                  <c:pt idx="144">
                    <c:v>NEL</c:v>
                  </c:pt>
                  <c:pt idx="145">
                    <c:v>WBL</c:v>
                  </c:pt>
                  <c:pt idx="146">
                    <c:v>NEL</c:v>
                  </c:pt>
                  <c:pt idx="147">
                    <c:v>WBL</c:v>
                  </c:pt>
                  <c:pt idx="148">
                    <c:v>MSC</c:v>
                  </c:pt>
                </c:lvl>
                <c:lvl>
                  <c:pt idx="0">
                    <c:v>uriah.bridges@bilearner.com</c:v>
                  </c:pt>
                  <c:pt idx="1">
                    <c:v>paula.small@bilearner.com</c:v>
                  </c:pt>
                  <c:pt idx="2">
                    <c:v>edward.buck@bilearner.com</c:v>
                  </c:pt>
                  <c:pt idx="3">
                    <c:v>michael.riordan@bilearner.com</c:v>
                  </c:pt>
                  <c:pt idx="4">
                    <c:v>jasmine.onque@bilearner.com</c:v>
                  </c:pt>
                  <c:pt idx="5">
                    <c:v>maruk.fraval@bilearner.com</c:v>
                  </c:pt>
                  <c:pt idx="6">
                    <c:v>latia.costa@bilearner.com</c:v>
                  </c:pt>
                  <c:pt idx="7">
                    <c:v>sharlene.terry@bilearner.com</c:v>
                  </c:pt>
                  <c:pt idx="8">
                    <c:v>jac.mckinzie@bilearner.com</c:v>
                  </c:pt>
                  <c:pt idx="9">
                    <c:v>joseph.martins@bilearner.com</c:v>
                  </c:pt>
                  <c:pt idx="10">
                    <c:v>myriam.givens@bilearner.com</c:v>
                  </c:pt>
                  <c:pt idx="11">
                    <c:v>dheepa.nguyen@bilearner.com</c:v>
                  </c:pt>
                  <c:pt idx="12">
                    <c:v>bartholemew.khemmich@bilearner.com</c:v>
                  </c:pt>
                  <c:pt idx="13">
                    <c:v>xana.potts@bilearner.com</c:v>
                  </c:pt>
                  <c:pt idx="14">
                    <c:v>prater.jeremy@bilearner.com</c:v>
                  </c:pt>
                  <c:pt idx="15">
                    <c:v>kaylah.moon@bilearner.com</c:v>
                  </c:pt>
                  <c:pt idx="16">
                    <c:v>kristen.tate@bilearner.com</c:v>
                  </c:pt>
                  <c:pt idx="17">
                    <c:v>bobby.rodgers@bilearner.com</c:v>
                  </c:pt>
                  <c:pt idx="18">
                    <c:v>reid.park@bilearner.com</c:v>
                  </c:pt>
                  <c:pt idx="19">
                    <c:v>hector.dalton@bilearner.com</c:v>
                  </c:pt>
                  <c:pt idx="20">
                    <c:v>mariela.schultz@bilearner.com</c:v>
                  </c:pt>
                  <c:pt idx="21">
                    <c:v>angela.molina@bilearner.com</c:v>
                  </c:pt>
                  <c:pt idx="22">
                    <c:v>gerald.preston@bilearner.com</c:v>
                  </c:pt>
                  <c:pt idx="23">
                    <c:v>reilly.moyer@bilearner.com</c:v>
                  </c:pt>
                  <c:pt idx="24">
                    <c:v>carlee.french@bilearner.com</c:v>
                  </c:pt>
                  <c:pt idx="25">
                    <c:v>jaydon.blackburn@bilearner.com</c:v>
                  </c:pt>
                  <c:pt idx="26">
                    <c:v>bridger.carter@bilearner.com</c:v>
                  </c:pt>
                  <c:pt idx="27">
                    <c:v>leon.beard@bilearner.com</c:v>
                  </c:pt>
                  <c:pt idx="28">
                    <c:v>charity.miranda@bilearner.com</c:v>
                  </c:pt>
                  <c:pt idx="29">
                    <c:v>axel.howe@bilearner.com</c:v>
                  </c:pt>
                  <c:pt idx="30">
                    <c:v>milton.wall@bilearner.com</c:v>
                  </c:pt>
                  <c:pt idx="31">
                    <c:v>cory.robinson@bilearner.com</c:v>
                  </c:pt>
                  <c:pt idx="32">
                    <c:v>saniya.yu@bilearner.com</c:v>
                  </c:pt>
                  <c:pt idx="33">
                    <c:v>alisa.james@bilearner.com</c:v>
                  </c:pt>
                  <c:pt idx="34">
                    <c:v>lincoln.compton@bilearner.com</c:v>
                  </c:pt>
                  <c:pt idx="35">
                    <c:v>aliana.nolan@bilearner.com</c:v>
                  </c:pt>
                  <c:pt idx="36">
                    <c:v>kayden.dodson@bilearner.com</c:v>
                  </c:pt>
                  <c:pt idx="37">
                    <c:v>james.duke@bilearner.com</c:v>
                  </c:pt>
                  <c:pt idx="38">
                    <c:v>willow.stuart@bilearner.com</c:v>
                  </c:pt>
                  <c:pt idx="39">
                    <c:v>clayton.walker@bilearner.com</c:v>
                  </c:pt>
                  <c:pt idx="40">
                    <c:v>celia.curtis@bilearner.com</c:v>
                  </c:pt>
                  <c:pt idx="41">
                    <c:v>valentin.reilly@bilearner.com</c:v>
                  </c:pt>
                  <c:pt idx="42">
                    <c:v>ryland.shepherd@bilearner.com</c:v>
                  </c:pt>
                  <c:pt idx="43">
                    <c:v>esteban.gilbert@bilearner.com</c:v>
                  </c:pt>
                  <c:pt idx="44">
                    <c:v>jonathan.adkins@bilearner.com</c:v>
                  </c:pt>
                  <c:pt idx="45">
                    <c:v>nevaeh.soto@bilearner.com</c:v>
                  </c:pt>
                  <c:pt idx="46">
                    <c:v>chaim.mata@bilearner.com</c:v>
                  </c:pt>
                  <c:pt idx="47">
                    <c:v>arely.patton@bilearner.com</c:v>
                  </c:pt>
                  <c:pt idx="48">
                    <c:v>vance.trujillo@bilearner.com</c:v>
                  </c:pt>
                  <c:pt idx="49">
                    <c:v>charlie.koch@bilearner.com</c:v>
                  </c:pt>
                  <c:pt idx="50">
                    <c:v>sonny.horne@bilearner.com</c:v>
                  </c:pt>
                  <c:pt idx="51">
                    <c:v>thomas.chandler@bilearner.com</c:v>
                  </c:pt>
                  <c:pt idx="52">
                    <c:v>sarai.stone@bilearner.com</c:v>
                  </c:pt>
                  <c:pt idx="53">
                    <c:v>jerimiah.harmon@bilearner.com</c:v>
                  </c:pt>
                  <c:pt idx="54">
                    <c:v>leland.allen@bilearner.com</c:v>
                  </c:pt>
                  <c:pt idx="55">
                    <c:v>cristal.bolton@bilearner.com</c:v>
                  </c:pt>
                  <c:pt idx="56">
                    <c:v>jaslene.harding@bilearner.com</c:v>
                  </c:pt>
                  <c:pt idx="57">
                    <c:v>albert.gonzalez@bilearner.com</c:v>
                  </c:pt>
                  <c:pt idx="58">
                    <c:v>jaiden.johnson@bilearner.com</c:v>
                  </c:pt>
                  <c:pt idx="59">
                    <c:v>brendon.mcconnell@bilearner.com</c:v>
                  </c:pt>
                  <c:pt idx="60">
                    <c:v>kimora.parsons@bilearner.com</c:v>
                  </c:pt>
                  <c:pt idx="61">
                    <c:v>willie.patterson@bilearner.com</c:v>
                  </c:pt>
                  <c:pt idx="62">
                    <c:v>devyn.powers@bilearner.com</c:v>
                  </c:pt>
                  <c:pt idx="63">
                    <c:v>weston.preston@bilearner.com</c:v>
                  </c:pt>
                  <c:pt idx="64">
                    <c:v>lennon.buchanan@bilearner.com</c:v>
                  </c:pt>
                  <c:pt idx="65">
                    <c:v>vicente.merritt@bilearner.com</c:v>
                  </c:pt>
                  <c:pt idx="66">
                    <c:v>hugo.clay@bilearner.com</c:v>
                  </c:pt>
                  <c:pt idx="67">
                    <c:v>cohen.raymond@bilearner.com</c:v>
                  </c:pt>
                  <c:pt idx="68">
                    <c:v>tia.ellis@bilearner.com</c:v>
                  </c:pt>
                  <c:pt idx="69">
                    <c:v>aspen.bentley@bilearner.com</c:v>
                  </c:pt>
                  <c:pt idx="70">
                    <c:v>graham.rodriguez@bilearner.com</c:v>
                  </c:pt>
                  <c:pt idx="71">
                    <c:v>joel.mcmillan@bilearner.com</c:v>
                  </c:pt>
                  <c:pt idx="72">
                    <c:v>maci.frost@bilearner.com</c:v>
                  </c:pt>
                  <c:pt idx="73">
                    <c:v>nevaeh.lucas@bilearner.com</c:v>
                  </c:pt>
                  <c:pt idx="74">
                    <c:v>garrett.zimmerman@bilearner.com</c:v>
                  </c:pt>
                  <c:pt idx="75">
                    <c:v>eugene.marks@bilearner.com</c:v>
                  </c:pt>
                  <c:pt idx="76">
                    <c:v>geovanni.pugh@bilearner.com</c:v>
                  </c:pt>
                  <c:pt idx="77">
                    <c:v>javon.kelley@bilearner.com</c:v>
                  </c:pt>
                  <c:pt idx="78">
                    <c:v>amaya.hicks@bilearner.com</c:v>
                  </c:pt>
                  <c:pt idx="79">
                    <c:v>laila.woodard@bilearner.com</c:v>
                  </c:pt>
                  <c:pt idx="80">
                    <c:v>ivan.huff@bilearner.com</c:v>
                  </c:pt>
                  <c:pt idx="81">
                    <c:v>aidan.harding@bilearner.com</c:v>
                  </c:pt>
                  <c:pt idx="82">
                    <c:v>cruz.boyer@bilearner.com</c:v>
                  </c:pt>
                  <c:pt idx="83">
                    <c:v>raven.koch@bilearner.com</c:v>
                  </c:pt>
                  <c:pt idx="84">
                    <c:v>karli.barker@bilearner.com</c:v>
                  </c:pt>
                  <c:pt idx="85">
                    <c:v>tyrone.sosa@bilearner.com</c:v>
                  </c:pt>
                  <c:pt idx="86">
                    <c:v>damaris.cisneros@bilearner.com</c:v>
                  </c:pt>
                  <c:pt idx="87">
                    <c:v>alexus.estes@bilearner.com</c:v>
                  </c:pt>
                  <c:pt idx="88">
                    <c:v>kinsley.flowers@bilearner.com</c:v>
                  </c:pt>
                  <c:pt idx="89">
                    <c:v>deborah.love@bilearner.com</c:v>
                  </c:pt>
                  <c:pt idx="90">
                    <c:v>milagros.francis@bilearner.com</c:v>
                  </c:pt>
                  <c:pt idx="91">
                    <c:v>roberto.michael@bilearner.com</c:v>
                  </c:pt>
                  <c:pt idx="92">
                    <c:v>elaine.ewing@bilearner.com</c:v>
                  </c:pt>
                  <c:pt idx="93">
                    <c:v>caiden.munoz@bilearner.com</c:v>
                  </c:pt>
                  <c:pt idx="94">
                    <c:v>jocelyn.bradford@bilearner.com</c:v>
                  </c:pt>
                  <c:pt idx="95">
                    <c:v>marques.armstrong@bilearner.com</c:v>
                  </c:pt>
                  <c:pt idx="96">
                    <c:v>rohan.chapman@bilearner.com</c:v>
                  </c:pt>
                  <c:pt idx="97">
                    <c:v>emmanuel.franklin@bilearner.com</c:v>
                  </c:pt>
                  <c:pt idx="98">
                    <c:v>clayton.mccormick@bilearner.com</c:v>
                  </c:pt>
                  <c:pt idx="99">
                    <c:v>darius.krause@bilearner.com</c:v>
                  </c:pt>
                  <c:pt idx="100">
                    <c:v>ahmed.hawkins@bilearner.com</c:v>
                  </c:pt>
                  <c:pt idx="101">
                    <c:v>kymani.benjamin@bilearner.com</c:v>
                  </c:pt>
                  <c:pt idx="102">
                    <c:v>callum.mcdaniel@bilearner.com</c:v>
                  </c:pt>
                  <c:pt idx="103">
                    <c:v>zariah.black@bilearner.com</c:v>
                  </c:pt>
                  <c:pt idx="104">
                    <c:v>ronnie.mayer@bilearner.com</c:v>
                  </c:pt>
                  <c:pt idx="105">
                    <c:v>marlon.ford@bilearner.com</c:v>
                  </c:pt>
                  <c:pt idx="106">
                    <c:v>slade.griffith@bilearner.com</c:v>
                  </c:pt>
                  <c:pt idx="107">
                    <c:v>lee.frye@bilearner.com</c:v>
                  </c:pt>
                  <c:pt idx="108">
                    <c:v>veronica.rowe@bilearner.com</c:v>
                  </c:pt>
                  <c:pt idx="109">
                    <c:v>aylin.berg@bilearner.com</c:v>
                  </c:pt>
                  <c:pt idx="110">
                    <c:v>neveah.rowe@bilearner.com</c:v>
                  </c:pt>
                  <c:pt idx="111">
                    <c:v>keith.baxter@bilearner.com</c:v>
                  </c:pt>
                  <c:pt idx="112">
                    <c:v>chaz.bruce@bilearner.com</c:v>
                  </c:pt>
                  <c:pt idx="113">
                    <c:v>maya.mccann@bilearner.com</c:v>
                  </c:pt>
                  <c:pt idx="114">
                    <c:v>aaron.weber@bilearner.com</c:v>
                  </c:pt>
                  <c:pt idx="115">
                    <c:v>ellie.gill@bilearner.com</c:v>
                  </c:pt>
                  <c:pt idx="116">
                    <c:v>rayne.kerr@bilearner.com</c:v>
                  </c:pt>
                  <c:pt idx="117">
                    <c:v>samara.mcbride@bilearner.com</c:v>
                  </c:pt>
                  <c:pt idx="118">
                    <c:v>ryann.rubio@bilearner.com</c:v>
                  </c:pt>
                  <c:pt idx="119">
                    <c:v>paris.carr@bilearner.com</c:v>
                  </c:pt>
                  <c:pt idx="120">
                    <c:v>adriel.wiggins@bilearner.com</c:v>
                  </c:pt>
                  <c:pt idx="121">
                    <c:v>sanaa.glass@bilearner.com</c:v>
                  </c:pt>
                  <c:pt idx="122">
                    <c:v>ryan.lynch@bilearner.com</c:v>
                  </c:pt>
                  <c:pt idx="123">
                    <c:v>charlie.atkinson@bilearner.com</c:v>
                  </c:pt>
                  <c:pt idx="124">
                    <c:v>emery.roach@bilearner.com</c:v>
                  </c:pt>
                  <c:pt idx="125">
                    <c:v>harper.ramos@bilearner.com</c:v>
                  </c:pt>
                  <c:pt idx="126">
                    <c:v>khalil.mendez@bilearner.com</c:v>
                  </c:pt>
                  <c:pt idx="127">
                    <c:v>lizeth.holland@bilearner.com</c:v>
                  </c:pt>
                  <c:pt idx="128">
                    <c:v>matilda.randall@bilearner.com</c:v>
                  </c:pt>
                  <c:pt idx="129">
                    <c:v>damien.howe@bilearner.com</c:v>
                  </c:pt>
                  <c:pt idx="130">
                    <c:v>nicholas.obrien@bilearner.com</c:v>
                  </c:pt>
                  <c:pt idx="131">
                    <c:v>mildred.gentry@bilearner.com</c:v>
                  </c:pt>
                  <c:pt idx="132">
                    <c:v>wilson k.adinolfi@bilearner.com</c:v>
                  </c:pt>
                  <c:pt idx="133">
                    <c:v>joanne.handschiegl@bilearner.com</c:v>
                  </c:pt>
                  <c:pt idx="134">
                    <c:v>dianna.blount@bilearner.com</c:v>
                  </c:pt>
                  <c:pt idx="135">
                    <c:v>jean.crimmings@bilearner.com</c:v>
                  </c:pt>
                  <c:pt idx="136">
                    <c:v>nore.sadki@bilearner.com</c:v>
                  </c:pt>
                  <c:pt idx="137">
                    <c:v>susan.lundy@bilearner.com</c:v>
                  </c:pt>
                  <c:pt idx="138">
                    <c:v>kramer.keatts@bilearner.com</c:v>
                  </c:pt>
                  <c:pt idx="139">
                    <c:v>maliki.moumanil@bilearner.com</c:v>
                  </c:pt>
                  <c:pt idx="140">
                    <c:v>nader.barton@bilearner.com</c:v>
                  </c:pt>
                  <c:pt idx="141">
                    <c:v>quinn.rarrick@bilearner.com</c:v>
                  </c:pt>
                  <c:pt idx="142">
                    <c:v>beatrice.chace@bilearner.com</c:v>
                  </c:pt>
                  <c:pt idx="143">
                    <c:v>adrienne j.homberger@bilearner.com</c:v>
                  </c:pt>
                  <c:pt idx="144">
                    <c:v>marilyn.linares@bilearner.com</c:v>
                  </c:pt>
                  <c:pt idx="145">
                    <c:v>timothy.sullivan@bilearner.com</c:v>
                  </c:pt>
                  <c:pt idx="146">
                    <c:v>jennifer.medeiros@bilearner.com</c:v>
                  </c:pt>
                  <c:pt idx="147">
                    <c:v>anna.von massenbach@bilearner.com</c:v>
                  </c:pt>
                  <c:pt idx="148">
                    <c:v>george.johnson@bilearner.com</c:v>
                  </c:pt>
                </c:lvl>
                <c:lvl>
                  <c:pt idx="0">
                    <c:v>Peter Oneill</c:v>
                  </c:pt>
                  <c:pt idx="1">
                    <c:v>Renee Mccormick</c:v>
                  </c:pt>
                  <c:pt idx="2">
                    <c:v>Crystal Walker</c:v>
                  </c:pt>
                  <c:pt idx="3">
                    <c:v>Rebekah Wright</c:v>
                  </c:pt>
                  <c:pt idx="4">
                    <c:v>Jason Kim</c:v>
                  </c:pt>
                  <c:pt idx="5">
                    <c:v>Sheri Campos</c:v>
                  </c:pt>
                  <c:pt idx="6">
                    <c:v>Jacob Braun</c:v>
                  </c:pt>
                  <c:pt idx="7">
                    <c:v>Tracy Marquez</c:v>
                  </c:pt>
                  <c:pt idx="8">
                    <c:v>Sharon Becker</c:v>
                  </c:pt>
                  <c:pt idx="9">
                    <c:v>George Jenkins</c:v>
                  </c:pt>
                  <c:pt idx="10">
                    <c:v>Troy White</c:v>
                  </c:pt>
                  <c:pt idx="11">
                    <c:v>Brian Miller</c:v>
                  </c:pt>
                  <c:pt idx="12">
                    <c:v>Charles Parks</c:v>
                  </c:pt>
                  <c:pt idx="13">
                    <c:v>Gregory Walker</c:v>
                  </c:pt>
                  <c:pt idx="14">
                    <c:v>Tyler Lewis</c:v>
                  </c:pt>
                  <c:pt idx="15">
                    <c:v>Ashley Scott</c:v>
                  </c:pt>
                  <c:pt idx="16">
                    <c:v>Lauren Jones</c:v>
                  </c:pt>
                  <c:pt idx="17">
                    <c:v>Matthew Jackson</c:v>
                  </c:pt>
                  <c:pt idx="18">
                    <c:v>Michelle Mitchell</c:v>
                  </c:pt>
                  <c:pt idx="19">
                    <c:v>Sydney French</c:v>
                  </c:pt>
                  <c:pt idx="20">
                    <c:v>Michelle Evans MD</c:v>
                  </c:pt>
                  <c:pt idx="21">
                    <c:v>Patricia Cook</c:v>
                  </c:pt>
                  <c:pt idx="22">
                    <c:v>Ashley Reeves</c:v>
                  </c:pt>
                  <c:pt idx="23">
                    <c:v>Stanley Harvey</c:v>
                  </c:pt>
                  <c:pt idx="24">
                    <c:v>Michael Bradshaw</c:v>
                  </c:pt>
                  <c:pt idx="25">
                    <c:v>Debbie Crosby</c:v>
                  </c:pt>
                  <c:pt idx="26">
                    <c:v>Elizabeth Taylor</c:v>
                  </c:pt>
                  <c:pt idx="27">
                    <c:v>Brian Dunlap</c:v>
                  </c:pt>
                  <c:pt idx="28">
                    <c:v>Daniel Rodriguez</c:v>
                  </c:pt>
                  <c:pt idx="29">
                    <c:v>Martin Hammond</c:v>
                  </c:pt>
                  <c:pt idx="30">
                    <c:v>Sara Bell</c:v>
                  </c:pt>
                  <c:pt idx="31">
                    <c:v>Elizabeth Anderson</c:v>
                  </c:pt>
                  <c:pt idx="32">
                    <c:v>Erin Bailey</c:v>
                  </c:pt>
                  <c:pt idx="33">
                    <c:v>Dennis Henderson</c:v>
                  </c:pt>
                  <c:pt idx="34">
                    <c:v>Tammy Conner</c:v>
                  </c:pt>
                  <c:pt idx="35">
                    <c:v>Brianna Mathews</c:v>
                  </c:pt>
                  <c:pt idx="36">
                    <c:v>Jessica Peters</c:v>
                  </c:pt>
                  <c:pt idx="37">
                    <c:v>Mark Harris</c:v>
                  </c:pt>
                  <c:pt idx="38">
                    <c:v>Elizabeth Tapia</c:v>
                  </c:pt>
                  <c:pt idx="39">
                    <c:v>Jon Holden</c:v>
                  </c:pt>
                  <c:pt idx="40">
                    <c:v>Michael Odonnell</c:v>
                  </c:pt>
                  <c:pt idx="41">
                    <c:v>Andres Parker</c:v>
                  </c:pt>
                  <c:pt idx="42">
                    <c:v>James Berry</c:v>
                  </c:pt>
                  <c:pt idx="43">
                    <c:v>Gail Ali</c:v>
                  </c:pt>
                  <c:pt idx="44">
                    <c:v>John Marshall</c:v>
                  </c:pt>
                  <c:pt idx="45">
                    <c:v>Jessica Chang</c:v>
                  </c:pt>
                  <c:pt idx="46">
                    <c:v>Desiree Vang</c:v>
                  </c:pt>
                  <c:pt idx="47">
                    <c:v>Andrew Goodman</c:v>
                  </c:pt>
                  <c:pt idx="48">
                    <c:v>Rebecca Simpson</c:v>
                  </c:pt>
                  <c:pt idx="49">
                    <c:v>Samantha Cardenas</c:v>
                  </c:pt>
                  <c:pt idx="50">
                    <c:v>Nancy Johnson</c:v>
                  </c:pt>
                  <c:pt idx="51">
                    <c:v>Richard Hodges</c:v>
                  </c:pt>
                  <c:pt idx="52">
                    <c:v>Madison Wilson</c:v>
                  </c:pt>
                  <c:pt idx="53">
                    <c:v>Eric King</c:v>
                  </c:pt>
                  <c:pt idx="54">
                    <c:v>Brandon Harris</c:v>
                  </c:pt>
                  <c:pt idx="55">
                    <c:v>Matthew Flores</c:v>
                  </c:pt>
                  <c:pt idx="56">
                    <c:v>Krystal Hamilton</c:v>
                  </c:pt>
                  <c:pt idx="57">
                    <c:v>Amber Hernandez</c:v>
                  </c:pt>
                  <c:pt idx="58">
                    <c:v>Patricia Smith</c:v>
                  </c:pt>
                  <c:pt idx="59">
                    <c:v>Victoria Krause</c:v>
                  </c:pt>
                  <c:pt idx="60">
                    <c:v>Jesse Hunt</c:v>
                  </c:pt>
                  <c:pt idx="61">
                    <c:v>Shane Jones</c:v>
                  </c:pt>
                  <c:pt idx="62">
                    <c:v>Jessica Murphy</c:v>
                  </c:pt>
                  <c:pt idx="63">
                    <c:v>Crystal Wallace</c:v>
                  </c:pt>
                  <c:pt idx="64">
                    <c:v>Tina Nelson</c:v>
                  </c:pt>
                  <c:pt idx="65">
                    <c:v>Ashley Smith</c:v>
                  </c:pt>
                  <c:pt idx="66">
                    <c:v>Eric Taylor</c:v>
                  </c:pt>
                  <c:pt idx="67">
                    <c:v>Jacob Snyder</c:v>
                  </c:pt>
                  <c:pt idx="68">
                    <c:v>Daniel Cabrera</c:v>
                  </c:pt>
                  <c:pt idx="69">
                    <c:v>Barbara Garcia</c:v>
                  </c:pt>
                  <c:pt idx="70">
                    <c:v>Kendra Murray</c:v>
                  </c:pt>
                  <c:pt idx="71">
                    <c:v>Peter Harvey</c:v>
                  </c:pt>
                  <c:pt idx="72">
                    <c:v>Patrick Daniel</c:v>
                  </c:pt>
                  <c:pt idx="73">
                    <c:v>Bryan Douglas</c:v>
                  </c:pt>
                  <c:pt idx="74">
                    <c:v>Destiny Hopkins</c:v>
                  </c:pt>
                  <c:pt idx="75">
                    <c:v>Angela Morris</c:v>
                  </c:pt>
                  <c:pt idx="76">
                    <c:v>Erica Franklin</c:v>
                  </c:pt>
                  <c:pt idx="77">
                    <c:v>Gabriela Orr</c:v>
                  </c:pt>
                  <c:pt idx="78">
                    <c:v>Michael Wilkins</c:v>
                  </c:pt>
                  <c:pt idx="79">
                    <c:v>Jordan Vega</c:v>
                  </c:pt>
                  <c:pt idx="80">
                    <c:v>John Miller</c:v>
                  </c:pt>
                  <c:pt idx="81">
                    <c:v>Trevor Adkins</c:v>
                  </c:pt>
                  <c:pt idx="82">
                    <c:v>Marcus Hunt</c:v>
                  </c:pt>
                  <c:pt idx="83">
                    <c:v>Jennifer King</c:v>
                  </c:pt>
                  <c:pt idx="84">
                    <c:v>Shawn Dudley</c:v>
                  </c:pt>
                  <c:pt idx="85">
                    <c:v>Lindsay Chang</c:v>
                  </c:pt>
                  <c:pt idx="86">
                    <c:v>Sharon Ruiz</c:v>
                  </c:pt>
                  <c:pt idx="87">
                    <c:v>April Randolph</c:v>
                  </c:pt>
                  <c:pt idx="88">
                    <c:v>Mary Reilly</c:v>
                  </c:pt>
                  <c:pt idx="89">
                    <c:v>Eric Goodman</c:v>
                  </c:pt>
                  <c:pt idx="90">
                    <c:v>Caleb Schneider</c:v>
                  </c:pt>
                  <c:pt idx="91">
                    <c:v>Cheryl Henry</c:v>
                  </c:pt>
                  <c:pt idx="92">
                    <c:v>Dan Hernandez</c:v>
                  </c:pt>
                  <c:pt idx="93">
                    <c:v>Teresa Daniel</c:v>
                  </c:pt>
                  <c:pt idx="94">
                    <c:v>Melissa Decker</c:v>
                  </c:pt>
                  <c:pt idx="95">
                    <c:v>Michael Nguyen</c:v>
                  </c:pt>
                  <c:pt idx="96">
                    <c:v>Tony Mcconnell</c:v>
                  </c:pt>
                  <c:pt idx="97">
                    <c:v>Adam Gibson</c:v>
                  </c:pt>
                  <c:pt idx="98">
                    <c:v>Stephanie Duke</c:v>
                  </c:pt>
                  <c:pt idx="99">
                    <c:v>Paige Flores MD</c:v>
                  </c:pt>
                  <c:pt idx="100">
                    <c:v>Hannah Snyder</c:v>
                  </c:pt>
                  <c:pt idx="101">
                    <c:v>William Ayala</c:v>
                  </c:pt>
                  <c:pt idx="102">
                    <c:v>Samuel Moore</c:v>
                  </c:pt>
                  <c:pt idx="103">
                    <c:v>Jenna Weaver</c:v>
                  </c:pt>
                  <c:pt idx="104">
                    <c:v>Dylan Blake</c:v>
                  </c:pt>
                  <c:pt idx="105">
                    <c:v>Monique Anderson</c:v>
                  </c:pt>
                  <c:pt idx="106">
                    <c:v>Kelsey Gibson</c:v>
                  </c:pt>
                  <c:pt idx="107">
                    <c:v>Sonia Diaz</c:v>
                  </c:pt>
                  <c:pt idx="108">
                    <c:v>Brian Morton</c:v>
                  </c:pt>
                  <c:pt idx="109">
                    <c:v>Thomas Holmes</c:v>
                  </c:pt>
                  <c:pt idx="110">
                    <c:v>Dawn Perez</c:v>
                  </c:pt>
                  <c:pt idx="111">
                    <c:v>Diane Parker</c:v>
                  </c:pt>
                  <c:pt idx="112">
                    <c:v>John Johnson</c:v>
                  </c:pt>
                  <c:pt idx="113">
                    <c:v>Dakota Robinson</c:v>
                  </c:pt>
                  <c:pt idx="114">
                    <c:v>Melanie Garcia</c:v>
                  </c:pt>
                  <c:pt idx="115">
                    <c:v>Amanda Knight</c:v>
                  </c:pt>
                  <c:pt idx="116">
                    <c:v>Kimberly Cardenas</c:v>
                  </c:pt>
                  <c:pt idx="117">
                    <c:v>Laura Salinas</c:v>
                  </c:pt>
                  <c:pt idx="118">
                    <c:v>Andres Jones</c:v>
                  </c:pt>
                  <c:pt idx="119">
                    <c:v>Jeffrey Huffman</c:v>
                  </c:pt>
                  <c:pt idx="120">
                    <c:v>Sara Edwards</c:v>
                  </c:pt>
                  <c:pt idx="121">
                    <c:v>Stephen Garcia</c:v>
                  </c:pt>
                  <c:pt idx="122">
                    <c:v>Tracy Castro MD</c:v>
                  </c:pt>
                  <c:pt idx="123">
                    <c:v>Jennifer Hicks</c:v>
                  </c:pt>
                  <c:pt idx="124">
                    <c:v>Victoria Bailey</c:v>
                  </c:pt>
                  <c:pt idx="125">
                    <c:v>Maria Chan</c:v>
                  </c:pt>
                  <c:pt idx="126">
                    <c:v>Regina Martinez</c:v>
                  </c:pt>
                  <c:pt idx="127">
                    <c:v>Tonya Martin</c:v>
                  </c:pt>
                  <c:pt idx="128">
                    <c:v>Daniel Wolf</c:v>
                  </c:pt>
                  <c:pt idx="129">
                    <c:v>Sarah Petersen</c:v>
                  </c:pt>
                  <c:pt idx="130">
                    <c:v>Victoria Christian DDS</c:v>
                  </c:pt>
                  <c:pt idx="131">
                    <c:v>Erin Moore</c:v>
                  </c:pt>
                  <c:pt idx="132">
                    <c:v>Andrea Gutierrez</c:v>
                  </c:pt>
                  <c:pt idx="133">
                    <c:v>Wanda Ross DDS</c:v>
                  </c:pt>
                  <c:pt idx="134">
                    <c:v>Steven King</c:v>
                  </c:pt>
                  <c:pt idx="135">
                    <c:v>Stephen Rodriguez</c:v>
                  </c:pt>
                  <c:pt idx="136">
                    <c:v>Patricia Carter</c:v>
                  </c:pt>
                  <c:pt idx="137">
                    <c:v>Diana Johnson</c:v>
                  </c:pt>
                  <c:pt idx="138">
                    <c:v>Diana Good</c:v>
                  </c:pt>
                  <c:pt idx="139">
                    <c:v>Desiree Stephens</c:v>
                  </c:pt>
                  <c:pt idx="140">
                    <c:v>Debra Garcia</c:v>
                  </c:pt>
                  <c:pt idx="141">
                    <c:v>Susan Brown</c:v>
                  </c:pt>
                  <c:pt idx="142">
                    <c:v>Margaret Hampton</c:v>
                  </c:pt>
                  <c:pt idx="143">
                    <c:v>Brandon Miller</c:v>
                  </c:pt>
                  <c:pt idx="144">
                    <c:v>Dr. Matthew Schmitt</c:v>
                  </c:pt>
                  <c:pt idx="145">
                    <c:v>Shawn Berry</c:v>
                  </c:pt>
                  <c:pt idx="146">
                    <c:v>Brittany Martin</c:v>
                  </c:pt>
                  <c:pt idx="147">
                    <c:v>Timothy Weaver</c:v>
                  </c:pt>
                  <c:pt idx="148">
                    <c:v>Amanda Smith</c:v>
                  </c:pt>
                </c:lvl>
                <c:lvl>
                  <c:pt idx="0">
                    <c:v>Production Technician I</c:v>
                  </c:pt>
                  <c:pt idx="1">
                    <c:v>Production Technician I</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Production Technician I</c:v>
                  </c:pt>
                  <c:pt idx="132">
                    <c:v>Production Technician I</c:v>
                  </c:pt>
                  <c:pt idx="133">
                    <c:v>Production Technician I</c:v>
                  </c:pt>
                  <c:pt idx="134">
                    <c:v>Production Technician II</c:v>
                  </c:pt>
                  <c:pt idx="135">
                    <c:v>Production Technician I</c:v>
                  </c:pt>
                  <c:pt idx="136">
                    <c:v>Production Technician I</c:v>
                  </c:pt>
                  <c:pt idx="137">
                    <c:v>Production Technician II</c:v>
                  </c:pt>
                  <c:pt idx="138">
                    <c:v>Production Technician I</c:v>
                  </c:pt>
                  <c:pt idx="139">
                    <c:v>Production Technician II</c:v>
                  </c:pt>
                  <c:pt idx="140">
                    <c:v>Production Technician I</c:v>
                  </c:pt>
                  <c:pt idx="141">
                    <c:v>Production Technician I</c:v>
                  </c:pt>
                  <c:pt idx="142">
                    <c:v>Production Technician I</c:v>
                  </c:pt>
                  <c:pt idx="143">
                    <c:v>Production Technician II</c:v>
                  </c:pt>
                  <c:pt idx="144">
                    <c:v>Production Technician I</c:v>
                  </c:pt>
                  <c:pt idx="145">
                    <c:v>Production Technician I</c:v>
                  </c:pt>
                  <c:pt idx="146">
                    <c:v>Production Technician I</c:v>
                  </c:pt>
                  <c:pt idx="147">
                    <c:v>Production Technician I</c:v>
                  </c:pt>
                  <c:pt idx="148">
                    <c:v>Production Technician I</c:v>
                  </c:pt>
                </c:lvl>
                <c:lvl>
                  <c:pt idx="6">
                    <c:v>03-Jul-23</c:v>
                  </c:pt>
                  <c:pt idx="7">
                    <c:v>29-Jan-23</c:v>
                  </c:pt>
                  <c:pt idx="9">
                    <c:v>29-Jun-23</c:v>
                  </c:pt>
                  <c:pt idx="11">
                    <c:v>04-Nov-19</c:v>
                  </c:pt>
                  <c:pt idx="12">
                    <c:v>27-Nov-22</c:v>
                  </c:pt>
                  <c:pt idx="13">
                    <c:v>17-Feb-23</c:v>
                  </c:pt>
                  <c:pt idx="15">
                    <c:v>16-Jun-22</c:v>
                  </c:pt>
                  <c:pt idx="16">
                    <c:v>12-May-23</c:v>
                  </c:pt>
                  <c:pt idx="17">
                    <c:v>04-Feb-22</c:v>
                  </c:pt>
                  <c:pt idx="20">
                    <c:v>18-Jun-23</c:v>
                  </c:pt>
                  <c:pt idx="21">
                    <c:v>06-Nov-20</c:v>
                  </c:pt>
                  <c:pt idx="22">
                    <c:v>27-May-23</c:v>
                  </c:pt>
                  <c:pt idx="23">
                    <c:v>04-Dec-22</c:v>
                  </c:pt>
                  <c:pt idx="24">
                    <c:v>11-Nov-22</c:v>
                  </c:pt>
                  <c:pt idx="28">
                    <c:v>05-Jul-22</c:v>
                  </c:pt>
                  <c:pt idx="31">
                    <c:v>24-May-23</c:v>
                  </c:pt>
                  <c:pt idx="32">
                    <c:v>21-Jun-22</c:v>
                  </c:pt>
                  <c:pt idx="34">
                    <c:v>01-Oct-21</c:v>
                  </c:pt>
                  <c:pt idx="35">
                    <c:v>17-Sep-21</c:v>
                  </c:pt>
                  <c:pt idx="36">
                    <c:v>18-Jul-21</c:v>
                  </c:pt>
                  <c:pt idx="37">
                    <c:v>09-Sep-22</c:v>
                  </c:pt>
                  <c:pt idx="39">
                    <c:v>10-Apr-23</c:v>
                  </c:pt>
                  <c:pt idx="42">
                    <c:v>05-Jan-23</c:v>
                  </c:pt>
                  <c:pt idx="43">
                    <c:v>28-Oct-19</c:v>
                  </c:pt>
                  <c:pt idx="48">
                    <c:v>13-Apr-23</c:v>
                  </c:pt>
                  <c:pt idx="49">
                    <c:v>06-Jul-23</c:v>
                  </c:pt>
                  <c:pt idx="51">
                    <c:v>09-Jan-19</c:v>
                  </c:pt>
                  <c:pt idx="52">
                    <c:v>02-Apr-23</c:v>
                  </c:pt>
                  <c:pt idx="53">
                    <c:v>16-Oct-22</c:v>
                  </c:pt>
                  <c:pt idx="54">
                    <c:v>31-May-21</c:v>
                  </c:pt>
                  <c:pt idx="55">
                    <c:v>07-Feb-21</c:v>
                  </c:pt>
                  <c:pt idx="59">
                    <c:v>08-Jun-23</c:v>
                  </c:pt>
                  <c:pt idx="68">
                    <c:v>22-Jul-23</c:v>
                  </c:pt>
                  <c:pt idx="71">
                    <c:v>22-Jun-23</c:v>
                  </c:pt>
                  <c:pt idx="72">
                    <c:v>20-Dec-21</c:v>
                  </c:pt>
                  <c:pt idx="73">
                    <c:v>21-Jun-20</c:v>
                  </c:pt>
                  <c:pt idx="74">
                    <c:v>30-Aug-22</c:v>
                  </c:pt>
                  <c:pt idx="79">
                    <c:v>10-May-23</c:v>
                  </c:pt>
                  <c:pt idx="80">
                    <c:v>07-Apr-23</c:v>
                  </c:pt>
                  <c:pt idx="84">
                    <c:v>31-Dec-21</c:v>
                  </c:pt>
                  <c:pt idx="85">
                    <c:v>22-Jun-23</c:v>
                  </c:pt>
                  <c:pt idx="86">
                    <c:v>24-May-23</c:v>
                  </c:pt>
                  <c:pt idx="88">
                    <c:v>10-Dec-22</c:v>
                  </c:pt>
                  <c:pt idx="89">
                    <c:v>22-Jan-23</c:v>
                  </c:pt>
                  <c:pt idx="91">
                    <c:v>04-Jul-22</c:v>
                  </c:pt>
                  <c:pt idx="92">
                    <c:v>02-Mar-22</c:v>
                  </c:pt>
                  <c:pt idx="93">
                    <c:v>13-Jan-23</c:v>
                  </c:pt>
                  <c:pt idx="96">
                    <c:v>25-Aug-22</c:v>
                  </c:pt>
                  <c:pt idx="97">
                    <c:v>04-May-22</c:v>
                  </c:pt>
                  <c:pt idx="98">
                    <c:v>10-Jan-23</c:v>
                  </c:pt>
                  <c:pt idx="100">
                    <c:v>25-Feb-21</c:v>
                  </c:pt>
                  <c:pt idx="102">
                    <c:v>24-Aug-20</c:v>
                  </c:pt>
                  <c:pt idx="106">
                    <c:v>16-Jul-23</c:v>
                  </c:pt>
                  <c:pt idx="108">
                    <c:v>02-Jun-22</c:v>
                  </c:pt>
                  <c:pt idx="110">
                    <c:v>24-Feb-23</c:v>
                  </c:pt>
                  <c:pt idx="111">
                    <c:v>05-Mar-22</c:v>
                  </c:pt>
                  <c:pt idx="113">
                    <c:v>09-Oct-22</c:v>
                  </c:pt>
                  <c:pt idx="114">
                    <c:v>24-Jul-23</c:v>
                  </c:pt>
                  <c:pt idx="117">
                    <c:v>09-Jul-23</c:v>
                  </c:pt>
                  <c:pt idx="119">
                    <c:v>27-Jan-23</c:v>
                  </c:pt>
                  <c:pt idx="121">
                    <c:v>10-Oct-22</c:v>
                  </c:pt>
                  <c:pt idx="122">
                    <c:v>18-Oct-20</c:v>
                  </c:pt>
                  <c:pt idx="123">
                    <c:v>14-Oct-22</c:v>
                  </c:pt>
                  <c:pt idx="125">
                    <c:v>03-Jun-20</c:v>
                  </c:pt>
                  <c:pt idx="128">
                    <c:v>07-May-23</c:v>
                  </c:pt>
                  <c:pt idx="129">
                    <c:v>15-Jan-20</c:v>
                  </c:pt>
                  <c:pt idx="132">
                    <c:v>06-Sep-20</c:v>
                  </c:pt>
                  <c:pt idx="135">
                    <c:v>05-Jan-23</c:v>
                  </c:pt>
                  <c:pt idx="137">
                    <c:v>02-Dec-20</c:v>
                  </c:pt>
                  <c:pt idx="141">
                    <c:v>29-Jul-23</c:v>
                  </c:pt>
                  <c:pt idx="142">
                    <c:v>28-Aug-20</c:v>
                  </c:pt>
                  <c:pt idx="143">
                    <c:v>26-Oct-21</c:v>
                  </c:pt>
                  <c:pt idx="144">
                    <c:v>17-Jul-23</c:v>
                  </c:pt>
                  <c:pt idx="145">
                    <c:v>19-May-20</c:v>
                  </c:pt>
                  <c:pt idx="146">
                    <c:v>17-Oct-21</c:v>
                  </c:pt>
                  <c:pt idx="147">
                    <c:v>04-Jan-22</c:v>
                  </c:pt>
                  <c:pt idx="148">
                    <c:v>18-Jan-22</c:v>
                  </c:pt>
                </c:lvl>
                <c:lvl>
                  <c:pt idx="0">
                    <c:v>20-Sep-19</c:v>
                  </c:pt>
                  <c:pt idx="1">
                    <c:v>11-Feb-23</c:v>
                  </c:pt>
                  <c:pt idx="2">
                    <c:v>10-Dec-18</c:v>
                  </c:pt>
                  <c:pt idx="3">
                    <c:v>21-Jun-21</c:v>
                  </c:pt>
                  <c:pt idx="4">
                    <c:v>29-Jun-19</c:v>
                  </c:pt>
                  <c:pt idx="5">
                    <c:v>17-Jan-20</c:v>
                  </c:pt>
                  <c:pt idx="6">
                    <c:v>06-Apr-22</c:v>
                  </c:pt>
                  <c:pt idx="7">
                    <c:v>06-Nov-20</c:v>
                  </c:pt>
                  <c:pt idx="8">
                    <c:v>18-Aug-18</c:v>
                  </c:pt>
                  <c:pt idx="9">
                    <c:v>21-Jan-22</c:v>
                  </c:pt>
                  <c:pt idx="10">
                    <c:v>04-Aug-23</c:v>
                  </c:pt>
                  <c:pt idx="11">
                    <c:v>10-Aug-18</c:v>
                  </c:pt>
                  <c:pt idx="12">
                    <c:v>25-May-22</c:v>
                  </c:pt>
                  <c:pt idx="13">
                    <c:v>05-Dec-19</c:v>
                  </c:pt>
                  <c:pt idx="14">
                    <c:v>28-Apr-19</c:v>
                  </c:pt>
                  <c:pt idx="15">
                    <c:v>09-Jul-19</c:v>
                  </c:pt>
                  <c:pt idx="16">
                    <c:v>05-Apr-21</c:v>
                  </c:pt>
                  <c:pt idx="17">
                    <c:v>28-Nov-21</c:v>
                  </c:pt>
                  <c:pt idx="18">
                    <c:v>16-Jan-21</c:v>
                  </c:pt>
                  <c:pt idx="19">
                    <c:v>24-Aug-21</c:v>
                  </c:pt>
                  <c:pt idx="20">
                    <c:v>26-May-20</c:v>
                  </c:pt>
                  <c:pt idx="21">
                    <c:v>01-Oct-19</c:v>
                  </c:pt>
                  <c:pt idx="22">
                    <c:v>10-May-23</c:v>
                  </c:pt>
                  <c:pt idx="23">
                    <c:v>01-Sep-20</c:v>
                  </c:pt>
                  <c:pt idx="24">
                    <c:v>18-Feb-21</c:v>
                  </c:pt>
                  <c:pt idx="25">
                    <c:v>08-Nov-22</c:v>
                  </c:pt>
                  <c:pt idx="26">
                    <c:v>13-Oct-22</c:v>
                  </c:pt>
                  <c:pt idx="27">
                    <c:v>11-Sep-22</c:v>
                  </c:pt>
                  <c:pt idx="28">
                    <c:v>29-Jun-21</c:v>
                  </c:pt>
                  <c:pt idx="29">
                    <c:v>06-Mar-23</c:v>
                  </c:pt>
                  <c:pt idx="30">
                    <c:v>25-Sep-20</c:v>
                  </c:pt>
                  <c:pt idx="31">
                    <c:v>28-Apr-22</c:v>
                  </c:pt>
                  <c:pt idx="32">
                    <c:v>18-Apr-21</c:v>
                  </c:pt>
                  <c:pt idx="33">
                    <c:v>19-Feb-20</c:v>
                  </c:pt>
                  <c:pt idx="34">
                    <c:v>18-Jul-19</c:v>
                  </c:pt>
                  <c:pt idx="35">
                    <c:v>13-Sep-18</c:v>
                  </c:pt>
                  <c:pt idx="36">
                    <c:v>30-Apr-20</c:v>
                  </c:pt>
                  <c:pt idx="37">
                    <c:v>03-Dec-18</c:v>
                  </c:pt>
                  <c:pt idx="38">
                    <c:v>08-Nov-21</c:v>
                  </c:pt>
                  <c:pt idx="39">
                    <c:v>13-Apr-22</c:v>
                  </c:pt>
                  <c:pt idx="40">
                    <c:v>06-May-20</c:v>
                  </c:pt>
                  <c:pt idx="41">
                    <c:v>09-Sep-19</c:v>
                  </c:pt>
                  <c:pt idx="42">
                    <c:v>29-Jul-20</c:v>
                  </c:pt>
                  <c:pt idx="43">
                    <c:v>14-Nov-18</c:v>
                  </c:pt>
                  <c:pt idx="44">
                    <c:v>29-Feb-20</c:v>
                  </c:pt>
                  <c:pt idx="45">
                    <c:v>15-Jan-23</c:v>
                  </c:pt>
                  <c:pt idx="46">
                    <c:v>29-Jun-23</c:v>
                  </c:pt>
                  <c:pt idx="47">
                    <c:v>09-Mar-20</c:v>
                  </c:pt>
                  <c:pt idx="48">
                    <c:v>21-Sep-21</c:v>
                  </c:pt>
                  <c:pt idx="49">
                    <c:v>12-Jun-23</c:v>
                  </c:pt>
                  <c:pt idx="50">
                    <c:v>07-Apr-19</c:v>
                  </c:pt>
                  <c:pt idx="51">
                    <c:v>17-Sep-18</c:v>
                  </c:pt>
                  <c:pt idx="52">
                    <c:v>02-Aug-22</c:v>
                  </c:pt>
                  <c:pt idx="53">
                    <c:v>08-Sep-22</c:v>
                  </c:pt>
                  <c:pt idx="54">
                    <c:v>07-Mar-19</c:v>
                  </c:pt>
                  <c:pt idx="55">
                    <c:v>29-Oct-19</c:v>
                  </c:pt>
                  <c:pt idx="56">
                    <c:v>26-Sep-21</c:v>
                  </c:pt>
                  <c:pt idx="57">
                    <c:v>29-Aug-18</c:v>
                  </c:pt>
                  <c:pt idx="58">
                    <c:v>26-Oct-21</c:v>
                  </c:pt>
                  <c:pt idx="59">
                    <c:v>31-Oct-22</c:v>
                  </c:pt>
                  <c:pt idx="60">
                    <c:v>15-Mar-23</c:v>
                  </c:pt>
                  <c:pt idx="61">
                    <c:v>09-Sep-22</c:v>
                  </c:pt>
                  <c:pt idx="62">
                    <c:v>04-Mar-22</c:v>
                  </c:pt>
                  <c:pt idx="63">
                    <c:v>11-Feb-19</c:v>
                  </c:pt>
                  <c:pt idx="64">
                    <c:v>26-Jan-21</c:v>
                  </c:pt>
                  <c:pt idx="65">
                    <c:v>26-Nov-19</c:v>
                  </c:pt>
                  <c:pt idx="66">
                    <c:v>15-Jul-19</c:v>
                  </c:pt>
                  <c:pt idx="67">
                    <c:v>18-Jun-20</c:v>
                  </c:pt>
                  <c:pt idx="68">
                    <c:v>22-Jun-23</c:v>
                  </c:pt>
                  <c:pt idx="69">
                    <c:v>02-Dec-21</c:v>
                  </c:pt>
                  <c:pt idx="70">
                    <c:v>08-Dec-21</c:v>
                  </c:pt>
                  <c:pt idx="71">
                    <c:v>26-Apr-23</c:v>
                  </c:pt>
                  <c:pt idx="72">
                    <c:v>25-Sep-18</c:v>
                  </c:pt>
                  <c:pt idx="73">
                    <c:v>20-Nov-18</c:v>
                  </c:pt>
                  <c:pt idx="74">
                    <c:v>30-Aug-20</c:v>
                  </c:pt>
                  <c:pt idx="75">
                    <c:v>01-Oct-19</c:v>
                  </c:pt>
                  <c:pt idx="76">
                    <c:v>20-Jan-22</c:v>
                  </c:pt>
                  <c:pt idx="77">
                    <c:v>10-Oct-21</c:v>
                  </c:pt>
                  <c:pt idx="78">
                    <c:v>29-Aug-20</c:v>
                  </c:pt>
                  <c:pt idx="79">
                    <c:v>27-Aug-19</c:v>
                  </c:pt>
                  <c:pt idx="80">
                    <c:v>25-Feb-21</c:v>
                  </c:pt>
                  <c:pt idx="81">
                    <c:v>13-Jul-21</c:v>
                  </c:pt>
                  <c:pt idx="82">
                    <c:v>14-Apr-21</c:v>
                  </c:pt>
                  <c:pt idx="83">
                    <c:v>10-Feb-20</c:v>
                  </c:pt>
                  <c:pt idx="84">
                    <c:v>17-Aug-21</c:v>
                  </c:pt>
                  <c:pt idx="85">
                    <c:v>17-Apr-23</c:v>
                  </c:pt>
                  <c:pt idx="86">
                    <c:v>02-Sep-22</c:v>
                  </c:pt>
                  <c:pt idx="87">
                    <c:v>15-Apr-20</c:v>
                  </c:pt>
                  <c:pt idx="88">
                    <c:v>09-Mar-22</c:v>
                  </c:pt>
                  <c:pt idx="89">
                    <c:v>07-Apr-22</c:v>
                  </c:pt>
                  <c:pt idx="90">
                    <c:v>19-Feb-20</c:v>
                  </c:pt>
                  <c:pt idx="91">
                    <c:v>10-Apr-21</c:v>
                  </c:pt>
                  <c:pt idx="92">
                    <c:v>19-Dec-21</c:v>
                  </c:pt>
                  <c:pt idx="93">
                    <c:v>13-Dec-20</c:v>
                  </c:pt>
                  <c:pt idx="94">
                    <c:v>26-Feb-19</c:v>
                  </c:pt>
                  <c:pt idx="95">
                    <c:v>02-Mar-20</c:v>
                  </c:pt>
                  <c:pt idx="96">
                    <c:v>25-Jun-21</c:v>
                  </c:pt>
                  <c:pt idx="97">
                    <c:v>26-Jul-21</c:v>
                  </c:pt>
                  <c:pt idx="98">
                    <c:v>03-Jul-22</c:v>
                  </c:pt>
                  <c:pt idx="99">
                    <c:v>15-Sep-22</c:v>
                  </c:pt>
                  <c:pt idx="100">
                    <c:v>01-May-20</c:v>
                  </c:pt>
                  <c:pt idx="101">
                    <c:v>13-Oct-22</c:v>
                  </c:pt>
                  <c:pt idx="102">
                    <c:v>03-Jan-20</c:v>
                  </c:pt>
                  <c:pt idx="103">
                    <c:v>13-Nov-19</c:v>
                  </c:pt>
                  <c:pt idx="104">
                    <c:v>17-Jun-23</c:v>
                  </c:pt>
                  <c:pt idx="105">
                    <c:v>14-Oct-21</c:v>
                  </c:pt>
                  <c:pt idx="106">
                    <c:v>01-Jun-21</c:v>
                  </c:pt>
                  <c:pt idx="107">
                    <c:v>14-Sep-18</c:v>
                  </c:pt>
                  <c:pt idx="108">
                    <c:v>11-Dec-18</c:v>
                  </c:pt>
                  <c:pt idx="109">
                    <c:v>06-Aug-22</c:v>
                  </c:pt>
                  <c:pt idx="110">
                    <c:v>28-May-22</c:v>
                  </c:pt>
                  <c:pt idx="111">
                    <c:v>16-Jun-19</c:v>
                  </c:pt>
                  <c:pt idx="112">
                    <c:v>08-Dec-19</c:v>
                  </c:pt>
                  <c:pt idx="113">
                    <c:v>12-Mar-20</c:v>
                  </c:pt>
                  <c:pt idx="114">
                    <c:v>06-Apr-20</c:v>
                  </c:pt>
                  <c:pt idx="115">
                    <c:v>15-Apr-23</c:v>
                  </c:pt>
                  <c:pt idx="116">
                    <c:v>10-Nov-20</c:v>
                  </c:pt>
                  <c:pt idx="117">
                    <c:v>29-Jun-23</c:v>
                  </c:pt>
                  <c:pt idx="118">
                    <c:v>07-Mar-22</c:v>
                  </c:pt>
                  <c:pt idx="119">
                    <c:v>31-Jul-21</c:v>
                  </c:pt>
                  <c:pt idx="120">
                    <c:v>20-Jan-22</c:v>
                  </c:pt>
                  <c:pt idx="121">
                    <c:v>11-Jul-21</c:v>
                  </c:pt>
                  <c:pt idx="122">
                    <c:v>15-Oct-18</c:v>
                  </c:pt>
                  <c:pt idx="123">
                    <c:v>26-Nov-21</c:v>
                  </c:pt>
                  <c:pt idx="124">
                    <c:v>11-Aug-18</c:v>
                  </c:pt>
                  <c:pt idx="125">
                    <c:v>16-Feb-20</c:v>
                  </c:pt>
                  <c:pt idx="126">
                    <c:v>20-Jan-20</c:v>
                  </c:pt>
                  <c:pt idx="127">
                    <c:v>31-Mar-19</c:v>
                  </c:pt>
                  <c:pt idx="128">
                    <c:v>06-Jan-23</c:v>
                  </c:pt>
                  <c:pt idx="129">
                    <c:v>18-Jul-19</c:v>
                  </c:pt>
                  <c:pt idx="130">
                    <c:v>13-Feb-19</c:v>
                  </c:pt>
                  <c:pt idx="131">
                    <c:v>30-Dec-18</c:v>
                  </c:pt>
                  <c:pt idx="132">
                    <c:v>06-Nov-19</c:v>
                  </c:pt>
                  <c:pt idx="133">
                    <c:v>01-Jun-22</c:v>
                  </c:pt>
                  <c:pt idx="134">
                    <c:v>28-Mar-23</c:v>
                  </c:pt>
                  <c:pt idx="135">
                    <c:v>21-May-19</c:v>
                  </c:pt>
                  <c:pt idx="136">
                    <c:v>01-Jan-19</c:v>
                  </c:pt>
                  <c:pt idx="137">
                    <c:v>26-Jan-19</c:v>
                  </c:pt>
                  <c:pt idx="138">
                    <c:v>11-Sep-21</c:v>
                  </c:pt>
                  <c:pt idx="139">
                    <c:v>26-Sep-21</c:v>
                  </c:pt>
                  <c:pt idx="140">
                    <c:v>04-Mar-23</c:v>
                  </c:pt>
                  <c:pt idx="141">
                    <c:v>11-Jul-23</c:v>
                  </c:pt>
                  <c:pt idx="142">
                    <c:v>09-Feb-19</c:v>
                  </c:pt>
                  <c:pt idx="143">
                    <c:v>19-Apr-19</c:v>
                  </c:pt>
                  <c:pt idx="144">
                    <c:v>07-Jul-22</c:v>
                  </c:pt>
                  <c:pt idx="145">
                    <c:v>12-Mar-19</c:v>
                  </c:pt>
                  <c:pt idx="146">
                    <c:v>09-Mar-20</c:v>
                  </c:pt>
                  <c:pt idx="147">
                    <c:v>18-May-21</c:v>
                  </c:pt>
                  <c:pt idx="148">
                    <c:v>28-Apr-21</c:v>
                  </c:pt>
                </c:lvl>
                <c:lvl>
                  <c:pt idx="0">
                    <c:v>Bridges</c:v>
                  </c:pt>
                  <c:pt idx="1">
                    <c:v>Small</c:v>
                  </c:pt>
                  <c:pt idx="2">
                    <c:v>Buck</c:v>
                  </c:pt>
                  <c:pt idx="3">
                    <c:v>Riordan</c:v>
                  </c:pt>
                  <c:pt idx="4">
                    <c:v>Onque</c:v>
                  </c:pt>
                  <c:pt idx="5">
                    <c:v>Fraval</c:v>
                  </c:pt>
                  <c:pt idx="6">
                    <c:v>Costa</c:v>
                  </c:pt>
                  <c:pt idx="7">
                    <c:v>Terry</c:v>
                  </c:pt>
                  <c:pt idx="8">
                    <c:v>McKinzie</c:v>
                  </c:pt>
                  <c:pt idx="9">
                    <c:v>Martins</c:v>
                  </c:pt>
                  <c:pt idx="10">
                    <c:v>Givens</c:v>
                  </c:pt>
                  <c:pt idx="11">
                    <c:v>Nguyen</c:v>
                  </c:pt>
                  <c:pt idx="12">
                    <c:v>Khemmich</c:v>
                  </c:pt>
                  <c:pt idx="13">
                    <c:v>Potts</c:v>
                  </c:pt>
                  <c:pt idx="14">
                    <c:v>Jeremy</c:v>
                  </c:pt>
                  <c:pt idx="15">
                    <c:v>Moon</c:v>
                  </c:pt>
                  <c:pt idx="16">
                    <c:v>Tate</c:v>
                  </c:pt>
                  <c:pt idx="17">
                    <c:v>Rodgers</c:v>
                  </c:pt>
                  <c:pt idx="18">
                    <c:v>Park</c:v>
                  </c:pt>
                  <c:pt idx="19">
                    <c:v>Dalton</c:v>
                  </c:pt>
                  <c:pt idx="20">
                    <c:v>Schultz</c:v>
                  </c:pt>
                  <c:pt idx="21">
                    <c:v>Molina</c:v>
                  </c:pt>
                  <c:pt idx="22">
                    <c:v>Preston</c:v>
                  </c:pt>
                  <c:pt idx="23">
                    <c:v>Moyer</c:v>
                  </c:pt>
                  <c:pt idx="24">
                    <c:v>French</c:v>
                  </c:pt>
                  <c:pt idx="25">
                    <c:v>Blackburn</c:v>
                  </c:pt>
                  <c:pt idx="26">
                    <c:v>Carter</c:v>
                  </c:pt>
                  <c:pt idx="27">
                    <c:v>Beard</c:v>
                  </c:pt>
                  <c:pt idx="28">
                    <c:v>Miranda</c:v>
                  </c:pt>
                  <c:pt idx="29">
                    <c:v>Howe</c:v>
                  </c:pt>
                  <c:pt idx="30">
                    <c:v>Wall</c:v>
                  </c:pt>
                  <c:pt idx="31">
                    <c:v>Robinson</c:v>
                  </c:pt>
                  <c:pt idx="32">
                    <c:v>Yu</c:v>
                  </c:pt>
                  <c:pt idx="33">
                    <c:v>James</c:v>
                  </c:pt>
                  <c:pt idx="34">
                    <c:v>Compton</c:v>
                  </c:pt>
                  <c:pt idx="35">
                    <c:v>Nolan</c:v>
                  </c:pt>
                  <c:pt idx="36">
                    <c:v>Dodson</c:v>
                  </c:pt>
                  <c:pt idx="37">
                    <c:v>Duke</c:v>
                  </c:pt>
                  <c:pt idx="38">
                    <c:v>Stuart</c:v>
                  </c:pt>
                  <c:pt idx="39">
                    <c:v>Walker</c:v>
                  </c:pt>
                  <c:pt idx="40">
                    <c:v>Curtis</c:v>
                  </c:pt>
                  <c:pt idx="41">
                    <c:v>Reilly</c:v>
                  </c:pt>
                  <c:pt idx="42">
                    <c:v>Shepherd</c:v>
                  </c:pt>
                  <c:pt idx="43">
                    <c:v>Gilbert</c:v>
                  </c:pt>
                  <c:pt idx="44">
                    <c:v>Adkins</c:v>
                  </c:pt>
                  <c:pt idx="45">
                    <c:v>Soto</c:v>
                  </c:pt>
                  <c:pt idx="46">
                    <c:v>Mata</c:v>
                  </c:pt>
                  <c:pt idx="47">
                    <c:v>Patton</c:v>
                  </c:pt>
                  <c:pt idx="48">
                    <c:v>Trujillo</c:v>
                  </c:pt>
                  <c:pt idx="49">
                    <c:v>Koch</c:v>
                  </c:pt>
                  <c:pt idx="50">
                    <c:v>Horne</c:v>
                  </c:pt>
                  <c:pt idx="51">
                    <c:v>Chandler</c:v>
                  </c:pt>
                  <c:pt idx="52">
                    <c:v>Stone</c:v>
                  </c:pt>
                  <c:pt idx="53">
                    <c:v>Harmon</c:v>
                  </c:pt>
                  <c:pt idx="54">
                    <c:v>Allen</c:v>
                  </c:pt>
                  <c:pt idx="55">
                    <c:v>Bolton</c:v>
                  </c:pt>
                  <c:pt idx="56">
                    <c:v>Harding</c:v>
                  </c:pt>
                  <c:pt idx="57">
                    <c:v>Gonzalez</c:v>
                  </c:pt>
                  <c:pt idx="58">
                    <c:v>Johnson</c:v>
                  </c:pt>
                  <c:pt idx="59">
                    <c:v>Mcconnell</c:v>
                  </c:pt>
                  <c:pt idx="60">
                    <c:v>Parsons</c:v>
                  </c:pt>
                  <c:pt idx="61">
                    <c:v>Patterson</c:v>
                  </c:pt>
                  <c:pt idx="62">
                    <c:v>Powers</c:v>
                  </c:pt>
                  <c:pt idx="63">
                    <c:v>Preston</c:v>
                  </c:pt>
                  <c:pt idx="64">
                    <c:v>Buchanan</c:v>
                  </c:pt>
                  <c:pt idx="65">
                    <c:v>Merritt</c:v>
                  </c:pt>
                  <c:pt idx="66">
                    <c:v>Clay</c:v>
                  </c:pt>
                  <c:pt idx="67">
                    <c:v>Raymond</c:v>
                  </c:pt>
                  <c:pt idx="68">
                    <c:v>Ellis</c:v>
                  </c:pt>
                  <c:pt idx="69">
                    <c:v>Bentley</c:v>
                  </c:pt>
                  <c:pt idx="70">
                    <c:v>Rodriguez</c:v>
                  </c:pt>
                  <c:pt idx="71">
                    <c:v>Mcmillan</c:v>
                  </c:pt>
                  <c:pt idx="72">
                    <c:v>Frost</c:v>
                  </c:pt>
                  <c:pt idx="73">
                    <c:v>Lucas</c:v>
                  </c:pt>
                  <c:pt idx="74">
                    <c:v>Zimmerman</c:v>
                  </c:pt>
                  <c:pt idx="75">
                    <c:v>Marks</c:v>
                  </c:pt>
                  <c:pt idx="76">
                    <c:v>Pugh</c:v>
                  </c:pt>
                  <c:pt idx="77">
                    <c:v>Kelley</c:v>
                  </c:pt>
                  <c:pt idx="78">
                    <c:v>Hicks</c:v>
                  </c:pt>
                  <c:pt idx="79">
                    <c:v>Woodard</c:v>
                  </c:pt>
                  <c:pt idx="80">
                    <c:v>Huff</c:v>
                  </c:pt>
                  <c:pt idx="81">
                    <c:v>Harding</c:v>
                  </c:pt>
                  <c:pt idx="82">
                    <c:v>Boyer</c:v>
                  </c:pt>
                  <c:pt idx="83">
                    <c:v>Koch</c:v>
                  </c:pt>
                  <c:pt idx="84">
                    <c:v>Barker</c:v>
                  </c:pt>
                  <c:pt idx="85">
                    <c:v>Sosa</c:v>
                  </c:pt>
                  <c:pt idx="86">
                    <c:v>Cisneros</c:v>
                  </c:pt>
                  <c:pt idx="87">
                    <c:v>Estes</c:v>
                  </c:pt>
                  <c:pt idx="88">
                    <c:v>Flowers</c:v>
                  </c:pt>
                  <c:pt idx="89">
                    <c:v>Love</c:v>
                  </c:pt>
                  <c:pt idx="90">
                    <c:v>Francis</c:v>
                  </c:pt>
                  <c:pt idx="91">
                    <c:v>Michael</c:v>
                  </c:pt>
                  <c:pt idx="92">
                    <c:v>Ewing</c:v>
                  </c:pt>
                  <c:pt idx="93">
                    <c:v>Munoz</c:v>
                  </c:pt>
                  <c:pt idx="94">
                    <c:v>Bradford</c:v>
                  </c:pt>
                  <c:pt idx="95">
                    <c:v>Armstrong</c:v>
                  </c:pt>
                  <c:pt idx="96">
                    <c:v>Chapman</c:v>
                  </c:pt>
                  <c:pt idx="97">
                    <c:v>Franklin</c:v>
                  </c:pt>
                  <c:pt idx="98">
                    <c:v>Mccormick</c:v>
                  </c:pt>
                  <c:pt idx="99">
                    <c:v>Krause</c:v>
                  </c:pt>
                  <c:pt idx="100">
                    <c:v>Hawkins</c:v>
                  </c:pt>
                  <c:pt idx="101">
                    <c:v>Benjamin</c:v>
                  </c:pt>
                  <c:pt idx="102">
                    <c:v>Mcdaniel</c:v>
                  </c:pt>
                  <c:pt idx="103">
                    <c:v>Black</c:v>
                  </c:pt>
                  <c:pt idx="104">
                    <c:v>Mayer</c:v>
                  </c:pt>
                  <c:pt idx="105">
                    <c:v>Ford</c:v>
                  </c:pt>
                  <c:pt idx="106">
                    <c:v>Griffith</c:v>
                  </c:pt>
                  <c:pt idx="107">
                    <c:v>Frye</c:v>
                  </c:pt>
                  <c:pt idx="108">
                    <c:v>Rowe</c:v>
                  </c:pt>
                  <c:pt idx="109">
                    <c:v>Berg</c:v>
                  </c:pt>
                  <c:pt idx="110">
                    <c:v>Rowe</c:v>
                  </c:pt>
                  <c:pt idx="111">
                    <c:v>Baxter</c:v>
                  </c:pt>
                  <c:pt idx="112">
                    <c:v>Bruce</c:v>
                  </c:pt>
                  <c:pt idx="113">
                    <c:v>Mccann</c:v>
                  </c:pt>
                  <c:pt idx="114">
                    <c:v>Weber</c:v>
                  </c:pt>
                  <c:pt idx="115">
                    <c:v>Gill</c:v>
                  </c:pt>
                  <c:pt idx="116">
                    <c:v>Kerr</c:v>
                  </c:pt>
                  <c:pt idx="117">
                    <c:v>Mcbride</c:v>
                  </c:pt>
                  <c:pt idx="118">
                    <c:v>Rubio</c:v>
                  </c:pt>
                  <c:pt idx="119">
                    <c:v>Carr</c:v>
                  </c:pt>
                  <c:pt idx="120">
                    <c:v>Wiggins</c:v>
                  </c:pt>
                  <c:pt idx="121">
                    <c:v>Glass</c:v>
                  </c:pt>
                  <c:pt idx="122">
                    <c:v>Lynch</c:v>
                  </c:pt>
                  <c:pt idx="123">
                    <c:v>Atkinson</c:v>
                  </c:pt>
                  <c:pt idx="124">
                    <c:v>Roach</c:v>
                  </c:pt>
                  <c:pt idx="125">
                    <c:v>Ramos</c:v>
                  </c:pt>
                  <c:pt idx="126">
                    <c:v>Mendez</c:v>
                  </c:pt>
                  <c:pt idx="127">
                    <c:v>Holland</c:v>
                  </c:pt>
                  <c:pt idx="128">
                    <c:v>Randall</c:v>
                  </c:pt>
                  <c:pt idx="129">
                    <c:v>Howe</c:v>
                  </c:pt>
                  <c:pt idx="130">
                    <c:v>Obrien</c:v>
                  </c:pt>
                  <c:pt idx="131">
                    <c:v>Gentry</c:v>
                  </c:pt>
                  <c:pt idx="132">
                    <c:v>Adinolfi</c:v>
                  </c:pt>
                  <c:pt idx="133">
                    <c:v>Handschiegl</c:v>
                  </c:pt>
                  <c:pt idx="134">
                    <c:v>Blount</c:v>
                  </c:pt>
                  <c:pt idx="135">
                    <c:v>Crimmings</c:v>
                  </c:pt>
                  <c:pt idx="136">
                    <c:v>Sadki</c:v>
                  </c:pt>
                  <c:pt idx="137">
                    <c:v>Lundy</c:v>
                  </c:pt>
                  <c:pt idx="138">
                    <c:v>Keatts</c:v>
                  </c:pt>
                  <c:pt idx="139">
                    <c:v>Moumanil</c:v>
                  </c:pt>
                  <c:pt idx="140">
                    <c:v>Barton</c:v>
                  </c:pt>
                  <c:pt idx="141">
                    <c:v>Rarrick</c:v>
                  </c:pt>
                  <c:pt idx="142">
                    <c:v>Chace</c:v>
                  </c:pt>
                  <c:pt idx="143">
                    <c:v>Homberger</c:v>
                  </c:pt>
                  <c:pt idx="144">
                    <c:v>Linares</c:v>
                  </c:pt>
                  <c:pt idx="145">
                    <c:v>Sullivan</c:v>
                  </c:pt>
                  <c:pt idx="146">
                    <c:v>Medeiros</c:v>
                  </c:pt>
                  <c:pt idx="147">
                    <c:v>Von Massenbach</c:v>
                  </c:pt>
                  <c:pt idx="148">
                    <c:v>Johnson</c:v>
                  </c:pt>
                </c:lvl>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pt idx="30">
                    <c:v>Milton</c:v>
                  </c:pt>
                  <c:pt idx="31">
                    <c:v>Cory</c:v>
                  </c:pt>
                  <c:pt idx="32">
                    <c:v>Saniya</c:v>
                  </c:pt>
                  <c:pt idx="33">
                    <c:v>Alisa</c:v>
                  </c:pt>
                  <c:pt idx="34">
                    <c:v>Lincoln</c:v>
                  </c:pt>
                  <c:pt idx="35">
                    <c:v>Aliana</c:v>
                  </c:pt>
                  <c:pt idx="36">
                    <c:v>Kayden</c:v>
                  </c:pt>
                  <c:pt idx="37">
                    <c:v>James</c:v>
                  </c:pt>
                  <c:pt idx="38">
                    <c:v>Willow</c:v>
                  </c:pt>
                  <c:pt idx="39">
                    <c:v>Clayton</c:v>
                  </c:pt>
                  <c:pt idx="40">
                    <c:v>Celia</c:v>
                  </c:pt>
                  <c:pt idx="41">
                    <c:v>Valentin</c:v>
                  </c:pt>
                  <c:pt idx="42">
                    <c:v>Ryland</c:v>
                  </c:pt>
                  <c:pt idx="43">
                    <c:v>Esteban</c:v>
                  </c:pt>
                  <c:pt idx="44">
                    <c:v>Jonathan</c:v>
                  </c:pt>
                  <c:pt idx="45">
                    <c:v>Nevaeh</c:v>
                  </c:pt>
                  <c:pt idx="46">
                    <c:v>Chaim</c:v>
                  </c:pt>
                  <c:pt idx="47">
                    <c:v>Arely</c:v>
                  </c:pt>
                  <c:pt idx="48">
                    <c:v>Vance</c:v>
                  </c:pt>
                  <c:pt idx="49">
                    <c:v>Charlie</c:v>
                  </c:pt>
                  <c:pt idx="50">
                    <c:v>Sonny</c:v>
                  </c:pt>
                  <c:pt idx="51">
                    <c:v>Thomas</c:v>
                  </c:pt>
                  <c:pt idx="52">
                    <c:v>Sarai</c:v>
                  </c:pt>
                  <c:pt idx="53">
                    <c:v>Jerimiah</c:v>
                  </c:pt>
                  <c:pt idx="54">
                    <c:v>Leland</c:v>
                  </c:pt>
                  <c:pt idx="55">
                    <c:v>Cristal</c:v>
                  </c:pt>
                  <c:pt idx="56">
                    <c:v>Jaslene</c:v>
                  </c:pt>
                  <c:pt idx="57">
                    <c:v>Albert</c:v>
                  </c:pt>
                  <c:pt idx="58">
                    <c:v>Jaiden</c:v>
                  </c:pt>
                  <c:pt idx="59">
                    <c:v>Brendon</c:v>
                  </c:pt>
                  <c:pt idx="60">
                    <c:v>Kimora</c:v>
                  </c:pt>
                  <c:pt idx="61">
                    <c:v>Willie</c:v>
                  </c:pt>
                  <c:pt idx="62">
                    <c:v>Devyn</c:v>
                  </c:pt>
                  <c:pt idx="63">
                    <c:v>Weston</c:v>
                  </c:pt>
                  <c:pt idx="64">
                    <c:v>Lennon</c:v>
                  </c:pt>
                  <c:pt idx="65">
                    <c:v>Vicente</c:v>
                  </c:pt>
                  <c:pt idx="66">
                    <c:v>Hugo</c:v>
                  </c:pt>
                  <c:pt idx="67">
                    <c:v>Cohen</c:v>
                  </c:pt>
                  <c:pt idx="68">
                    <c:v>Tia</c:v>
                  </c:pt>
                  <c:pt idx="69">
                    <c:v>Aspen</c:v>
                  </c:pt>
                  <c:pt idx="70">
                    <c:v>Graham</c:v>
                  </c:pt>
                  <c:pt idx="71">
                    <c:v>Joel</c:v>
                  </c:pt>
                  <c:pt idx="72">
                    <c:v>Maci</c:v>
                  </c:pt>
                  <c:pt idx="73">
                    <c:v>Nevaeh</c:v>
                  </c:pt>
                  <c:pt idx="74">
                    <c:v>Garrett</c:v>
                  </c:pt>
                  <c:pt idx="75">
                    <c:v>Eugene</c:v>
                  </c:pt>
                  <c:pt idx="76">
                    <c:v>Geovanni</c:v>
                  </c:pt>
                  <c:pt idx="77">
                    <c:v>Javon</c:v>
                  </c:pt>
                  <c:pt idx="78">
                    <c:v>Amaya</c:v>
                  </c:pt>
                  <c:pt idx="79">
                    <c:v>Laila</c:v>
                  </c:pt>
                  <c:pt idx="80">
                    <c:v>Ivan</c:v>
                  </c:pt>
                  <c:pt idx="81">
                    <c:v>Aidan</c:v>
                  </c:pt>
                  <c:pt idx="82">
                    <c:v>Cruz</c:v>
                  </c:pt>
                  <c:pt idx="83">
                    <c:v>Raven</c:v>
                  </c:pt>
                  <c:pt idx="84">
                    <c:v>Karli</c:v>
                  </c:pt>
                  <c:pt idx="85">
                    <c:v>Tyrone</c:v>
                  </c:pt>
                  <c:pt idx="86">
                    <c:v>Damaris</c:v>
                  </c:pt>
                  <c:pt idx="87">
                    <c:v>Alexus</c:v>
                  </c:pt>
                  <c:pt idx="88">
                    <c:v>Kinsley</c:v>
                  </c:pt>
                  <c:pt idx="89">
                    <c:v>Deborah</c:v>
                  </c:pt>
                  <c:pt idx="90">
                    <c:v>Milagros</c:v>
                  </c:pt>
                  <c:pt idx="91">
                    <c:v>Roberto</c:v>
                  </c:pt>
                  <c:pt idx="92">
                    <c:v>Elaine</c:v>
                  </c:pt>
                  <c:pt idx="93">
                    <c:v>Caiden</c:v>
                  </c:pt>
                  <c:pt idx="94">
                    <c:v>Jocelyn</c:v>
                  </c:pt>
                  <c:pt idx="95">
                    <c:v>Marques</c:v>
                  </c:pt>
                  <c:pt idx="96">
                    <c:v>Rohan</c:v>
                  </c:pt>
                  <c:pt idx="97">
                    <c:v>Emmanuel</c:v>
                  </c:pt>
                  <c:pt idx="98">
                    <c:v>Clayton</c:v>
                  </c:pt>
                  <c:pt idx="99">
                    <c:v>Darius</c:v>
                  </c:pt>
                  <c:pt idx="100">
                    <c:v>Ahmed</c:v>
                  </c:pt>
                  <c:pt idx="101">
                    <c:v>Kymani</c:v>
                  </c:pt>
                  <c:pt idx="102">
                    <c:v>Callum</c:v>
                  </c:pt>
                  <c:pt idx="103">
                    <c:v>Zariah</c:v>
                  </c:pt>
                  <c:pt idx="104">
                    <c:v>Ronnie</c:v>
                  </c:pt>
                  <c:pt idx="105">
                    <c:v>Marlon</c:v>
                  </c:pt>
                  <c:pt idx="106">
                    <c:v>Slade</c:v>
                  </c:pt>
                  <c:pt idx="107">
                    <c:v>Lee</c:v>
                  </c:pt>
                  <c:pt idx="108">
                    <c:v>Veronica</c:v>
                  </c:pt>
                  <c:pt idx="109">
                    <c:v>Aylin</c:v>
                  </c:pt>
                  <c:pt idx="110">
                    <c:v>Neveah</c:v>
                  </c:pt>
                  <c:pt idx="111">
                    <c:v>Keith</c:v>
                  </c:pt>
                  <c:pt idx="112">
                    <c:v>Chaz</c:v>
                  </c:pt>
                  <c:pt idx="113">
                    <c:v>Maya</c:v>
                  </c:pt>
                  <c:pt idx="114">
                    <c:v>Aaron</c:v>
                  </c:pt>
                  <c:pt idx="115">
                    <c:v>Ellie</c:v>
                  </c:pt>
                  <c:pt idx="116">
                    <c:v>Rayne</c:v>
                  </c:pt>
                  <c:pt idx="117">
                    <c:v>Samara</c:v>
                  </c:pt>
                  <c:pt idx="118">
                    <c:v>Ryann</c:v>
                  </c:pt>
                  <c:pt idx="119">
                    <c:v>Paris</c:v>
                  </c:pt>
                  <c:pt idx="120">
                    <c:v>Adriel</c:v>
                  </c:pt>
                  <c:pt idx="121">
                    <c:v>Sanaa</c:v>
                  </c:pt>
                  <c:pt idx="122">
                    <c:v>Ryan</c:v>
                  </c:pt>
                  <c:pt idx="123">
                    <c:v>Charlie</c:v>
                  </c:pt>
                  <c:pt idx="124">
                    <c:v>Emery</c:v>
                  </c:pt>
                  <c:pt idx="125">
                    <c:v>Harper</c:v>
                  </c:pt>
                  <c:pt idx="126">
                    <c:v>Khalil</c:v>
                  </c:pt>
                  <c:pt idx="127">
                    <c:v>Lizeth</c:v>
                  </c:pt>
                  <c:pt idx="128">
                    <c:v>Matilda</c:v>
                  </c:pt>
                  <c:pt idx="129">
                    <c:v>Damien</c:v>
                  </c:pt>
                  <c:pt idx="130">
                    <c:v>Nicholas</c:v>
                  </c:pt>
                  <c:pt idx="131">
                    <c:v>Mildred</c:v>
                  </c:pt>
                  <c:pt idx="132">
                    <c:v>Wilson K</c:v>
                  </c:pt>
                  <c:pt idx="133">
                    <c:v>Joanne</c:v>
                  </c:pt>
                  <c:pt idx="134">
                    <c:v>Dianna</c:v>
                  </c:pt>
                  <c:pt idx="135">
                    <c:v>Jean</c:v>
                  </c:pt>
                  <c:pt idx="136">
                    <c:v>Nore</c:v>
                  </c:pt>
                  <c:pt idx="137">
                    <c:v>Susan</c:v>
                  </c:pt>
                  <c:pt idx="138">
                    <c:v>Kramer</c:v>
                  </c:pt>
                  <c:pt idx="139">
                    <c:v>Maliki</c:v>
                  </c:pt>
                  <c:pt idx="140">
                    <c:v>Nader</c:v>
                  </c:pt>
                  <c:pt idx="141">
                    <c:v>Quinn</c:v>
                  </c:pt>
                  <c:pt idx="142">
                    <c:v>Beatrice</c:v>
                  </c:pt>
                  <c:pt idx="143">
                    <c:v>Adrienne J</c:v>
                  </c:pt>
                  <c:pt idx="144">
                    <c:v>Marilyn</c:v>
                  </c:pt>
                  <c:pt idx="145">
                    <c:v>Timothy</c:v>
                  </c:pt>
                  <c:pt idx="146">
                    <c:v>Jennifer</c:v>
                  </c:pt>
                  <c:pt idx="147">
                    <c:v>Anna</c:v>
                  </c:pt>
                  <c:pt idx="148">
                    <c:v>George</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pt idx="30">
                    <c:v>3457</c:v>
                  </c:pt>
                  <c:pt idx="31">
                    <c:v>3458</c:v>
                  </c:pt>
                  <c:pt idx="32">
                    <c:v>3459</c:v>
                  </c:pt>
                  <c:pt idx="33">
                    <c:v>3460</c:v>
                  </c:pt>
                  <c:pt idx="34">
                    <c:v>3461</c:v>
                  </c:pt>
                  <c:pt idx="35">
                    <c:v>3462</c:v>
                  </c:pt>
                  <c:pt idx="36">
                    <c:v>3463</c:v>
                  </c:pt>
                  <c:pt idx="37">
                    <c:v>3464</c:v>
                  </c:pt>
                  <c:pt idx="38">
                    <c:v>3465</c:v>
                  </c:pt>
                  <c:pt idx="39">
                    <c:v>3466</c:v>
                  </c:pt>
                  <c:pt idx="40">
                    <c:v>3467</c:v>
                  </c:pt>
                  <c:pt idx="41">
                    <c:v>3468</c:v>
                  </c:pt>
                  <c:pt idx="42">
                    <c:v>3469</c:v>
                  </c:pt>
                  <c:pt idx="43">
                    <c:v>3470</c:v>
                  </c:pt>
                  <c:pt idx="44">
                    <c:v>3471</c:v>
                  </c:pt>
                  <c:pt idx="45">
                    <c:v>3472</c:v>
                  </c:pt>
                  <c:pt idx="46">
                    <c:v>3473</c:v>
                  </c:pt>
                  <c:pt idx="47">
                    <c:v>3474</c:v>
                  </c:pt>
                  <c:pt idx="48">
                    <c:v>3475</c:v>
                  </c:pt>
                  <c:pt idx="49">
                    <c:v>3476</c:v>
                  </c:pt>
                  <c:pt idx="50">
                    <c:v>3477</c:v>
                  </c:pt>
                  <c:pt idx="51">
                    <c:v>3478</c:v>
                  </c:pt>
                  <c:pt idx="52">
                    <c:v>3479</c:v>
                  </c:pt>
                  <c:pt idx="53">
                    <c:v>3480</c:v>
                  </c:pt>
                  <c:pt idx="54">
                    <c:v>3481</c:v>
                  </c:pt>
                  <c:pt idx="55">
                    <c:v>3482</c:v>
                  </c:pt>
                  <c:pt idx="56">
                    <c:v>3483</c:v>
                  </c:pt>
                  <c:pt idx="57">
                    <c:v>3484</c:v>
                  </c:pt>
                  <c:pt idx="58">
                    <c:v>3485</c:v>
                  </c:pt>
                  <c:pt idx="59">
                    <c:v>3486</c:v>
                  </c:pt>
                  <c:pt idx="60">
                    <c:v>3487</c:v>
                  </c:pt>
                  <c:pt idx="61">
                    <c:v>3488</c:v>
                  </c:pt>
                  <c:pt idx="62">
                    <c:v>3489</c:v>
                  </c:pt>
                  <c:pt idx="63">
                    <c:v>3490</c:v>
                  </c:pt>
                  <c:pt idx="64">
                    <c:v>3491</c:v>
                  </c:pt>
                  <c:pt idx="65">
                    <c:v>3492</c:v>
                  </c:pt>
                  <c:pt idx="66">
                    <c:v>3493</c:v>
                  </c:pt>
                  <c:pt idx="67">
                    <c:v>3494</c:v>
                  </c:pt>
                  <c:pt idx="68">
                    <c:v>3495</c:v>
                  </c:pt>
                  <c:pt idx="69">
                    <c:v>3496</c:v>
                  </c:pt>
                  <c:pt idx="70">
                    <c:v>3497</c:v>
                  </c:pt>
                  <c:pt idx="71">
                    <c:v>3498</c:v>
                  </c:pt>
                  <c:pt idx="72">
                    <c:v>3499</c:v>
                  </c:pt>
                  <c:pt idx="73">
                    <c:v>3500</c:v>
                  </c:pt>
                  <c:pt idx="74">
                    <c:v>3501</c:v>
                  </c:pt>
                  <c:pt idx="75">
                    <c:v>3502</c:v>
                  </c:pt>
                  <c:pt idx="76">
                    <c:v>3503</c:v>
                  </c:pt>
                  <c:pt idx="77">
                    <c:v>3504</c:v>
                  </c:pt>
                  <c:pt idx="78">
                    <c:v>3505</c:v>
                  </c:pt>
                  <c:pt idx="79">
                    <c:v>3506</c:v>
                  </c:pt>
                  <c:pt idx="80">
                    <c:v>3507</c:v>
                  </c:pt>
                  <c:pt idx="81">
                    <c:v>3508</c:v>
                  </c:pt>
                  <c:pt idx="82">
                    <c:v>3509</c:v>
                  </c:pt>
                  <c:pt idx="83">
                    <c:v>3510</c:v>
                  </c:pt>
                  <c:pt idx="84">
                    <c:v>3511</c:v>
                  </c:pt>
                  <c:pt idx="85">
                    <c:v>3512</c:v>
                  </c:pt>
                  <c:pt idx="86">
                    <c:v>3513</c:v>
                  </c:pt>
                  <c:pt idx="87">
                    <c:v>3514</c:v>
                  </c:pt>
                  <c:pt idx="88">
                    <c:v>3515</c:v>
                  </c:pt>
                  <c:pt idx="89">
                    <c:v>3516</c:v>
                  </c:pt>
                  <c:pt idx="90">
                    <c:v>3517</c:v>
                  </c:pt>
                  <c:pt idx="91">
                    <c:v>3518</c:v>
                  </c:pt>
                  <c:pt idx="92">
                    <c:v>3519</c:v>
                  </c:pt>
                  <c:pt idx="93">
                    <c:v>3520</c:v>
                  </c:pt>
                  <c:pt idx="94">
                    <c:v>3521</c:v>
                  </c:pt>
                  <c:pt idx="95">
                    <c:v>3522</c:v>
                  </c:pt>
                  <c:pt idx="96">
                    <c:v>3523</c:v>
                  </c:pt>
                  <c:pt idx="97">
                    <c:v>3524</c:v>
                  </c:pt>
                  <c:pt idx="98">
                    <c:v>3525</c:v>
                  </c:pt>
                  <c:pt idx="99">
                    <c:v>3526</c:v>
                  </c:pt>
                  <c:pt idx="100">
                    <c:v>3527</c:v>
                  </c:pt>
                  <c:pt idx="101">
                    <c:v>3528</c:v>
                  </c:pt>
                  <c:pt idx="102">
                    <c:v>3529</c:v>
                  </c:pt>
                  <c:pt idx="103">
                    <c:v>3530</c:v>
                  </c:pt>
                  <c:pt idx="104">
                    <c:v>3531</c:v>
                  </c:pt>
                  <c:pt idx="105">
                    <c:v>3532</c:v>
                  </c:pt>
                  <c:pt idx="106">
                    <c:v>3533</c:v>
                  </c:pt>
                  <c:pt idx="107">
                    <c:v>3534</c:v>
                  </c:pt>
                  <c:pt idx="108">
                    <c:v>3535</c:v>
                  </c:pt>
                  <c:pt idx="109">
                    <c:v>3536</c:v>
                  </c:pt>
                  <c:pt idx="110">
                    <c:v>3537</c:v>
                  </c:pt>
                  <c:pt idx="111">
                    <c:v>3538</c:v>
                  </c:pt>
                  <c:pt idx="112">
                    <c:v>3539</c:v>
                  </c:pt>
                  <c:pt idx="113">
                    <c:v>3540</c:v>
                  </c:pt>
                  <c:pt idx="114">
                    <c:v>3541</c:v>
                  </c:pt>
                  <c:pt idx="115">
                    <c:v>3542</c:v>
                  </c:pt>
                  <c:pt idx="116">
                    <c:v>3543</c:v>
                  </c:pt>
                  <c:pt idx="117">
                    <c:v>3544</c:v>
                  </c:pt>
                  <c:pt idx="118">
                    <c:v>3545</c:v>
                  </c:pt>
                  <c:pt idx="119">
                    <c:v>3546</c:v>
                  </c:pt>
                  <c:pt idx="120">
                    <c:v>3547</c:v>
                  </c:pt>
                  <c:pt idx="121">
                    <c:v>3548</c:v>
                  </c:pt>
                  <c:pt idx="122">
                    <c:v>3549</c:v>
                  </c:pt>
                  <c:pt idx="123">
                    <c:v>3550</c:v>
                  </c:pt>
                  <c:pt idx="124">
                    <c:v>3551</c:v>
                  </c:pt>
                  <c:pt idx="125">
                    <c:v>3552</c:v>
                  </c:pt>
                  <c:pt idx="126">
                    <c:v>3553</c:v>
                  </c:pt>
                  <c:pt idx="127">
                    <c:v>3554</c:v>
                  </c:pt>
                  <c:pt idx="128">
                    <c:v>3555</c:v>
                  </c:pt>
                  <c:pt idx="129">
                    <c:v>3556</c:v>
                  </c:pt>
                  <c:pt idx="130">
                    <c:v>3557</c:v>
                  </c:pt>
                  <c:pt idx="131">
                    <c:v>3558</c:v>
                  </c:pt>
                  <c:pt idx="132">
                    <c:v>3559</c:v>
                  </c:pt>
                  <c:pt idx="133">
                    <c:v>3560</c:v>
                  </c:pt>
                  <c:pt idx="134">
                    <c:v>3561</c:v>
                  </c:pt>
                  <c:pt idx="135">
                    <c:v>3562</c:v>
                  </c:pt>
                  <c:pt idx="136">
                    <c:v>3563</c:v>
                  </c:pt>
                  <c:pt idx="137">
                    <c:v>3564</c:v>
                  </c:pt>
                  <c:pt idx="138">
                    <c:v>3565</c:v>
                  </c:pt>
                  <c:pt idx="139">
                    <c:v>3566</c:v>
                  </c:pt>
                  <c:pt idx="140">
                    <c:v>3567</c:v>
                  </c:pt>
                  <c:pt idx="141">
                    <c:v>3568</c:v>
                  </c:pt>
                  <c:pt idx="142">
                    <c:v>3569</c:v>
                  </c:pt>
                  <c:pt idx="143">
                    <c:v>3570</c:v>
                  </c:pt>
                  <c:pt idx="144">
                    <c:v>3571</c:v>
                  </c:pt>
                  <c:pt idx="145">
                    <c:v>3572</c:v>
                  </c:pt>
                  <c:pt idx="146">
                    <c:v>3573</c:v>
                  </c:pt>
                  <c:pt idx="147">
                    <c:v>3574</c:v>
                  </c:pt>
                  <c:pt idx="148">
                    <c:v>3575</c:v>
                  </c:pt>
                </c:lvl>
              </c:multiLvlStrCache>
            </c:multiLvlStrRef>
          </c:cat>
          <c:val>
            <c:numRef>
              <c:f>'[saranya excel employee data set(1).xlsx]Sheet1'!$X$2:$X$150</c:f>
              <c:numCache>
                <c:formatCode>General</c:formatCode>
                <c:ptCount val="14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pt idx="19">
                  <c:v>2</c:v>
                </c:pt>
                <c:pt idx="20">
                  <c:v>3</c:v>
                </c:pt>
                <c:pt idx="21">
                  <c:v>3</c:v>
                </c:pt>
                <c:pt idx="22">
                  <c:v>5</c:v>
                </c:pt>
                <c:pt idx="23">
                  <c:v>2</c:v>
                </c:pt>
                <c:pt idx="24">
                  <c:v>3</c:v>
                </c:pt>
                <c:pt idx="25">
                  <c:v>2</c:v>
                </c:pt>
                <c:pt idx="26">
                  <c:v>4</c:v>
                </c:pt>
                <c:pt idx="27">
                  <c:v>4</c:v>
                </c:pt>
                <c:pt idx="28">
                  <c:v>4</c:v>
                </c:pt>
                <c:pt idx="29">
                  <c:v>3</c:v>
                </c:pt>
                <c:pt idx="30">
                  <c:v>3</c:v>
                </c:pt>
                <c:pt idx="31">
                  <c:v>3</c:v>
                </c:pt>
                <c:pt idx="32">
                  <c:v>2</c:v>
                </c:pt>
                <c:pt idx="33">
                  <c:v>3</c:v>
                </c:pt>
                <c:pt idx="34">
                  <c:v>1</c:v>
                </c:pt>
                <c:pt idx="35">
                  <c:v>3</c:v>
                </c:pt>
                <c:pt idx="36">
                  <c:v>1</c:v>
                </c:pt>
                <c:pt idx="37">
                  <c:v>5</c:v>
                </c:pt>
                <c:pt idx="38">
                  <c:v>3</c:v>
                </c:pt>
                <c:pt idx="39">
                  <c:v>4</c:v>
                </c:pt>
                <c:pt idx="40">
                  <c:v>1</c:v>
                </c:pt>
                <c:pt idx="41">
                  <c:v>4</c:v>
                </c:pt>
                <c:pt idx="42">
                  <c:v>3</c:v>
                </c:pt>
                <c:pt idx="43">
                  <c:v>3</c:v>
                </c:pt>
                <c:pt idx="44">
                  <c:v>4</c:v>
                </c:pt>
                <c:pt idx="45">
                  <c:v>4</c:v>
                </c:pt>
                <c:pt idx="46">
                  <c:v>2</c:v>
                </c:pt>
                <c:pt idx="47">
                  <c:v>2</c:v>
                </c:pt>
                <c:pt idx="48">
                  <c:v>2</c:v>
                </c:pt>
                <c:pt idx="49">
                  <c:v>2</c:v>
                </c:pt>
                <c:pt idx="50">
                  <c:v>2</c:v>
                </c:pt>
                <c:pt idx="51">
                  <c:v>2</c:v>
                </c:pt>
                <c:pt idx="52">
                  <c:v>2</c:v>
                </c:pt>
                <c:pt idx="53">
                  <c:v>1</c:v>
                </c:pt>
                <c:pt idx="54">
                  <c:v>4</c:v>
                </c:pt>
                <c:pt idx="55">
                  <c:v>2</c:v>
                </c:pt>
                <c:pt idx="56">
                  <c:v>1</c:v>
                </c:pt>
                <c:pt idx="57">
                  <c:v>4</c:v>
                </c:pt>
                <c:pt idx="58">
                  <c:v>5</c:v>
                </c:pt>
                <c:pt idx="59">
                  <c:v>4</c:v>
                </c:pt>
                <c:pt idx="60">
                  <c:v>4</c:v>
                </c:pt>
                <c:pt idx="61">
                  <c:v>2</c:v>
                </c:pt>
                <c:pt idx="62">
                  <c:v>2</c:v>
                </c:pt>
                <c:pt idx="63">
                  <c:v>2</c:v>
                </c:pt>
                <c:pt idx="64">
                  <c:v>5</c:v>
                </c:pt>
                <c:pt idx="65">
                  <c:v>1</c:v>
                </c:pt>
                <c:pt idx="66">
                  <c:v>5</c:v>
                </c:pt>
                <c:pt idx="67">
                  <c:v>4</c:v>
                </c:pt>
                <c:pt idx="68">
                  <c:v>4</c:v>
                </c:pt>
                <c:pt idx="69">
                  <c:v>5</c:v>
                </c:pt>
                <c:pt idx="70">
                  <c:v>1</c:v>
                </c:pt>
                <c:pt idx="71">
                  <c:v>2</c:v>
                </c:pt>
                <c:pt idx="72">
                  <c:v>5</c:v>
                </c:pt>
                <c:pt idx="73">
                  <c:v>1</c:v>
                </c:pt>
                <c:pt idx="74">
                  <c:v>4</c:v>
                </c:pt>
                <c:pt idx="75">
                  <c:v>1</c:v>
                </c:pt>
                <c:pt idx="76">
                  <c:v>4</c:v>
                </c:pt>
                <c:pt idx="77">
                  <c:v>2</c:v>
                </c:pt>
                <c:pt idx="78">
                  <c:v>1</c:v>
                </c:pt>
                <c:pt idx="79">
                  <c:v>2</c:v>
                </c:pt>
                <c:pt idx="80">
                  <c:v>4</c:v>
                </c:pt>
                <c:pt idx="81">
                  <c:v>5</c:v>
                </c:pt>
                <c:pt idx="82">
                  <c:v>2</c:v>
                </c:pt>
                <c:pt idx="83">
                  <c:v>2</c:v>
                </c:pt>
                <c:pt idx="84">
                  <c:v>4</c:v>
                </c:pt>
                <c:pt idx="85">
                  <c:v>2</c:v>
                </c:pt>
                <c:pt idx="86">
                  <c:v>5</c:v>
                </c:pt>
                <c:pt idx="87">
                  <c:v>1</c:v>
                </c:pt>
                <c:pt idx="88">
                  <c:v>4</c:v>
                </c:pt>
                <c:pt idx="89">
                  <c:v>5</c:v>
                </c:pt>
                <c:pt idx="90">
                  <c:v>4</c:v>
                </c:pt>
                <c:pt idx="91">
                  <c:v>2</c:v>
                </c:pt>
                <c:pt idx="92">
                  <c:v>2</c:v>
                </c:pt>
                <c:pt idx="93">
                  <c:v>1</c:v>
                </c:pt>
                <c:pt idx="94">
                  <c:v>4</c:v>
                </c:pt>
                <c:pt idx="95">
                  <c:v>1</c:v>
                </c:pt>
                <c:pt idx="96">
                  <c:v>2</c:v>
                </c:pt>
                <c:pt idx="97">
                  <c:v>2</c:v>
                </c:pt>
                <c:pt idx="98">
                  <c:v>2</c:v>
                </c:pt>
                <c:pt idx="99">
                  <c:v>4</c:v>
                </c:pt>
                <c:pt idx="100">
                  <c:v>1</c:v>
                </c:pt>
                <c:pt idx="101">
                  <c:v>2</c:v>
                </c:pt>
                <c:pt idx="102">
                  <c:v>2</c:v>
                </c:pt>
                <c:pt idx="103">
                  <c:v>2</c:v>
                </c:pt>
                <c:pt idx="104">
                  <c:v>1</c:v>
                </c:pt>
                <c:pt idx="105">
                  <c:v>1</c:v>
                </c:pt>
                <c:pt idx="106">
                  <c:v>2</c:v>
                </c:pt>
                <c:pt idx="107">
                  <c:v>4</c:v>
                </c:pt>
                <c:pt idx="108">
                  <c:v>4</c:v>
                </c:pt>
                <c:pt idx="109">
                  <c:v>2</c:v>
                </c:pt>
                <c:pt idx="110">
                  <c:v>2</c:v>
                </c:pt>
                <c:pt idx="111">
                  <c:v>2</c:v>
                </c:pt>
                <c:pt idx="112">
                  <c:v>5</c:v>
                </c:pt>
                <c:pt idx="113">
                  <c:v>4</c:v>
                </c:pt>
                <c:pt idx="114">
                  <c:v>2</c:v>
                </c:pt>
                <c:pt idx="115">
                  <c:v>1</c:v>
                </c:pt>
                <c:pt idx="116">
                  <c:v>2</c:v>
                </c:pt>
                <c:pt idx="117">
                  <c:v>2</c:v>
                </c:pt>
                <c:pt idx="118">
                  <c:v>1</c:v>
                </c:pt>
                <c:pt idx="119">
                  <c:v>1</c:v>
                </c:pt>
                <c:pt idx="120">
                  <c:v>2</c:v>
                </c:pt>
                <c:pt idx="121">
                  <c:v>1</c:v>
                </c:pt>
                <c:pt idx="122">
                  <c:v>2</c:v>
                </c:pt>
                <c:pt idx="123">
                  <c:v>1</c:v>
                </c:pt>
                <c:pt idx="124">
                  <c:v>4</c:v>
                </c:pt>
                <c:pt idx="125">
                  <c:v>1</c:v>
                </c:pt>
                <c:pt idx="126">
                  <c:v>4</c:v>
                </c:pt>
                <c:pt idx="127">
                  <c:v>1</c:v>
                </c:pt>
                <c:pt idx="128">
                  <c:v>4</c:v>
                </c:pt>
                <c:pt idx="129">
                  <c:v>2</c:v>
                </c:pt>
                <c:pt idx="130">
                  <c:v>2</c:v>
                </c:pt>
                <c:pt idx="131">
                  <c:v>1</c:v>
                </c:pt>
                <c:pt idx="132">
                  <c:v>2</c:v>
                </c:pt>
                <c:pt idx="133">
                  <c:v>4</c:v>
                </c:pt>
                <c:pt idx="134">
                  <c:v>5</c:v>
                </c:pt>
                <c:pt idx="135">
                  <c:v>2</c:v>
                </c:pt>
                <c:pt idx="136">
                  <c:v>4</c:v>
                </c:pt>
                <c:pt idx="137">
                  <c:v>1</c:v>
                </c:pt>
                <c:pt idx="138">
                  <c:v>4</c:v>
                </c:pt>
                <c:pt idx="139">
                  <c:v>2</c:v>
                </c:pt>
                <c:pt idx="140">
                  <c:v>4</c:v>
                </c:pt>
                <c:pt idx="141">
                  <c:v>2</c:v>
                </c:pt>
                <c:pt idx="142">
                  <c:v>2</c:v>
                </c:pt>
                <c:pt idx="143">
                  <c:v>1</c:v>
                </c:pt>
                <c:pt idx="144">
                  <c:v>4</c:v>
                </c:pt>
                <c:pt idx="145">
                  <c:v>5</c:v>
                </c:pt>
                <c:pt idx="146">
                  <c:v>4</c:v>
                </c:pt>
                <c:pt idx="147">
                  <c:v>1</c:v>
                </c:pt>
                <c:pt idx="148">
                  <c:v>5</c:v>
                </c:pt>
              </c:numCache>
            </c:numRef>
          </c:val>
          <c:extLst>
            <c:ext xmlns:c16="http://schemas.microsoft.com/office/drawing/2014/chart" uri="{C3380CC4-5D6E-409C-BE32-E72D297353CC}">
              <c16:uniqueId val="{0000012A-8567-41F6-8B34-E3EB409A74BC}"/>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543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853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807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2073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2545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2743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3711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372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985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20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482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615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71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058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650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959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552794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81000" y="-474834"/>
            <a:ext cx="9866142" cy="1646302"/>
          </a:xfrm>
        </p:spPr>
        <p:txBody>
          <a:bodyPr/>
          <a:lstStyle/>
          <a:p>
            <a:r>
              <a:rPr lang="en-US" sz="4800" dirty="0" smtClean="0"/>
              <a:t>Employee data set in </a:t>
            </a:r>
            <a:r>
              <a:rPr lang="en-US" sz="4800" dirty="0"/>
              <a:t>M</a:t>
            </a:r>
            <a:r>
              <a:rPr lang="en-US" sz="4800" dirty="0" smtClean="0"/>
              <a:t>.S excel</a:t>
            </a:r>
            <a:endParaRPr lang="en-IN" sz="4800"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0803" y="1828800"/>
            <a:ext cx="8675160" cy="2862322"/>
          </a:xfrm>
          <a:prstGeom prst="rect">
            <a:avLst/>
          </a:prstGeom>
          <a:noFill/>
        </p:spPr>
        <p:txBody>
          <a:bodyPr wrap="square" rtlCol="0">
            <a:spAutoFit/>
          </a:bodyPr>
          <a:lstStyle/>
          <a:p>
            <a:r>
              <a:rPr lang="en-US" sz="3600" dirty="0"/>
              <a:t>STUDENT </a:t>
            </a:r>
            <a:r>
              <a:rPr lang="en-US" sz="3600" dirty="0" smtClean="0"/>
              <a:t>NAME </a:t>
            </a:r>
            <a:r>
              <a:rPr lang="en-US" sz="3600" dirty="0" smtClean="0"/>
              <a:t>: A.</a:t>
            </a:r>
            <a:r>
              <a:rPr lang="en-US" sz="3600" dirty="0" smtClean="0"/>
              <a:t>YASMEEN</a:t>
            </a:r>
            <a:endParaRPr lang="en-US" sz="3600" dirty="0"/>
          </a:p>
          <a:p>
            <a:r>
              <a:rPr lang="en-US" sz="3600"/>
              <a:t>REGISTER </a:t>
            </a:r>
            <a:r>
              <a:rPr lang="en-US" sz="3600" smtClean="0"/>
              <a:t>NO:312208236</a:t>
            </a:r>
            <a:endParaRPr lang="en-US" sz="3600" dirty="0"/>
          </a:p>
          <a:p>
            <a:r>
              <a:rPr lang="en-US" sz="3600" dirty="0" smtClean="0"/>
              <a:t>DEPARTMENT : B.com(general)</a:t>
            </a:r>
            <a:endParaRPr lang="en-US" sz="3600" dirty="0"/>
          </a:p>
          <a:p>
            <a:r>
              <a:rPr lang="en-US" sz="3600" dirty="0" smtClean="0"/>
              <a:t>COLLEGE: SIR THEAGARAYA COLLAGE</a:t>
            </a:r>
            <a:endParaRPr lang="en-US" sz="3600" dirty="0"/>
          </a:p>
          <a:p>
            <a:r>
              <a:rPr lang="en-US" sz="3600" dirty="0"/>
              <a:t>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1828800"/>
            <a:ext cx="7010400" cy="526297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Created a slicer </a:t>
            </a:r>
            <a:r>
              <a:rPr lang="en-IN" sz="2800" dirty="0" smtClean="0">
                <a:latin typeface="Times New Roman" panose="02020603050405020304" pitchFamily="18" charset="0"/>
                <a:cs typeface="Times New Roman" panose="02020603050405020304" pitchFamily="18" charset="0"/>
              </a:rPr>
              <a:t>particularly for </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 Name</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General</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Department</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Job role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Over time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Year at </a:t>
            </a:r>
            <a:r>
              <a:rPr lang="en-US" sz="2800" dirty="0" err="1" smtClean="0">
                <a:latin typeface="Times New Roman" panose="02020603050405020304" pitchFamily="18" charset="0"/>
                <a:cs typeface="Times New Roman" panose="02020603050405020304" pitchFamily="18" charset="0"/>
              </a:rPr>
              <a:t>commplany</a:t>
            </a:r>
            <a:endParaRPr lang="en-IN"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spc="15" dirty="0">
                <a:solidFill>
                  <a:schemeClr val="accent1"/>
                </a:solidFill>
                <a:latin typeface="Trebuchet MS"/>
                <a:cs typeface="Trebuchet MS"/>
              </a:rPr>
              <a:t>M</a:t>
            </a:r>
            <a:r>
              <a:rPr sz="4800" dirty="0">
                <a:solidFill>
                  <a:schemeClr val="accent1"/>
                </a:solidFill>
                <a:latin typeface="Trebuchet MS"/>
                <a:cs typeface="Trebuchet MS"/>
              </a:rPr>
              <a:t>O</a:t>
            </a:r>
            <a:r>
              <a:rPr sz="4800" spc="-15" dirty="0">
                <a:solidFill>
                  <a:schemeClr val="accent1"/>
                </a:solidFill>
                <a:latin typeface="Trebuchet MS"/>
                <a:cs typeface="Trebuchet MS"/>
              </a:rPr>
              <a:t>D</a:t>
            </a:r>
            <a:r>
              <a:rPr sz="4800" spc="-35" dirty="0">
                <a:solidFill>
                  <a:schemeClr val="accent1"/>
                </a:solidFill>
                <a:latin typeface="Trebuchet MS"/>
                <a:cs typeface="Trebuchet MS"/>
              </a:rPr>
              <a:t>E</a:t>
            </a:r>
            <a:r>
              <a:rPr sz="4800" spc="-30" dirty="0">
                <a:solidFill>
                  <a:schemeClr val="accent1"/>
                </a:solidFill>
                <a:latin typeface="Trebuchet MS"/>
                <a:cs typeface="Trebuchet MS"/>
              </a:rPr>
              <a:t>LL</a:t>
            </a:r>
            <a:r>
              <a:rPr sz="4800" spc="-5" dirty="0">
                <a:solidFill>
                  <a:schemeClr val="accent1"/>
                </a:solidFill>
                <a:latin typeface="Trebuchet MS"/>
                <a:cs typeface="Trebuchet MS"/>
              </a:rPr>
              <a:t>I</a:t>
            </a:r>
            <a:r>
              <a:rPr sz="4800" spc="30" dirty="0">
                <a:solidFill>
                  <a:schemeClr val="accent1"/>
                </a:solidFill>
                <a:latin typeface="Trebuchet MS"/>
                <a:cs typeface="Trebuchet MS"/>
              </a:rPr>
              <a:t>N</a:t>
            </a:r>
            <a:r>
              <a:rPr sz="4800"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048"/>
            <a:ext cx="10210800" cy="5632311"/>
          </a:xfrm>
          <a:prstGeom prst="rect">
            <a:avLst/>
          </a:prstGeom>
        </p:spPr>
        <p:txBody>
          <a:bodyPr wrap="square">
            <a:spAutoFit/>
          </a:bodyPr>
          <a:lstStyle/>
          <a:p>
            <a:r>
              <a:rPr lang="en-IN" b="1" dirty="0"/>
              <a:t>Creating a Employee dataset Creating a data using the MS Excel :</a:t>
            </a:r>
          </a:p>
          <a:p>
            <a:r>
              <a:rPr lang="en-IN" dirty="0"/>
              <a:t>                                                      Create a data of the employee data which includes Employee ID, Name, Department, Educational field, Gender, Hourly rate, Job role, Martial status, Monthly Income, Overtime, Total working years, Years at Company</a:t>
            </a:r>
          </a:p>
          <a:p>
            <a:endParaRPr lang="en-IN" b="1" dirty="0"/>
          </a:p>
          <a:p>
            <a:r>
              <a:rPr lang="en-IN" b="1" dirty="0"/>
              <a:t>Applying Conditional Formatting in Dataset :</a:t>
            </a:r>
          </a:p>
          <a:p>
            <a:r>
              <a:rPr lang="en-IN" dirty="0"/>
              <a:t>                                                   1. Highlight the department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Sales (yellow colour fill)</a:t>
            </a:r>
          </a:p>
          <a:p>
            <a:r>
              <a:rPr lang="en-IN" dirty="0"/>
              <a:t>                                                       Click OK to apply the rule</a:t>
            </a:r>
          </a:p>
          <a:p>
            <a:r>
              <a:rPr lang="en-IN" dirty="0"/>
              <a:t>                                                  2.  Highlight the Educational Field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Education field (yellow colour fill)</a:t>
            </a:r>
          </a:p>
          <a:p>
            <a:r>
              <a:rPr lang="en-IN" dirty="0"/>
              <a:t>                                                       Click OK to apply the 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3733800"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cs typeface="Trebuchet MS"/>
              </a:rPr>
              <a:t>M</a:t>
            </a:r>
            <a:r>
              <a:rPr lang="en-IN" sz="4800" dirty="0">
                <a:solidFill>
                  <a:schemeClr val="accent1"/>
                </a:solidFill>
                <a:cs typeface="Trebuchet MS"/>
              </a:rPr>
              <a:t>O</a:t>
            </a:r>
            <a:r>
              <a:rPr lang="en-IN" sz="4800" spc="-15" dirty="0">
                <a:solidFill>
                  <a:schemeClr val="accent1"/>
                </a:solidFill>
                <a:cs typeface="Trebuchet MS"/>
              </a:rPr>
              <a:t>D</a:t>
            </a:r>
            <a:r>
              <a:rPr lang="en-IN" sz="4800" spc="-35" dirty="0">
                <a:solidFill>
                  <a:schemeClr val="accent1"/>
                </a:solidFill>
                <a:cs typeface="Trebuchet MS"/>
              </a:rPr>
              <a:t>E</a:t>
            </a:r>
            <a:r>
              <a:rPr lang="en-IN" sz="4800" spc="-30" dirty="0">
                <a:solidFill>
                  <a:schemeClr val="accent1"/>
                </a:solidFill>
                <a:cs typeface="Trebuchet MS"/>
              </a:rPr>
              <a:t>LL</a:t>
            </a:r>
            <a:r>
              <a:rPr lang="en-IN" sz="4800" spc="-5" dirty="0">
                <a:solidFill>
                  <a:schemeClr val="accent1"/>
                </a:solidFill>
                <a:cs typeface="Trebuchet MS"/>
              </a:rPr>
              <a:t>I</a:t>
            </a:r>
            <a:r>
              <a:rPr lang="en-IN" sz="4800" spc="30" dirty="0">
                <a:solidFill>
                  <a:schemeClr val="accent1"/>
                </a:solidFill>
                <a:cs typeface="Trebuchet MS"/>
              </a:rPr>
              <a:t>N</a:t>
            </a:r>
            <a:r>
              <a:rPr lang="en-IN" sz="4800" spc="5" dirty="0">
                <a:solidFill>
                  <a:schemeClr val="accent1"/>
                </a:solidFill>
                <a:cs typeface="Trebuchet MS"/>
              </a:rPr>
              <a:t>G</a:t>
            </a:r>
            <a:endParaRPr lang="en-IN" sz="4800" dirty="0">
              <a:solidFill>
                <a:schemeClr val="accent1"/>
              </a:solidFill>
              <a:cs typeface="Trebuchet MS"/>
            </a:endParaRPr>
          </a:p>
        </p:txBody>
      </p:sp>
      <p:sp>
        <p:nvSpPr>
          <p:cNvPr id="3" name="Rectangle 2"/>
          <p:cNvSpPr/>
          <p:nvPr/>
        </p:nvSpPr>
        <p:spPr>
          <a:xfrm>
            <a:off x="304800" y="1211997"/>
            <a:ext cx="11201400" cy="507831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2.  Highlight the Educational Field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Education field – Life Sciences ( blue fill ) , Medical ( Grey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3.  Highlight the Gender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Female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4.  Highlight the Hourly Rate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Icon Sets </a:t>
            </a:r>
          </a:p>
          <a:p>
            <a:r>
              <a:rPr lang="en-IN" dirty="0">
                <a:latin typeface="Times New Roman" panose="02020603050405020304" pitchFamily="18" charset="0"/>
                <a:cs typeface="Times New Roman" panose="02020603050405020304" pitchFamily="18" charset="0"/>
              </a:rPr>
              <a:t>                                                       Click on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Scales to differentiate the marks</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42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3657600" cy="769441"/>
          </a:xfrm>
          <a:prstGeom prst="rect">
            <a:avLst/>
          </a:prstGeom>
        </p:spPr>
        <p:txBody>
          <a:bodyPr wrap="square">
            <a:spAutoFit/>
          </a:bodyPr>
          <a:lstStyle/>
          <a:p>
            <a:pPr marL="12700">
              <a:lnSpc>
                <a:spcPct val="100000"/>
              </a:lnSpc>
              <a:spcBef>
                <a:spcPts val="105"/>
              </a:spcBef>
            </a:pPr>
            <a:r>
              <a:rPr lang="en-IN" sz="4400" spc="15" dirty="0">
                <a:solidFill>
                  <a:schemeClr val="accent1"/>
                </a:solidFill>
                <a:cs typeface="Trebuchet MS"/>
              </a:rPr>
              <a:t>M</a:t>
            </a:r>
            <a:r>
              <a:rPr lang="en-IN" sz="4400" dirty="0">
                <a:solidFill>
                  <a:schemeClr val="accent1"/>
                </a:solidFill>
                <a:cs typeface="Trebuchet MS"/>
              </a:rPr>
              <a:t>O</a:t>
            </a:r>
            <a:r>
              <a:rPr lang="en-IN" sz="4400" spc="-15" dirty="0">
                <a:solidFill>
                  <a:schemeClr val="accent1"/>
                </a:solidFill>
                <a:cs typeface="Trebuchet MS"/>
              </a:rPr>
              <a:t>D</a:t>
            </a:r>
            <a:r>
              <a:rPr lang="en-IN" sz="4400" spc="-35" dirty="0">
                <a:solidFill>
                  <a:schemeClr val="accent1"/>
                </a:solidFill>
                <a:cs typeface="Trebuchet MS"/>
              </a:rPr>
              <a:t>E</a:t>
            </a:r>
            <a:r>
              <a:rPr lang="en-IN" sz="4400" spc="-30" dirty="0">
                <a:solidFill>
                  <a:schemeClr val="accent1"/>
                </a:solidFill>
                <a:cs typeface="Trebuchet MS"/>
              </a:rPr>
              <a:t>LL</a:t>
            </a:r>
            <a:r>
              <a:rPr lang="en-IN" sz="4400" spc="-5" dirty="0">
                <a:solidFill>
                  <a:schemeClr val="accent1"/>
                </a:solidFill>
                <a:cs typeface="Trebuchet MS"/>
              </a:rPr>
              <a:t>I</a:t>
            </a:r>
            <a:r>
              <a:rPr lang="en-IN" sz="4400" spc="30" dirty="0">
                <a:solidFill>
                  <a:schemeClr val="accent1"/>
                </a:solidFill>
                <a:cs typeface="Trebuchet MS"/>
              </a:rPr>
              <a:t>N</a:t>
            </a:r>
            <a:r>
              <a:rPr lang="en-IN" sz="4400" spc="5" dirty="0">
                <a:solidFill>
                  <a:schemeClr val="accent1"/>
                </a:solidFill>
                <a:cs typeface="Trebuchet MS"/>
              </a:rPr>
              <a:t>G</a:t>
            </a:r>
            <a:endParaRPr lang="en-IN" sz="4400" dirty="0">
              <a:solidFill>
                <a:schemeClr val="accent1"/>
              </a:solidFill>
              <a:cs typeface="Trebuchet MS"/>
            </a:endParaRPr>
          </a:p>
        </p:txBody>
      </p:sp>
      <p:sp>
        <p:nvSpPr>
          <p:cNvPr id="3" name="Rectangle 2"/>
          <p:cNvSpPr/>
          <p:nvPr/>
        </p:nvSpPr>
        <p:spPr>
          <a:xfrm>
            <a:off x="304800" y="1219200"/>
            <a:ext cx="11506200"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5.   Highlight the Martial Status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Text that contains ------ Single ( green fill ),  Divorced ( red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6.  Highlight the Monthly Income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Data bar ------ Select Blue Data bar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7.  Highlight the Over Time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No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5563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106282192"/>
              </p:ext>
            </p:extLst>
          </p:nvPr>
        </p:nvGraphicFramePr>
        <p:xfrm>
          <a:off x="3192462" y="364929"/>
          <a:ext cx="4692650" cy="2324100"/>
        </p:xfrm>
        <a:graphic>
          <a:graphicData uri="http://schemas.openxmlformats.org/drawingml/2006/table">
            <a:tbl>
              <a:tblPr>
                <a:tableStyleId>{5C22544A-7EE6-4342-B048-85BDC9FD1C3A}</a:tableStyleId>
              </a:tblPr>
              <a:tblGrid>
                <a:gridCol w="527511">
                  <a:extLst>
                    <a:ext uri="{9D8B030D-6E8A-4147-A177-3AD203B41FA5}">
                      <a16:colId xmlns:a16="http://schemas.microsoft.com/office/drawing/2014/main" val="679860830"/>
                    </a:ext>
                  </a:extLst>
                </a:gridCol>
                <a:gridCol w="2417759">
                  <a:extLst>
                    <a:ext uri="{9D8B030D-6E8A-4147-A177-3AD203B41FA5}">
                      <a16:colId xmlns:a16="http://schemas.microsoft.com/office/drawing/2014/main" val="3139457974"/>
                    </a:ext>
                  </a:extLst>
                </a:gridCol>
                <a:gridCol w="1747380">
                  <a:extLst>
                    <a:ext uri="{9D8B030D-6E8A-4147-A177-3AD203B41FA5}">
                      <a16:colId xmlns:a16="http://schemas.microsoft.com/office/drawing/2014/main" val="3471753555"/>
                    </a:ext>
                  </a:extLst>
                </a:gridCol>
              </a:tblGrid>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ExitDate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56761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Title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21507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EmployeeStatus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1698600"/>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587257344"/>
              </p:ext>
            </p:extLst>
          </p:nvPr>
        </p:nvGraphicFramePr>
        <p:xfrm>
          <a:off x="3204185" y="325352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600200"/>
            <a:ext cx="8001000" cy="353943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 conclusion, the Excel Dashboards for employee attribution analysis provides valuable insights into turnover trends, departmental impacts, and reasons for leaving. By presenting data in an accessible and visual format, it empowers HR teams and managers to make informed decisions, develop targeted retention strategies and ultimately enhance employee satisfaction and organizational stability.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008" y="914400"/>
            <a:ext cx="4673992" cy="707886"/>
          </a:xfrm>
          <a:prstGeom prst="rect">
            <a:avLst/>
          </a:prstGeom>
        </p:spPr>
        <p:txBody>
          <a:bodyPr wrap="square">
            <a:spAutoFit/>
          </a:bodyPr>
          <a:lstStyle/>
          <a:p>
            <a:r>
              <a:rPr lang="en-IN" sz="4000" spc="5" dirty="0">
                <a:solidFill>
                  <a:schemeClr val="accent1"/>
                </a:solidFill>
              </a:rPr>
              <a:t>PROJECT</a:t>
            </a:r>
            <a:r>
              <a:rPr lang="en-IN" sz="3200" spc="-85" dirty="0">
                <a:solidFill>
                  <a:schemeClr val="accent1"/>
                </a:solidFill>
              </a:rPr>
              <a:t> </a:t>
            </a:r>
            <a:r>
              <a:rPr lang="en-IN" sz="4000" spc="25" dirty="0" smtClean="0">
                <a:solidFill>
                  <a:schemeClr val="accent1"/>
                </a:solidFill>
              </a:rPr>
              <a:t>TITLE</a:t>
            </a:r>
            <a:endParaRPr lang="en-IN" sz="4000" dirty="0">
              <a:solidFill>
                <a:schemeClr val="accent1"/>
              </a:solidFill>
            </a:endParaRPr>
          </a:p>
        </p:txBody>
      </p:sp>
      <p:sp>
        <p:nvSpPr>
          <p:cNvPr id="3" name="Rectangle 2"/>
          <p:cNvSpPr/>
          <p:nvPr/>
        </p:nvSpPr>
        <p:spPr>
          <a:xfrm>
            <a:off x="2057400" y="1981200"/>
            <a:ext cx="8153399" cy="1569660"/>
          </a:xfrm>
          <a:prstGeom prst="rect">
            <a:avLst/>
          </a:prstGeom>
        </p:spPr>
        <p:txBody>
          <a:bodyPr wrap="square">
            <a:spAutoFit/>
          </a:bodyPr>
          <a:lstStyle/>
          <a:p>
            <a:r>
              <a:rPr lang="en-US" sz="4800" dirty="0"/>
              <a:t>Employee data set </a:t>
            </a:r>
            <a:r>
              <a:rPr lang="en-US" sz="4800" dirty="0" smtClean="0"/>
              <a:t>in</a:t>
            </a:r>
          </a:p>
          <a:p>
            <a:r>
              <a:rPr lang="en-US" sz="4800" dirty="0"/>
              <a:t> </a:t>
            </a:r>
            <a:r>
              <a:rPr lang="en-US" sz="4800" dirty="0" smtClean="0"/>
              <a:t>         </a:t>
            </a:r>
            <a:r>
              <a:rPr lang="en-US" sz="4800" dirty="0"/>
              <a:t>M.S excel</a:t>
            </a:r>
            <a:endParaRPr lang="en-IN" sz="4800" dirty="0"/>
          </a:p>
        </p:txBody>
      </p:sp>
    </p:spTree>
    <p:extLst>
      <p:ext uri="{BB962C8B-B14F-4D97-AF65-F5344CB8AC3E}">
        <p14:creationId xmlns:p14="http://schemas.microsoft.com/office/powerpoint/2010/main" val="35652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838200"/>
            <a:ext cx="2286000" cy="707886"/>
          </a:xfrm>
          <a:prstGeom prst="rect">
            <a:avLst/>
          </a:prstGeom>
        </p:spPr>
        <p:txBody>
          <a:bodyPr wrap="square">
            <a:spAutoFit/>
          </a:bodyPr>
          <a:lstStyle/>
          <a:p>
            <a:r>
              <a:rPr lang="en-IN" sz="4000" spc="25" dirty="0">
                <a:solidFill>
                  <a:schemeClr val="accent1"/>
                </a:solidFill>
              </a:rPr>
              <a:t>A</a:t>
            </a:r>
            <a:r>
              <a:rPr lang="en-IN" sz="4000" spc="-5" dirty="0">
                <a:solidFill>
                  <a:schemeClr val="accent1"/>
                </a:solidFill>
              </a:rPr>
              <a:t>G</a:t>
            </a:r>
            <a:r>
              <a:rPr lang="en-IN" sz="4000" spc="-35" dirty="0">
                <a:solidFill>
                  <a:schemeClr val="accent1"/>
                </a:solidFill>
              </a:rPr>
              <a:t>E</a:t>
            </a:r>
            <a:r>
              <a:rPr lang="en-IN" sz="4000" spc="15" dirty="0">
                <a:solidFill>
                  <a:schemeClr val="accent1"/>
                </a:solidFill>
              </a:rPr>
              <a:t>N</a:t>
            </a:r>
            <a:r>
              <a:rPr lang="en-IN" sz="4000" dirty="0">
                <a:solidFill>
                  <a:schemeClr val="accent1"/>
                </a:solidFill>
              </a:rPr>
              <a:t>DA</a:t>
            </a:r>
          </a:p>
        </p:txBody>
      </p:sp>
      <p:sp>
        <p:nvSpPr>
          <p:cNvPr id="3" name="Rectangle 2"/>
          <p:cNvSpPr/>
          <p:nvPr/>
        </p:nvSpPr>
        <p:spPr>
          <a:xfrm>
            <a:off x="2895600" y="1760930"/>
            <a:ext cx="6096000" cy="5078313"/>
          </a:xfrm>
          <a:prstGeom prst="rect">
            <a:avLst/>
          </a:prstGeom>
        </p:spPr>
        <p:txBody>
          <a:bodyPr>
            <a:spAutoFit/>
          </a:bodyPr>
          <a:lstStyle/>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18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834072" y="1453932"/>
            <a:ext cx="8010525" cy="3108543"/>
          </a:xfrm>
          <a:prstGeom prst="rect">
            <a:avLst/>
          </a:prstGeom>
        </p:spPr>
        <p:txBody>
          <a:bodyPr wrap="square">
            <a:spAutoFit/>
          </a:bodyPr>
          <a:lstStyle/>
          <a:p>
            <a:r>
              <a:rPr lang="en-IN" sz="2800" dirty="0"/>
              <a:t>"A company needs to </a:t>
            </a:r>
            <a:r>
              <a:rPr lang="en-IN" sz="2800" dirty="0" err="1"/>
              <a:t>analyze</a:t>
            </a:r>
            <a:r>
              <a:rPr lang="en-IN" sz="2800" dirty="0"/>
              <a:t> its employee dataset to understand trends in hiring, retention, and performance. The dataset includes employee details, roles, salaries, and tenure. The goal is to identify patterns, predict turnover, and suggest improvements for workforce planning and employee satisfaction</a:t>
            </a:r>
            <a:r>
              <a:rPr lang="en-IN" sz="2800" dirty="0" smtClean="0"/>
              <a:t>.“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6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97931" y="1695450"/>
            <a:ext cx="8955619" cy="3170099"/>
          </a:xfrm>
          <a:prstGeom prst="rect">
            <a:avLst/>
          </a:prstGeom>
        </p:spPr>
        <p:txBody>
          <a:bodyPr wrap="square">
            <a:spAutoFit/>
          </a:bodyPr>
          <a:lstStyle/>
          <a:p>
            <a:r>
              <a:rPr lang="en-IN" sz="2000" dirty="0"/>
              <a:t>The project aims to </a:t>
            </a:r>
            <a:r>
              <a:rPr lang="en-IN" sz="2000" dirty="0" err="1"/>
              <a:t>analyze</a:t>
            </a:r>
            <a:r>
              <a:rPr lang="en-IN" sz="2000" dirty="0"/>
              <a:t> an employee dataset to provide insights into hiring patterns, retention rates, performance metrics, and salary distributions. By exploring this data, the project seeks to identify trends, predict employee turnover, and understand factors affecting job satisfaction and productivity. Key objectives include developing models to forecast turnover, identifying high-performing employees, and recommending strategies for improving employee engagement and retention. The project involves data cleaning, exploratory data analysis (EDA), statistical </a:t>
            </a:r>
            <a:r>
              <a:rPr lang="en-IN" sz="2000" dirty="0" err="1"/>
              <a:t>modeling</a:t>
            </a:r>
            <a:r>
              <a:rPr lang="en-IN" sz="2000" dirty="0"/>
              <a:t>, and visualization techniques to deliver actionable insights for human resource management and strategic </a:t>
            </a:r>
            <a:r>
              <a:rPr lang="en-IN" sz="2000" dirty="0" smtClean="0"/>
              <a:t>decision-making.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509957"/>
            <a:ext cx="7072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914400" y="1647885"/>
            <a:ext cx="8207202" cy="4524315"/>
          </a:xfrm>
          <a:prstGeom prst="rect">
            <a:avLst/>
          </a:prstGeom>
        </p:spPr>
        <p:txBody>
          <a:bodyPr wrap="square">
            <a:spAutoFit/>
          </a:bodyPr>
          <a:lstStyle/>
          <a:p>
            <a:r>
              <a:rPr lang="en-IN" dirty="0"/>
              <a:t> </a:t>
            </a:r>
            <a:r>
              <a:rPr lang="en-IN" dirty="0" smtClean="0"/>
              <a:t>1*Human </a:t>
            </a:r>
            <a:r>
              <a:rPr lang="en-IN" dirty="0"/>
              <a:t>Resources (HR) Managers:* They use the insights to improve hiring practices, employee retention strategies, and overall workforce planning</a:t>
            </a:r>
            <a:r>
              <a:rPr lang="en-IN" dirty="0" smtClean="0"/>
              <a:t>.</a:t>
            </a:r>
          </a:p>
          <a:p>
            <a:endParaRPr lang="en-IN" dirty="0"/>
          </a:p>
          <a:p>
            <a:r>
              <a:rPr lang="en-IN" dirty="0" smtClean="0"/>
              <a:t>2</a:t>
            </a:r>
            <a:r>
              <a:rPr lang="en-IN" dirty="0"/>
              <a:t>. *Senior Management and Executives:* They rely on data-driven insights for strategic decision-making regarding talent management, budgeting, and organizational development</a:t>
            </a:r>
            <a:r>
              <a:rPr lang="en-IN" dirty="0" smtClean="0"/>
              <a:t>.</a:t>
            </a:r>
          </a:p>
          <a:p>
            <a:endParaRPr lang="en-IN" dirty="0"/>
          </a:p>
          <a:p>
            <a:r>
              <a:rPr lang="en-IN" dirty="0" smtClean="0"/>
              <a:t>3</a:t>
            </a:r>
            <a:r>
              <a:rPr lang="en-IN" dirty="0"/>
              <a:t>. *Team Leaders and Department Heads:* They can identify high-performing employees, address team-specific issues, and foster better engagement</a:t>
            </a:r>
            <a:r>
              <a:rPr lang="en-IN" dirty="0" smtClean="0"/>
              <a:t>.</a:t>
            </a:r>
          </a:p>
          <a:p>
            <a:endParaRPr lang="en-IN" dirty="0"/>
          </a:p>
          <a:p>
            <a:r>
              <a:rPr lang="en-IN" dirty="0" smtClean="0"/>
              <a:t>4</a:t>
            </a:r>
            <a:r>
              <a:rPr lang="en-IN" dirty="0"/>
              <a:t>. *Data Analysts and Data Scientists:* They use the results to refine models, enhance analytics capabilities, and develop further studies</a:t>
            </a:r>
            <a:r>
              <a:rPr lang="en-IN" dirty="0" smtClean="0"/>
              <a:t>.</a:t>
            </a:r>
          </a:p>
          <a:p>
            <a:endParaRPr lang="en-IN" dirty="0"/>
          </a:p>
          <a:p>
            <a:r>
              <a:rPr lang="en-IN" dirty="0" smtClean="0"/>
              <a:t>5</a:t>
            </a:r>
            <a:r>
              <a:rPr lang="en-IN" dirty="0"/>
              <a:t>. *Employee Relations Specialists:* They use the analysis to understand employee satisfaction and to implement programs that improve workplace 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332863" y="1699609"/>
            <a:ext cx="5257800" cy="4862870"/>
          </a:xfrm>
          <a:prstGeom prst="rect">
            <a:avLst/>
          </a:prstGeom>
        </p:spPr>
        <p:txBody>
          <a:bodyPr wrap="square">
            <a:spAutoFit/>
          </a:bodyPr>
          <a:lstStyle/>
          <a:p>
            <a:pPr marL="285750" indent="-285750">
              <a:buFont typeface="Wingdings" panose="05000000000000000000" pitchFamily="2" charset="2"/>
              <a:buChar char="v"/>
            </a:pPr>
            <a:r>
              <a:rPr lang="en-IN" sz="2000" dirty="0"/>
              <a:t> </a:t>
            </a:r>
            <a:r>
              <a:rPr lang="en-IN" sz="2000" dirty="0">
                <a:latin typeface="Times New Roman" panose="02020603050405020304" pitchFamily="18" charset="0"/>
                <a:cs typeface="Times New Roman" panose="02020603050405020304" pitchFamily="18" charset="0"/>
              </a:rPr>
              <a:t>Conditional formatting : It highlights cells based on criteria, automatically applying formatting like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or fonts to visualize data trends and patterns.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 Highlighting the each department with the different colours.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Pivot table : It summarizes and analyses the large sets by organizing and grouping data into a customizable table for easier insights.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Summarizes the 1000 employee database into a customizable table for easy purpose</a:t>
            </a:r>
            <a:r>
              <a:rPr lang="en-IN"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443841"/>
            <a:ext cx="6096000" cy="3970318"/>
          </a:xfrm>
          <a:prstGeom prst="rect">
            <a:avLst/>
          </a:prstGeom>
        </p:spPr>
        <p:txBody>
          <a:bodyPr>
            <a:spAutoFit/>
          </a:bodyPr>
          <a:lstStyle/>
          <a:p>
            <a:r>
              <a:rPr lang="en-IN" b="1" dirty="0">
                <a:latin typeface="Times New Roman" panose="02020603050405020304" pitchFamily="18" charset="0"/>
                <a:cs typeface="Times New Roman" panose="02020603050405020304" pitchFamily="18" charset="0"/>
              </a:rPr>
              <a:t>Employee ID : </a:t>
            </a:r>
            <a:r>
              <a:rPr lang="en-IN" dirty="0">
                <a:latin typeface="Times New Roman" panose="02020603050405020304" pitchFamily="18" charset="0"/>
                <a:cs typeface="Times New Roman" panose="02020603050405020304" pitchFamily="18" charset="0"/>
              </a:rPr>
              <a:t>A unique identifier assigned to each employee</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The name of the employee</a:t>
            </a:r>
          </a:p>
          <a:p>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The department or the role the employee works in, encoded into categories such as Research and Development, Sales and Human Resource</a:t>
            </a:r>
          </a:p>
          <a:p>
            <a:r>
              <a:rPr lang="en-IN" b="1" dirty="0">
                <a:latin typeface="Times New Roman" panose="02020603050405020304" pitchFamily="18" charset="0"/>
                <a:cs typeface="Times New Roman" panose="02020603050405020304" pitchFamily="18" charset="0"/>
              </a:rPr>
              <a:t>Educational field : </a:t>
            </a:r>
            <a:r>
              <a:rPr lang="en-IN" dirty="0">
                <a:latin typeface="Times New Roman" panose="02020603050405020304" pitchFamily="18" charset="0"/>
                <a:cs typeface="Times New Roman" panose="02020603050405020304" pitchFamily="18" charset="0"/>
              </a:rPr>
              <a:t>The educational field the employee belongs to, encoded into categories such as Life Sciences, Medical, Marketing, Technical Degree, Human Resource and other</a:t>
            </a:r>
          </a:p>
          <a:p>
            <a:r>
              <a:rPr lang="en-IN" b="1" dirty="0">
                <a:latin typeface="Times New Roman" panose="02020603050405020304" pitchFamily="18" charset="0"/>
                <a:cs typeface="Times New Roman" panose="02020603050405020304" pitchFamily="18" charset="0"/>
              </a:rPr>
              <a:t>Gender : </a:t>
            </a:r>
            <a:r>
              <a:rPr lang="en-IN" dirty="0">
                <a:latin typeface="Times New Roman" panose="02020603050405020304" pitchFamily="18" charset="0"/>
                <a:cs typeface="Times New Roman" panose="02020603050405020304" pitchFamily="18" charset="0"/>
              </a:rPr>
              <a:t>The gender of the employee</a:t>
            </a:r>
          </a:p>
          <a:p>
            <a:r>
              <a:rPr lang="en-IN" b="1" dirty="0">
                <a:latin typeface="Times New Roman" panose="02020603050405020304" pitchFamily="18" charset="0"/>
                <a:cs typeface="Times New Roman" panose="02020603050405020304" pitchFamily="18" charset="0"/>
              </a:rPr>
              <a:t>Hourly Rate: </a:t>
            </a:r>
            <a:r>
              <a:rPr lang="en-IN" dirty="0">
                <a:latin typeface="Times New Roman" panose="02020603050405020304" pitchFamily="18" charset="0"/>
                <a:cs typeface="Times New Roman" panose="02020603050405020304" pitchFamily="18" charset="0"/>
              </a:rPr>
              <a:t>The price that we charge per hour for a work</a:t>
            </a:r>
          </a:p>
          <a:p>
            <a:r>
              <a:rPr lang="en-IN" b="1" dirty="0">
                <a:latin typeface="Times New Roman" panose="02020603050405020304" pitchFamily="18" charset="0"/>
                <a:cs typeface="Times New Roman" panose="02020603050405020304" pitchFamily="18" charset="0"/>
              </a:rPr>
              <a:t>Job role : </a:t>
            </a:r>
            <a:r>
              <a:rPr lang="en-IN" dirty="0">
                <a:latin typeface="Times New Roman" panose="02020603050405020304" pitchFamily="18" charset="0"/>
                <a:cs typeface="Times New Roman" panose="02020603050405020304" pitchFamily="18" charset="0"/>
              </a:rPr>
              <a:t>A formal definition of an employee’s role within an organization that outlines their responsibilities , duties and expectations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8915400" cy="4832092"/>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Martial Status: </a:t>
            </a:r>
            <a:r>
              <a:rPr lang="en-IN" sz="2800" dirty="0">
                <a:latin typeface="Times New Roman" panose="02020603050405020304" pitchFamily="18" charset="0"/>
                <a:cs typeface="Times New Roman" panose="02020603050405020304" pitchFamily="18" charset="0"/>
              </a:rPr>
              <a:t>The martial status of the employee (Single, Married, Divorced)</a:t>
            </a:r>
          </a:p>
          <a:p>
            <a:r>
              <a:rPr lang="en-IN" sz="2800" b="1" dirty="0">
                <a:latin typeface="Times New Roman" panose="02020603050405020304" pitchFamily="18" charset="0"/>
                <a:cs typeface="Times New Roman" panose="02020603050405020304" pitchFamily="18" charset="0"/>
              </a:rPr>
              <a:t>Monthly Income: </a:t>
            </a:r>
            <a:r>
              <a:rPr lang="en-IN" sz="2800" dirty="0">
                <a:latin typeface="Times New Roman" panose="02020603050405020304" pitchFamily="18" charset="0"/>
                <a:cs typeface="Times New Roman" panose="02020603050405020304" pitchFamily="18" charset="0"/>
              </a:rPr>
              <a:t>The monthly salary of the employee, in rupees</a:t>
            </a:r>
          </a:p>
          <a:p>
            <a:r>
              <a:rPr lang="en-IN" sz="2800" b="1" dirty="0">
                <a:latin typeface="Times New Roman" panose="02020603050405020304" pitchFamily="18" charset="0"/>
                <a:cs typeface="Times New Roman" panose="02020603050405020304" pitchFamily="18" charset="0"/>
              </a:rPr>
              <a:t>Over time: </a:t>
            </a:r>
            <a:r>
              <a:rPr lang="en-IN" sz="2800" dirty="0">
                <a:latin typeface="Times New Roman" panose="02020603050405020304" pitchFamily="18" charset="0"/>
                <a:cs typeface="Times New Roman" panose="02020603050405020304" pitchFamily="18" charset="0"/>
              </a:rPr>
              <a:t>It is the additional hours worked beyond a standard workweek, typically 40 hours. It often comes with extra pay, usually at a higher rate than regular hours</a:t>
            </a:r>
          </a:p>
          <a:p>
            <a:r>
              <a:rPr lang="en-IN" sz="2800" b="1" dirty="0">
                <a:latin typeface="Times New Roman" panose="02020603050405020304" pitchFamily="18" charset="0"/>
                <a:cs typeface="Times New Roman" panose="02020603050405020304" pitchFamily="18" charset="0"/>
              </a:rPr>
              <a:t>Total Working Years : </a:t>
            </a:r>
            <a:r>
              <a:rPr lang="en-IN" sz="2800" dirty="0">
                <a:latin typeface="Times New Roman" panose="02020603050405020304" pitchFamily="18" charset="0"/>
                <a:cs typeface="Times New Roman" panose="02020603050405020304" pitchFamily="18" charset="0"/>
              </a:rPr>
              <a:t>The sum of all the years a person has been employed or has been actively working in their career</a:t>
            </a:r>
          </a:p>
          <a:p>
            <a:r>
              <a:rPr lang="en-IN" sz="2800" b="1" dirty="0">
                <a:latin typeface="Times New Roman" panose="02020603050405020304" pitchFamily="18" charset="0"/>
                <a:cs typeface="Times New Roman" panose="02020603050405020304" pitchFamily="18" charset="0"/>
              </a:rPr>
              <a:t>Years at Company: </a:t>
            </a:r>
            <a:r>
              <a:rPr lang="en-IN" sz="2800" dirty="0">
                <a:latin typeface="Times New Roman" panose="02020603050405020304" pitchFamily="18" charset="0"/>
                <a:cs typeface="Times New Roman" panose="02020603050405020304" pitchFamily="18" charset="0"/>
              </a:rPr>
              <a:t>The number of years the employee has been working at the company</a:t>
            </a:r>
          </a:p>
        </p:txBody>
      </p:sp>
      <p:sp>
        <p:nvSpPr>
          <p:cNvPr id="3" name="Rectangle 2"/>
          <p:cNvSpPr/>
          <p:nvPr/>
        </p:nvSpPr>
        <p:spPr>
          <a:xfrm>
            <a:off x="838200" y="533400"/>
            <a:ext cx="3788217" cy="584775"/>
          </a:xfrm>
          <a:prstGeom prst="rect">
            <a:avLst/>
          </a:prstGeom>
        </p:spPr>
        <p:txBody>
          <a:bodyPr wrap="none">
            <a:spAutoFit/>
          </a:bodyPr>
          <a:lstStyle/>
          <a:p>
            <a:r>
              <a:rPr lang="en-IN" sz="3200" dirty="0">
                <a:solidFill>
                  <a:schemeClr val="accent1"/>
                </a:solidFill>
              </a:rPr>
              <a:t>Dataset Description</a:t>
            </a:r>
          </a:p>
        </p:txBody>
      </p:sp>
    </p:spTree>
    <p:extLst>
      <p:ext uri="{BB962C8B-B14F-4D97-AF65-F5344CB8AC3E}">
        <p14:creationId xmlns:p14="http://schemas.microsoft.com/office/powerpoint/2010/main" val="166163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245</TotalTime>
  <Words>1280</Words>
  <Application>Microsoft Office PowerPoint</Application>
  <PresentationFormat>Widescreen</PresentationFormat>
  <Paragraphs>135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Employee data set in M.S excel</vt:lpstr>
      <vt:lpstr>PowerPoint Presentation</vt:lpstr>
      <vt:lpstr>PowerPoint Presentation</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23</cp:revision>
  <dcterms:created xsi:type="dcterms:W3CDTF">2024-03-29T15:07:22Z</dcterms:created>
  <dcterms:modified xsi:type="dcterms:W3CDTF">2024-08-29T05:09:46Z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