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29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72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91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734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86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07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6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32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888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52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3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934BB668-09B6-A44A-3DA9-5AAB4E5FC6B7}"/>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33242201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400" b="1" dirty="0">
                <a:solidFill>
                  <a:schemeClr val="accent1"/>
                </a:solidFill>
                <a:latin typeface="Arial" panose="020B0604020202020204" pitchFamily="34" charset="0"/>
                <a:cs typeface="Arial" panose="020B0604020202020204" pitchFamily="34" charset="0"/>
              </a:rPr>
              <a:t>Phishing detection system</a:t>
            </a:r>
          </a:p>
        </p:txBody>
      </p:sp>
      <p:sp>
        <p:nvSpPr>
          <p:cNvPr id="3" name="TextBox 2"/>
          <p:cNvSpPr txBox="1"/>
          <p:nvPr/>
        </p:nvSpPr>
        <p:spPr>
          <a:xfrm>
            <a:off x="-432216"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1671484" y="4586365"/>
            <a:ext cx="1018621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YASMIN T A </a:t>
            </a:r>
          </a:p>
          <a:p>
            <a:r>
              <a:rPr lang="en-US" sz="2000" b="1" dirty="0">
                <a:solidFill>
                  <a:schemeClr val="accent1">
                    <a:lumMod val="75000"/>
                  </a:schemeClr>
                </a:solidFill>
                <a:latin typeface="Arial"/>
                <a:cs typeface="Arial"/>
              </a:rPr>
              <a:t>                    AALIM MUHAMMED SALEGH COLLEGE OF ENGINEERING </a:t>
            </a:r>
          </a:p>
          <a:p>
            <a:r>
              <a:rPr lang="en-US" sz="2000" b="1" dirty="0">
                <a:solidFill>
                  <a:schemeClr val="accent1">
                    <a:lumMod val="75000"/>
                  </a:schemeClr>
                </a:solidFill>
                <a:latin typeface="Arial"/>
                <a:cs typeface="Arial"/>
              </a:rPr>
              <a:t>			COMPUTER SCIENCE AND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b="0" i="0" dirty="0">
                <a:solidFill>
                  <a:srgbClr val="0D0D0D"/>
                </a:solidFill>
                <a:effectLst/>
                <a:highlight>
                  <a:srgbClr val="FFFFFF"/>
                </a:highlight>
                <a:latin typeface="Söhne"/>
              </a:rPr>
              <a:t>List of academic papers, articles, books, and online resources that were consulted during the development of the Phishing Detection System</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611258"/>
            <a:ext cx="11029615" cy="4673324"/>
          </a:xfrm>
        </p:spPr>
        <p:txBody>
          <a:bodyPr/>
          <a:lstStyle/>
          <a:p>
            <a:pPr marL="305435" indent="-305435"/>
            <a:r>
              <a:rPr lang="en-US" b="0" i="0" dirty="0">
                <a:solidFill>
                  <a:srgbClr val="0D0D0D"/>
                </a:solidFill>
                <a:effectLst/>
                <a:highlight>
                  <a:srgbClr val="FFFFFF"/>
                </a:highlight>
                <a:latin typeface="Söhne"/>
              </a:rPr>
              <a:t> Phishing attacks continue to pose a significant threat to internet users, leading to financial loss, identity theft, and compromised security. Traditional methods of phishing detection often struggle to keep up with the evolving tactics used by malicious actors. There is a need for an effective and efficient phishing detection system that can accurately identify phishing websites and protect users from falling victim to such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8515" y="293241"/>
            <a:ext cx="9603275" cy="104923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00766" y="1827842"/>
            <a:ext cx="11613485" cy="3202315"/>
          </a:xfrm>
        </p:spPr>
        <p:txBody>
          <a:bodyPr vert="horz" lIns="91440" tIns="45720" rIns="91440" bIns="45720" rtlCol="0" anchor="ctr">
            <a:noAutofit/>
          </a:bodyPr>
          <a:lstStyle/>
          <a:p>
            <a:pPr marL="0" indent="0">
              <a:buNone/>
            </a:pPr>
            <a:r>
              <a:rPr lang="en-US" b="0" i="0" dirty="0">
                <a:solidFill>
                  <a:srgbClr val="0D0D0D"/>
                </a:solidFill>
                <a:effectLst/>
                <a:highlight>
                  <a:srgbClr val="FFFFFF"/>
                </a:highlight>
                <a:latin typeface="Söhne"/>
              </a:rPr>
              <a:t>The proposed solution is to develop a Phishing Detection System, a web application that utilizes machine learning algorithms to predict whether a given URL is a phishing site. The system will leverage a curated dataset of known phishing and legitimate websites to train a machine learning model. This model will then be deployed to classify URLs in real-time, providing users with immediate feedback on the likelihood of a website being malicious.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mj-lt"/>
              <a:buAutoNum type="arabicPeriod"/>
            </a:pPr>
            <a:r>
              <a:rPr lang="en-US" sz="1600" b="0" i="0" dirty="0">
                <a:solidFill>
                  <a:srgbClr val="0D0D0D"/>
                </a:solidFill>
                <a:effectLst/>
                <a:highlight>
                  <a:srgbClr val="FFFFFF"/>
                </a:highlight>
                <a:latin typeface="Söhne"/>
              </a:rPr>
              <a:t>Data Collection: Gathering a diverse dataset of URLs labeled as phishing or legitimate.</a:t>
            </a:r>
          </a:p>
          <a:p>
            <a:pPr algn="l">
              <a:buFont typeface="+mj-lt"/>
              <a:buAutoNum type="arabicPeriod"/>
            </a:pPr>
            <a:r>
              <a:rPr lang="en-US" sz="1600" b="0" i="0" dirty="0">
                <a:solidFill>
                  <a:srgbClr val="0D0D0D"/>
                </a:solidFill>
                <a:effectLst/>
                <a:highlight>
                  <a:srgbClr val="FFFFFF"/>
                </a:highlight>
                <a:latin typeface="Söhne"/>
              </a:rPr>
              <a:t>Data Preprocessing: Cleaning and preprocessing the data to prepare it for training.</a:t>
            </a:r>
          </a:p>
          <a:p>
            <a:pPr algn="l">
              <a:buFont typeface="+mj-lt"/>
              <a:buAutoNum type="arabicPeriod"/>
            </a:pPr>
            <a:r>
              <a:rPr lang="en-US" sz="1600" b="0" i="0" dirty="0">
                <a:solidFill>
                  <a:srgbClr val="0D0D0D"/>
                </a:solidFill>
                <a:effectLst/>
                <a:highlight>
                  <a:srgbClr val="FFFFFF"/>
                </a:highlight>
                <a:latin typeface="Söhne"/>
              </a:rPr>
              <a:t>Feature Extraction: Extracting relevant features from the URLs to feed into the machine learning model.</a:t>
            </a:r>
          </a:p>
          <a:p>
            <a:pPr algn="l">
              <a:buFont typeface="+mj-lt"/>
              <a:buAutoNum type="arabicPeriod"/>
            </a:pPr>
            <a:r>
              <a:rPr lang="en-US" sz="1600" b="0" i="0" dirty="0">
                <a:solidFill>
                  <a:srgbClr val="0D0D0D"/>
                </a:solidFill>
                <a:effectLst/>
                <a:highlight>
                  <a:srgbClr val="FFFFFF"/>
                </a:highlight>
                <a:latin typeface="Söhne"/>
              </a:rPr>
              <a:t>Model Training: Training various machine learning algorithms using the prepared dataset.</a:t>
            </a:r>
          </a:p>
          <a:p>
            <a:pPr algn="l">
              <a:buFont typeface="+mj-lt"/>
              <a:buAutoNum type="arabicPeriod"/>
            </a:pPr>
            <a:r>
              <a:rPr lang="en-US" sz="1600" b="0" i="0" dirty="0">
                <a:solidFill>
                  <a:srgbClr val="0D0D0D"/>
                </a:solidFill>
                <a:effectLst/>
                <a:highlight>
                  <a:srgbClr val="FFFFFF"/>
                </a:highlight>
                <a:latin typeface="Söhne"/>
              </a:rPr>
              <a:t>Model Evaluation: Evaluating the performance of the trained models using appropriate metrics.</a:t>
            </a:r>
          </a:p>
          <a:p>
            <a:pPr algn="l">
              <a:buFont typeface="+mj-lt"/>
              <a:buAutoNum type="arabicPeriod"/>
            </a:pPr>
            <a:r>
              <a:rPr lang="en-US" sz="1600" b="0" i="0" dirty="0">
                <a:solidFill>
                  <a:srgbClr val="0D0D0D"/>
                </a:solidFill>
                <a:effectLst/>
                <a:highlight>
                  <a:srgbClr val="FFFFFF"/>
                </a:highlight>
                <a:latin typeface="Söhne"/>
              </a:rPr>
              <a:t>Deployment: Deploying the best-performing model as a web application for real-time phishing detection.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b="0" i="0" dirty="0">
                <a:solidFill>
                  <a:srgbClr val="0D0D0D"/>
                </a:solidFill>
                <a:effectLst/>
                <a:highlight>
                  <a:srgbClr val="FFFFFF"/>
                </a:highlight>
                <a:latin typeface="Söhne"/>
              </a:rPr>
              <a:t>The system will explore various machine learning algorithms, including but not limited to decision trees, random forests, support vector machines, and deep learning approaches such as neural networks. The chosen algorithm will be deployed using a web framework such as Flask or Django to create a user-friendly interface accessible via a web browser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r>
              <a:rPr lang="en-US" sz="2000" b="0" i="0" dirty="0">
                <a:solidFill>
                  <a:srgbClr val="0D0D0D"/>
                </a:solidFill>
                <a:effectLst/>
                <a:highlight>
                  <a:srgbClr val="FFFFFF"/>
                </a:highlight>
                <a:latin typeface="Söhne"/>
              </a:rPr>
              <a:t> The performance of the Phishing Detection System will be evaluated using metrics such as accuracy, precision, recall, and F1-score. The results will demonstrate the effectiveness of the system in accurately identifying phishing websites and differentiating them from legitimate ones.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b="0" i="0" dirty="0">
                <a:solidFill>
                  <a:srgbClr val="0D0D0D"/>
                </a:solidFill>
                <a:effectLst/>
                <a:highlight>
                  <a:srgbClr val="FFFFFF"/>
                </a:highlight>
                <a:latin typeface="Söhne"/>
              </a:rPr>
              <a:t>The development of the Phishing Detection System provides a promising solution to the ongoing threat of phishing attacks. By leveraging machine learning techniques, the system offers a proactive approach to protecting users from falling victim to malicious websites. The results indicate that the system can effectively classify URLs with high accuracy, thus enhancing overall cybersecurity.</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0" i="0" dirty="0">
                <a:solidFill>
                  <a:srgbClr val="0D0D0D"/>
                </a:solidFill>
                <a:effectLst/>
                <a:highlight>
                  <a:srgbClr val="FFFFFF"/>
                </a:highlight>
                <a:latin typeface="Söhne"/>
              </a:rPr>
              <a:t>In the future, the Phishing Detection System can be enhanced by incorporating additional features and refining the machine learning models. Continuous monitoring and updating of the system will be essential to adapt to new phishing tactics and emerging threats. Furthermore, the system could be integrated into web browsers or security software to provide seamless protection to users across various platforms.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549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Gill Sans MT</vt:lpstr>
      <vt:lpstr>Söhne</vt:lpstr>
      <vt:lpstr>Gallery</vt:lpstr>
      <vt:lpstr>Phishing detection system</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yasmin Ta</cp:lastModifiedBy>
  <cp:revision>23</cp:revision>
  <dcterms:created xsi:type="dcterms:W3CDTF">2021-05-26T16:50:10Z</dcterms:created>
  <dcterms:modified xsi:type="dcterms:W3CDTF">2024-04-05T04:46:13Z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