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font" Target="fonts/GillSans-regular.fntdata"/><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94e74b77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994e74b772_1_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94e74b772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994e74b772_1_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94e74b772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994e74b772_1_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94e74b772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994e74b772_1_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94e74b77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994e74b772_1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94e74b772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994e74b772_1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94e74b772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994e74b772_1_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94e74b772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994e74b772_1_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94e74b772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994e74b772_1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94e74b772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994e74b772_1_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94e74b772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994e74b772_1_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2021396" y="3264408"/>
            <a:ext cx="5101209" cy="929921"/>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800"/>
              </a:spcBef>
              <a:spcAft>
                <a:spcPts val="0"/>
              </a:spcAft>
              <a:buSzPts val="1500"/>
              <a:buNone/>
              <a:defRPr sz="1500">
                <a:solidFill>
                  <a:srgbClr val="FEFEFE"/>
                </a:solidFill>
              </a:defRPr>
            </a:lvl1pPr>
            <a:lvl2pPr lvl="1" algn="ctr">
              <a:lnSpc>
                <a:spcPct val="100000"/>
              </a:lnSpc>
              <a:spcBef>
                <a:spcPts val="800"/>
              </a:spcBef>
              <a:spcAft>
                <a:spcPts val="0"/>
              </a:spcAft>
              <a:buSzPts val="1500"/>
              <a:buNone/>
              <a:defRPr sz="15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59" name="Google Shape;59;p14"/>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1673352" y="1978533"/>
            <a:ext cx="5797296" cy="232648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71" name="Google Shape;71;p16"/>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74" name="Shape 74"/>
        <p:cNvGrpSpPr/>
        <p:nvPr/>
      </p:nvGrpSpPr>
      <p:grpSpPr>
        <a:xfrm>
          <a:off x="0" y="0"/>
          <a:ext cx="0" cy="0"/>
          <a:chOff x="0" y="0"/>
          <a:chExt cx="0" cy="0"/>
        </a:xfrm>
      </p:grpSpPr>
      <p:sp>
        <p:nvSpPr>
          <p:cNvPr id="75" name="Google Shape;75;p17"/>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subTitle"/>
          </p:nvPr>
        </p:nvSpPr>
        <p:spPr>
          <a:xfrm>
            <a:off x="2021396" y="3264408"/>
            <a:ext cx="5101209" cy="929921"/>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800"/>
              </a:spcBef>
              <a:spcAft>
                <a:spcPts val="0"/>
              </a:spcAft>
              <a:buSzPts val="1500"/>
              <a:buNone/>
              <a:defRPr sz="1500">
                <a:solidFill>
                  <a:srgbClr val="FEFEFE"/>
                </a:solidFill>
              </a:defRPr>
            </a:lvl1pPr>
            <a:lvl2pPr lvl="1" algn="ctr">
              <a:lnSpc>
                <a:spcPct val="100000"/>
              </a:lnSpc>
              <a:spcBef>
                <a:spcPts val="800"/>
              </a:spcBef>
              <a:spcAft>
                <a:spcPts val="0"/>
              </a:spcAft>
              <a:buSzPts val="1500"/>
              <a:buNone/>
              <a:defRPr sz="1500"/>
            </a:lvl2pPr>
            <a:lvl3pPr lvl="2" algn="ctr">
              <a:lnSpc>
                <a:spcPct val="100000"/>
              </a:lnSpc>
              <a:spcBef>
                <a:spcPts val="800"/>
              </a:spcBef>
              <a:spcAft>
                <a:spcPts val="0"/>
              </a:spcAft>
              <a:buSzPts val="1400"/>
              <a:buNone/>
              <a:defRPr sz="1400"/>
            </a:lvl3pPr>
            <a:lvl4pPr lvl="3" algn="ctr">
              <a:lnSpc>
                <a:spcPct val="100000"/>
              </a:lnSpc>
              <a:spcBef>
                <a:spcPts val="800"/>
              </a:spcBef>
              <a:spcAft>
                <a:spcPts val="0"/>
              </a:spcAft>
              <a:buSzPts val="1200"/>
              <a:buNone/>
              <a:defRPr sz="1200"/>
            </a:lvl4pPr>
            <a:lvl5pPr lvl="4" algn="ctr">
              <a:lnSpc>
                <a:spcPct val="100000"/>
              </a:lnSpc>
              <a:spcBef>
                <a:spcPts val="800"/>
              </a:spcBef>
              <a:spcAft>
                <a:spcPts val="0"/>
              </a:spcAft>
              <a:buSzPts val="1200"/>
              <a:buNone/>
              <a:defRPr sz="1200"/>
            </a:lvl5pPr>
            <a:lvl6pPr lvl="5" algn="ctr">
              <a:lnSpc>
                <a:spcPct val="100000"/>
              </a:lnSpc>
              <a:spcBef>
                <a:spcPts val="800"/>
              </a:spcBef>
              <a:spcAft>
                <a:spcPts val="0"/>
              </a:spcAft>
              <a:buSzPts val="1200"/>
              <a:buNone/>
              <a:defRPr sz="1200"/>
            </a:lvl6pPr>
            <a:lvl7pPr lvl="6" algn="ctr">
              <a:lnSpc>
                <a:spcPct val="100000"/>
              </a:lnSpc>
              <a:spcBef>
                <a:spcPts val="800"/>
              </a:spcBef>
              <a:spcAft>
                <a:spcPts val="0"/>
              </a:spcAft>
              <a:buSzPts val="1200"/>
              <a:buNone/>
              <a:defRPr sz="1200"/>
            </a:lvl7pPr>
            <a:lvl8pPr lvl="7" algn="ctr">
              <a:lnSpc>
                <a:spcPct val="100000"/>
              </a:lnSpc>
              <a:spcBef>
                <a:spcPts val="800"/>
              </a:spcBef>
              <a:spcAft>
                <a:spcPts val="0"/>
              </a:spcAft>
              <a:buSzPts val="1200"/>
              <a:buNone/>
              <a:defRPr sz="1200"/>
            </a:lvl8pPr>
            <a:lvl9pPr lvl="8" algn="ctr">
              <a:lnSpc>
                <a:spcPct val="100000"/>
              </a:lnSpc>
              <a:spcBef>
                <a:spcPts val="800"/>
              </a:spcBef>
              <a:spcAft>
                <a:spcPts val="0"/>
              </a:spcAft>
              <a:buSzPts val="1200"/>
              <a:buNone/>
              <a:defRPr sz="1200"/>
            </a:lvl9pPr>
          </a:lstStyle>
          <a:p/>
        </p:txBody>
      </p:sp>
      <p:sp>
        <p:nvSpPr>
          <p:cNvPr id="77" name="Google Shape;77;p17"/>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80" name="Shape 80"/>
        <p:cNvGrpSpPr/>
        <p:nvPr/>
      </p:nvGrpSpPr>
      <p:grpSpPr>
        <a:xfrm>
          <a:off x="0" y="0"/>
          <a:ext cx="0" cy="0"/>
          <a:chOff x="0" y="0"/>
          <a:chExt cx="0" cy="0"/>
        </a:xfrm>
      </p:grpSpPr>
      <p:sp>
        <p:nvSpPr>
          <p:cNvPr id="81" name="Google Shape;81;p18"/>
          <p:cNvSpPr txBox="1"/>
          <p:nvPr>
            <p:ph type="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lvl1pPr lvl="0" algn="ctr">
              <a:lnSpc>
                <a:spcPct val="90000"/>
              </a:lnSpc>
              <a:spcBef>
                <a:spcPts val="0"/>
              </a:spcBef>
              <a:spcAft>
                <a:spcPts val="0"/>
              </a:spcAft>
              <a:buClr>
                <a:srgbClr val="262626"/>
              </a:buClr>
              <a:buSzPts val="2900"/>
              <a:buFont typeface="Gill Sans"/>
              <a:buNone/>
              <a:defRPr sz="29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txBox="1"/>
          <p:nvPr>
            <p:ph idx="1" type="body"/>
          </p:nvPr>
        </p:nvSpPr>
        <p:spPr>
          <a:xfrm>
            <a:off x="2021396" y="3264349"/>
            <a:ext cx="5101209" cy="948811"/>
          </a:xfrm>
          <a:prstGeom prst="rect">
            <a:avLst/>
          </a:prstGeom>
          <a:noFill/>
          <a:ln>
            <a:noFill/>
          </a:ln>
        </p:spPr>
        <p:txBody>
          <a:bodyPr anchorCtr="1" anchor="t" bIns="34275" lIns="68575" spcFirstLastPara="1" rIns="68575" wrap="square" tIns="34275">
            <a:normAutofit/>
          </a:bodyPr>
          <a:lstStyle>
            <a:lvl1pPr indent="-228600" lvl="0" marL="457200" algn="l">
              <a:lnSpc>
                <a:spcPct val="100000"/>
              </a:lnSpc>
              <a:spcBef>
                <a:spcPts val="800"/>
              </a:spcBef>
              <a:spcAft>
                <a:spcPts val="0"/>
              </a:spcAft>
              <a:buSzPts val="1500"/>
              <a:buNone/>
              <a:defRPr sz="1500">
                <a:solidFill>
                  <a:schemeClr val="lt1"/>
                </a:solidFill>
              </a:defRPr>
            </a:lvl1pPr>
            <a:lvl2pPr indent="-228600" lvl="1" marL="914400" algn="l">
              <a:lnSpc>
                <a:spcPct val="100000"/>
              </a:lnSpc>
              <a:spcBef>
                <a:spcPts val="800"/>
              </a:spcBef>
              <a:spcAft>
                <a:spcPts val="0"/>
              </a:spcAft>
              <a:buSzPts val="1500"/>
              <a:buNone/>
              <a:defRPr sz="1500">
                <a:solidFill>
                  <a:schemeClr val="lt1"/>
                </a:solidFill>
              </a:defRPr>
            </a:lvl2pPr>
            <a:lvl3pPr indent="-228600" lvl="2" marL="1371600" algn="l">
              <a:lnSpc>
                <a:spcPct val="100000"/>
              </a:lnSpc>
              <a:spcBef>
                <a:spcPts val="800"/>
              </a:spcBef>
              <a:spcAft>
                <a:spcPts val="0"/>
              </a:spcAft>
              <a:buSzPts val="1400"/>
              <a:buNone/>
              <a:defRPr sz="1400">
                <a:solidFill>
                  <a:schemeClr val="lt1"/>
                </a:solidFill>
              </a:defRPr>
            </a:lvl3pPr>
            <a:lvl4pPr indent="-228600" lvl="3" marL="1828800" algn="l">
              <a:lnSpc>
                <a:spcPct val="100000"/>
              </a:lnSpc>
              <a:spcBef>
                <a:spcPts val="800"/>
              </a:spcBef>
              <a:spcAft>
                <a:spcPts val="0"/>
              </a:spcAft>
              <a:buSzPts val="1200"/>
              <a:buNone/>
              <a:defRPr sz="1200">
                <a:solidFill>
                  <a:schemeClr val="lt1"/>
                </a:solidFill>
              </a:defRPr>
            </a:lvl4pPr>
            <a:lvl5pPr indent="-228600" lvl="4" marL="2286000" algn="l">
              <a:lnSpc>
                <a:spcPct val="100000"/>
              </a:lnSpc>
              <a:spcBef>
                <a:spcPts val="800"/>
              </a:spcBef>
              <a:spcAft>
                <a:spcPts val="0"/>
              </a:spcAft>
              <a:buSzPts val="1200"/>
              <a:buNone/>
              <a:defRPr sz="1200">
                <a:solidFill>
                  <a:schemeClr val="lt1"/>
                </a:solidFill>
              </a:defRPr>
            </a:lvl5pPr>
            <a:lvl6pPr indent="-228600" lvl="5" marL="2743200" algn="l">
              <a:lnSpc>
                <a:spcPct val="100000"/>
              </a:lnSpc>
              <a:spcBef>
                <a:spcPts val="800"/>
              </a:spcBef>
              <a:spcAft>
                <a:spcPts val="0"/>
              </a:spcAft>
              <a:buSzPts val="1200"/>
              <a:buNone/>
              <a:defRPr sz="1200">
                <a:solidFill>
                  <a:schemeClr val="lt1"/>
                </a:solidFill>
              </a:defRPr>
            </a:lvl6pPr>
            <a:lvl7pPr indent="-228600" lvl="6" marL="3200400" algn="l">
              <a:lnSpc>
                <a:spcPct val="100000"/>
              </a:lnSpc>
              <a:spcBef>
                <a:spcPts val="800"/>
              </a:spcBef>
              <a:spcAft>
                <a:spcPts val="0"/>
              </a:spcAft>
              <a:buSzPts val="1200"/>
              <a:buNone/>
              <a:defRPr sz="1200">
                <a:solidFill>
                  <a:schemeClr val="lt1"/>
                </a:solidFill>
              </a:defRPr>
            </a:lvl7pPr>
            <a:lvl8pPr indent="-228600" lvl="7" marL="3657600" algn="l">
              <a:lnSpc>
                <a:spcPct val="100000"/>
              </a:lnSpc>
              <a:spcBef>
                <a:spcPts val="800"/>
              </a:spcBef>
              <a:spcAft>
                <a:spcPts val="0"/>
              </a:spcAft>
              <a:buSzPts val="1200"/>
              <a:buNone/>
              <a:defRPr sz="1200">
                <a:solidFill>
                  <a:schemeClr val="lt1"/>
                </a:solidFill>
              </a:defRPr>
            </a:lvl8pPr>
            <a:lvl9pPr indent="-228600" lvl="8" marL="4114800" algn="l">
              <a:lnSpc>
                <a:spcPct val="100000"/>
              </a:lnSpc>
              <a:spcBef>
                <a:spcPts val="800"/>
              </a:spcBef>
              <a:spcAft>
                <a:spcPts val="0"/>
              </a:spcAft>
              <a:buSzPts val="1200"/>
              <a:buNone/>
              <a:defRPr sz="1200">
                <a:solidFill>
                  <a:schemeClr val="lt1"/>
                </a:solidFill>
              </a:defRPr>
            </a:lvl9pPr>
          </a:lstStyle>
          <a:p/>
        </p:txBody>
      </p:sp>
      <p:sp>
        <p:nvSpPr>
          <p:cNvPr id="83" name="Google Shape;83;p18"/>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9"/>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body"/>
          </p:nvPr>
        </p:nvSpPr>
        <p:spPr>
          <a:xfrm>
            <a:off x="1186434" y="1978533"/>
            <a:ext cx="3203828" cy="232648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89" name="Google Shape;89;p19"/>
          <p:cNvSpPr txBox="1"/>
          <p:nvPr>
            <p:ph idx="2" type="body"/>
          </p:nvPr>
        </p:nvSpPr>
        <p:spPr>
          <a:xfrm>
            <a:off x="4753736" y="1978533"/>
            <a:ext cx="3202685" cy="232648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90" name="Google Shape;90;p19"/>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20"/>
          <p:cNvSpPr txBox="1"/>
          <p:nvPr>
            <p:ph idx="1" type="body"/>
          </p:nvPr>
        </p:nvSpPr>
        <p:spPr>
          <a:xfrm>
            <a:off x="1187577" y="1735075"/>
            <a:ext cx="3202686" cy="528065"/>
          </a:xfrm>
          <a:prstGeom prst="rect">
            <a:avLst/>
          </a:prstGeom>
          <a:noFill/>
          <a:ln>
            <a:noFill/>
          </a:ln>
        </p:spPr>
        <p:txBody>
          <a:bodyPr anchorCtr="1" anchor="b" bIns="34275" lIns="68575" spcFirstLastPara="1" rIns="68575" wrap="square" tIns="34275">
            <a:normAutofit/>
          </a:bodyPr>
          <a:lstStyle>
            <a:lvl1pPr indent="-228600" lvl="0" marL="457200" algn="ctr">
              <a:lnSpc>
                <a:spcPct val="100000"/>
              </a:lnSpc>
              <a:spcBef>
                <a:spcPts val="800"/>
              </a:spcBef>
              <a:spcAft>
                <a:spcPts val="0"/>
              </a:spcAft>
              <a:buSzPts val="1400"/>
              <a:buNone/>
              <a:defRPr b="0" sz="1400" cap="none">
                <a:solidFill>
                  <a:srgbClr val="6B8890"/>
                </a:solidFill>
              </a:defRPr>
            </a:lvl1pPr>
            <a:lvl2pPr indent="-228600" lvl="1" marL="914400" algn="l">
              <a:lnSpc>
                <a:spcPct val="100000"/>
              </a:lnSpc>
              <a:spcBef>
                <a:spcPts val="800"/>
              </a:spcBef>
              <a:spcAft>
                <a:spcPts val="0"/>
              </a:spcAft>
              <a:buSzPts val="1400"/>
              <a:buNone/>
              <a:defRPr b="1" sz="1400"/>
            </a:lvl2pPr>
            <a:lvl3pPr indent="-228600" lvl="2" marL="1371600" algn="l">
              <a:lnSpc>
                <a:spcPct val="100000"/>
              </a:lnSpc>
              <a:spcBef>
                <a:spcPts val="800"/>
              </a:spcBef>
              <a:spcAft>
                <a:spcPts val="0"/>
              </a:spcAft>
              <a:buSzPts val="1400"/>
              <a:buNone/>
              <a:defRPr b="1" sz="1400"/>
            </a:lvl3pPr>
            <a:lvl4pPr indent="-228600" lvl="3" marL="1828800" algn="l">
              <a:lnSpc>
                <a:spcPct val="100000"/>
              </a:lnSpc>
              <a:spcBef>
                <a:spcPts val="800"/>
              </a:spcBef>
              <a:spcAft>
                <a:spcPts val="0"/>
              </a:spcAft>
              <a:buSzPts val="1200"/>
              <a:buNone/>
              <a:defRPr b="1" sz="1200"/>
            </a:lvl4pPr>
            <a:lvl5pPr indent="-228600" lvl="4" marL="2286000" algn="l">
              <a:lnSpc>
                <a:spcPct val="100000"/>
              </a:lnSpc>
              <a:spcBef>
                <a:spcPts val="800"/>
              </a:spcBef>
              <a:spcAft>
                <a:spcPts val="0"/>
              </a:spcAft>
              <a:buSzPts val="1200"/>
              <a:buNone/>
              <a:defRPr b="1" sz="1200"/>
            </a:lvl5pPr>
            <a:lvl6pPr indent="-228600" lvl="5" marL="2743200" algn="l">
              <a:lnSpc>
                <a:spcPct val="100000"/>
              </a:lnSpc>
              <a:spcBef>
                <a:spcPts val="800"/>
              </a:spcBef>
              <a:spcAft>
                <a:spcPts val="0"/>
              </a:spcAft>
              <a:buSzPts val="1200"/>
              <a:buNone/>
              <a:defRPr b="1" sz="1200"/>
            </a:lvl6pPr>
            <a:lvl7pPr indent="-228600" lvl="6" marL="3200400" algn="l">
              <a:lnSpc>
                <a:spcPct val="100000"/>
              </a:lnSpc>
              <a:spcBef>
                <a:spcPts val="800"/>
              </a:spcBef>
              <a:spcAft>
                <a:spcPts val="0"/>
              </a:spcAft>
              <a:buSzPts val="1200"/>
              <a:buNone/>
              <a:defRPr b="1" sz="1200"/>
            </a:lvl7pPr>
            <a:lvl8pPr indent="-228600" lvl="7" marL="3657600" algn="l">
              <a:lnSpc>
                <a:spcPct val="100000"/>
              </a:lnSpc>
              <a:spcBef>
                <a:spcPts val="800"/>
              </a:spcBef>
              <a:spcAft>
                <a:spcPts val="0"/>
              </a:spcAft>
              <a:buSzPts val="1200"/>
              <a:buNone/>
              <a:defRPr b="1" sz="1200"/>
            </a:lvl8pPr>
            <a:lvl9pPr indent="-228600" lvl="8" marL="4114800" algn="l">
              <a:lnSpc>
                <a:spcPct val="100000"/>
              </a:lnSpc>
              <a:spcBef>
                <a:spcPts val="800"/>
              </a:spcBef>
              <a:spcAft>
                <a:spcPts val="0"/>
              </a:spcAft>
              <a:buSzPts val="1200"/>
              <a:buNone/>
              <a:defRPr b="1" sz="1200"/>
            </a:lvl9pPr>
          </a:lstStyle>
          <a:p/>
        </p:txBody>
      </p:sp>
      <p:sp>
        <p:nvSpPr>
          <p:cNvPr id="95" name="Google Shape;95;p20"/>
          <p:cNvSpPr txBox="1"/>
          <p:nvPr>
            <p:ph idx="2" type="body"/>
          </p:nvPr>
        </p:nvSpPr>
        <p:spPr>
          <a:xfrm>
            <a:off x="1187577" y="2357438"/>
            <a:ext cx="3202686" cy="194758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96" name="Google Shape;96;p20"/>
          <p:cNvSpPr txBox="1"/>
          <p:nvPr>
            <p:ph idx="3" type="body"/>
          </p:nvPr>
        </p:nvSpPr>
        <p:spPr>
          <a:xfrm>
            <a:off x="4753737" y="2357438"/>
            <a:ext cx="3190113" cy="194758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04800" lvl="4" marL="2286000" algn="l">
              <a:lnSpc>
                <a:spcPct val="100000"/>
              </a:lnSpc>
              <a:spcBef>
                <a:spcPts val="800"/>
              </a:spcBef>
              <a:spcAft>
                <a:spcPts val="0"/>
              </a:spcAft>
              <a:buSzPts val="12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97" name="Google Shape;97;p20"/>
          <p:cNvSpPr txBox="1"/>
          <p:nvPr>
            <p:ph idx="4" type="body"/>
          </p:nvPr>
        </p:nvSpPr>
        <p:spPr>
          <a:xfrm>
            <a:off x="4753737" y="1735075"/>
            <a:ext cx="3202686" cy="528065"/>
          </a:xfrm>
          <a:prstGeom prst="rect">
            <a:avLst/>
          </a:prstGeom>
          <a:noFill/>
          <a:ln>
            <a:noFill/>
          </a:ln>
        </p:spPr>
        <p:txBody>
          <a:bodyPr anchorCtr="1" anchor="b" bIns="34275" lIns="68575" spcFirstLastPara="1" rIns="68575" wrap="square" tIns="34275">
            <a:normAutofit/>
          </a:bodyPr>
          <a:lstStyle>
            <a:lvl1pPr indent="-228600" lvl="0" marL="457200" algn="ctr">
              <a:lnSpc>
                <a:spcPct val="100000"/>
              </a:lnSpc>
              <a:spcBef>
                <a:spcPts val="800"/>
              </a:spcBef>
              <a:spcAft>
                <a:spcPts val="0"/>
              </a:spcAft>
              <a:buSzPts val="1400"/>
              <a:buNone/>
              <a:defRPr b="0" sz="1400" cap="none">
                <a:solidFill>
                  <a:srgbClr val="6B8890"/>
                </a:solidFill>
              </a:defRPr>
            </a:lvl1pPr>
            <a:lvl2pPr indent="-228600" lvl="1" marL="914400" algn="l">
              <a:lnSpc>
                <a:spcPct val="100000"/>
              </a:lnSpc>
              <a:spcBef>
                <a:spcPts val="800"/>
              </a:spcBef>
              <a:spcAft>
                <a:spcPts val="0"/>
              </a:spcAft>
              <a:buSzPts val="1400"/>
              <a:buNone/>
              <a:defRPr b="1" sz="1400"/>
            </a:lvl2pPr>
            <a:lvl3pPr indent="-228600" lvl="2" marL="1371600" algn="l">
              <a:lnSpc>
                <a:spcPct val="100000"/>
              </a:lnSpc>
              <a:spcBef>
                <a:spcPts val="800"/>
              </a:spcBef>
              <a:spcAft>
                <a:spcPts val="0"/>
              </a:spcAft>
              <a:buSzPts val="1400"/>
              <a:buNone/>
              <a:defRPr b="1" sz="1400"/>
            </a:lvl3pPr>
            <a:lvl4pPr indent="-228600" lvl="3" marL="1828800" algn="l">
              <a:lnSpc>
                <a:spcPct val="100000"/>
              </a:lnSpc>
              <a:spcBef>
                <a:spcPts val="800"/>
              </a:spcBef>
              <a:spcAft>
                <a:spcPts val="0"/>
              </a:spcAft>
              <a:buSzPts val="1200"/>
              <a:buNone/>
              <a:defRPr b="1" sz="1200"/>
            </a:lvl4pPr>
            <a:lvl5pPr indent="-228600" lvl="4" marL="2286000" algn="l">
              <a:lnSpc>
                <a:spcPct val="100000"/>
              </a:lnSpc>
              <a:spcBef>
                <a:spcPts val="800"/>
              </a:spcBef>
              <a:spcAft>
                <a:spcPts val="0"/>
              </a:spcAft>
              <a:buSzPts val="1200"/>
              <a:buNone/>
              <a:defRPr b="1" sz="1200"/>
            </a:lvl5pPr>
            <a:lvl6pPr indent="-228600" lvl="5" marL="2743200" algn="l">
              <a:lnSpc>
                <a:spcPct val="100000"/>
              </a:lnSpc>
              <a:spcBef>
                <a:spcPts val="800"/>
              </a:spcBef>
              <a:spcAft>
                <a:spcPts val="0"/>
              </a:spcAft>
              <a:buSzPts val="1200"/>
              <a:buNone/>
              <a:defRPr b="1" sz="1200"/>
            </a:lvl6pPr>
            <a:lvl7pPr indent="-228600" lvl="6" marL="3200400" algn="l">
              <a:lnSpc>
                <a:spcPct val="100000"/>
              </a:lnSpc>
              <a:spcBef>
                <a:spcPts val="800"/>
              </a:spcBef>
              <a:spcAft>
                <a:spcPts val="0"/>
              </a:spcAft>
              <a:buSzPts val="1200"/>
              <a:buNone/>
              <a:defRPr b="1" sz="1200"/>
            </a:lvl7pPr>
            <a:lvl8pPr indent="-228600" lvl="7" marL="3657600" algn="l">
              <a:lnSpc>
                <a:spcPct val="100000"/>
              </a:lnSpc>
              <a:spcBef>
                <a:spcPts val="800"/>
              </a:spcBef>
              <a:spcAft>
                <a:spcPts val="0"/>
              </a:spcAft>
              <a:buSzPts val="1200"/>
              <a:buNone/>
              <a:defRPr b="1" sz="1200"/>
            </a:lvl8pPr>
            <a:lvl9pPr indent="-228600" lvl="8" marL="4114800" algn="l">
              <a:lnSpc>
                <a:spcPct val="100000"/>
              </a:lnSpc>
              <a:spcBef>
                <a:spcPts val="800"/>
              </a:spcBef>
              <a:spcAft>
                <a:spcPts val="0"/>
              </a:spcAft>
              <a:buSzPts val="1200"/>
              <a:buNone/>
              <a:defRPr b="1" sz="1200"/>
            </a:lvl9pPr>
          </a:lstStyle>
          <a:p/>
        </p:txBody>
      </p:sp>
      <p:sp>
        <p:nvSpPr>
          <p:cNvPr id="98" name="Google Shape;98;p20"/>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01" name="Google Shape;101;p20"/>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1"/>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1"/>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2"/>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2"/>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2"/>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3"/>
          <p:cNvSpPr/>
          <p:nvPr/>
        </p:nvSpPr>
        <p:spPr>
          <a:xfrm>
            <a:off x="0" y="0"/>
            <a:ext cx="45720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3"/>
          <p:cNvSpPr txBox="1"/>
          <p:nvPr>
            <p:ph type="title"/>
          </p:nvPr>
        </p:nvSpPr>
        <p:spPr>
          <a:xfrm>
            <a:off x="603504" y="1682871"/>
            <a:ext cx="3364992" cy="85612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37150" lIns="137150" spcFirstLastPara="1" rIns="137150" wrap="square" tIns="137150">
            <a:normAutofit/>
          </a:bodyPr>
          <a:lstStyle>
            <a:lvl1pPr lvl="0" algn="ctr">
              <a:lnSpc>
                <a:spcPct val="90000"/>
              </a:lnSpc>
              <a:spcBef>
                <a:spcPts val="0"/>
              </a:spcBef>
              <a:spcAft>
                <a:spcPts val="0"/>
              </a:spcAft>
              <a:buClr>
                <a:srgbClr val="262626"/>
              </a:buClr>
              <a:buSzPts val="1700"/>
              <a:buFont typeface="Gill Sans"/>
              <a:buNone/>
              <a:defRPr sz="1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3"/>
          <p:cNvSpPr txBox="1"/>
          <p:nvPr>
            <p:ph idx="1" type="body"/>
          </p:nvPr>
        </p:nvSpPr>
        <p:spPr>
          <a:xfrm>
            <a:off x="5052060" y="603504"/>
            <a:ext cx="3611880" cy="393649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sz="1400">
                <a:solidFill>
                  <a:schemeClr val="dk1"/>
                </a:solidFill>
              </a:defRPr>
            </a:lvl1pPr>
            <a:lvl2pPr indent="-304800" lvl="1" marL="914400" algn="l">
              <a:lnSpc>
                <a:spcPct val="100000"/>
              </a:lnSpc>
              <a:spcBef>
                <a:spcPts val="800"/>
              </a:spcBef>
              <a:spcAft>
                <a:spcPts val="0"/>
              </a:spcAft>
              <a:buSzPts val="1200"/>
              <a:buChar char="•"/>
              <a:defRPr sz="1200">
                <a:solidFill>
                  <a:schemeClr val="dk1"/>
                </a:solidFill>
              </a:defRPr>
            </a:lvl2pPr>
            <a:lvl3pPr indent="-304800" lvl="2" marL="1371600" algn="l">
              <a:lnSpc>
                <a:spcPct val="100000"/>
              </a:lnSpc>
              <a:spcBef>
                <a:spcPts val="800"/>
              </a:spcBef>
              <a:spcAft>
                <a:spcPts val="0"/>
              </a:spcAft>
              <a:buSzPts val="1200"/>
              <a:buChar char="•"/>
              <a:defRPr sz="1200">
                <a:solidFill>
                  <a:schemeClr val="dk1"/>
                </a:solidFill>
              </a:defRPr>
            </a:lvl3pPr>
            <a:lvl4pPr indent="-304800" lvl="3" marL="1828800" algn="l">
              <a:lnSpc>
                <a:spcPct val="100000"/>
              </a:lnSpc>
              <a:spcBef>
                <a:spcPts val="800"/>
              </a:spcBef>
              <a:spcAft>
                <a:spcPts val="0"/>
              </a:spcAft>
              <a:buSzPts val="1200"/>
              <a:buChar char="•"/>
              <a:defRPr sz="1200">
                <a:solidFill>
                  <a:schemeClr val="dk1"/>
                </a:solidFill>
              </a:defRPr>
            </a:lvl4pPr>
            <a:lvl5pPr indent="-304800" lvl="4" marL="2286000" algn="l">
              <a:lnSpc>
                <a:spcPct val="100000"/>
              </a:lnSpc>
              <a:spcBef>
                <a:spcPts val="800"/>
              </a:spcBef>
              <a:spcAft>
                <a:spcPts val="0"/>
              </a:spcAft>
              <a:buSzPts val="1200"/>
              <a:buChar char="•"/>
              <a:defRPr sz="1200">
                <a:solidFill>
                  <a:schemeClr val="dk1"/>
                </a:solidFill>
              </a:defRPr>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0"/>
              </a:spcAft>
              <a:buSzPts val="1200"/>
              <a:buChar char="•"/>
              <a:defRPr sz="1200"/>
            </a:lvl9pPr>
          </a:lstStyle>
          <a:p/>
        </p:txBody>
      </p:sp>
      <p:sp>
        <p:nvSpPr>
          <p:cNvPr id="115" name="Google Shape;115;p23"/>
          <p:cNvSpPr txBox="1"/>
          <p:nvPr>
            <p:ph idx="2" type="body"/>
          </p:nvPr>
        </p:nvSpPr>
        <p:spPr>
          <a:xfrm>
            <a:off x="836676" y="2662439"/>
            <a:ext cx="2846070" cy="1645527"/>
          </a:xfrm>
          <a:prstGeom prst="rect">
            <a:avLst/>
          </a:prstGeom>
          <a:noFill/>
          <a:ln>
            <a:noFill/>
          </a:ln>
        </p:spPr>
        <p:txBody>
          <a:bodyPr anchorCtr="1" anchor="t" bIns="34275" lIns="68575" spcFirstLastPara="1" rIns="68575" wrap="square" tIns="34275">
            <a:normAutofit/>
          </a:bodyPr>
          <a:lstStyle>
            <a:lvl1pPr indent="-228600" lvl="0" marL="457200" algn="ctr">
              <a:lnSpc>
                <a:spcPct val="100000"/>
              </a:lnSpc>
              <a:spcBef>
                <a:spcPts val="800"/>
              </a:spcBef>
              <a:spcAft>
                <a:spcPts val="0"/>
              </a:spcAft>
              <a:buSzPts val="1100"/>
              <a:buNone/>
              <a:defRPr sz="1100">
                <a:solidFill>
                  <a:srgbClr val="FFFFFF"/>
                </a:solidFill>
              </a:defRPr>
            </a:lvl1pPr>
            <a:lvl2pPr indent="-228600" lvl="1" marL="914400" algn="l">
              <a:lnSpc>
                <a:spcPct val="100000"/>
              </a:lnSpc>
              <a:spcBef>
                <a:spcPts val="800"/>
              </a:spcBef>
              <a:spcAft>
                <a:spcPts val="0"/>
              </a:spcAft>
              <a:buSzPts val="1100"/>
              <a:buNone/>
              <a:defRPr sz="1100"/>
            </a:lvl2pPr>
            <a:lvl3pPr indent="-228600" lvl="2" marL="1371600" algn="l">
              <a:lnSpc>
                <a:spcPct val="100000"/>
              </a:lnSpc>
              <a:spcBef>
                <a:spcPts val="800"/>
              </a:spcBef>
              <a:spcAft>
                <a:spcPts val="0"/>
              </a:spcAft>
              <a:buSzPts val="900"/>
              <a:buNone/>
              <a:defRPr sz="900"/>
            </a:lvl3pPr>
            <a:lvl4pPr indent="-228600" lvl="3" marL="1828800" algn="l">
              <a:lnSpc>
                <a:spcPct val="100000"/>
              </a:lnSpc>
              <a:spcBef>
                <a:spcPts val="800"/>
              </a:spcBef>
              <a:spcAft>
                <a:spcPts val="0"/>
              </a:spcAft>
              <a:buSzPts val="800"/>
              <a:buNone/>
              <a:defRPr sz="800"/>
            </a:lvl4pPr>
            <a:lvl5pPr indent="-228600" lvl="4" marL="2286000" algn="l">
              <a:lnSpc>
                <a:spcPct val="100000"/>
              </a:lnSpc>
              <a:spcBef>
                <a:spcPts val="800"/>
              </a:spcBef>
              <a:spcAft>
                <a:spcPts val="0"/>
              </a:spcAft>
              <a:buSzPts val="800"/>
              <a:buNone/>
              <a:defRPr sz="800"/>
            </a:lvl5pPr>
            <a:lvl6pPr indent="-228600" lvl="5" marL="2743200" algn="l">
              <a:lnSpc>
                <a:spcPct val="100000"/>
              </a:lnSpc>
              <a:spcBef>
                <a:spcPts val="800"/>
              </a:spcBef>
              <a:spcAft>
                <a:spcPts val="0"/>
              </a:spcAft>
              <a:buSzPts val="800"/>
              <a:buNone/>
              <a:defRPr sz="800"/>
            </a:lvl6pPr>
            <a:lvl7pPr indent="-228600" lvl="6" marL="3200400" algn="l">
              <a:lnSpc>
                <a:spcPct val="100000"/>
              </a:lnSpc>
              <a:spcBef>
                <a:spcPts val="800"/>
              </a:spcBef>
              <a:spcAft>
                <a:spcPts val="0"/>
              </a:spcAft>
              <a:buSzPts val="800"/>
              <a:buNone/>
              <a:defRPr sz="800"/>
            </a:lvl7pPr>
            <a:lvl8pPr indent="-228600" lvl="7" marL="3657600" algn="l">
              <a:lnSpc>
                <a:spcPct val="100000"/>
              </a:lnSpc>
              <a:spcBef>
                <a:spcPts val="800"/>
              </a:spcBef>
              <a:spcAft>
                <a:spcPts val="0"/>
              </a:spcAft>
              <a:buSzPts val="800"/>
              <a:buNone/>
              <a:defRPr sz="800"/>
            </a:lvl8pPr>
            <a:lvl9pPr indent="-228600" lvl="8" marL="4114800" algn="l">
              <a:lnSpc>
                <a:spcPct val="100000"/>
              </a:lnSpc>
              <a:spcBef>
                <a:spcPts val="800"/>
              </a:spcBef>
              <a:spcAft>
                <a:spcPts val="0"/>
              </a:spcAft>
              <a:buSzPts val="800"/>
              <a:buNone/>
              <a:defRPr sz="800"/>
            </a:lvl9pPr>
          </a:lstStyle>
          <a:p/>
        </p:txBody>
      </p:sp>
      <p:sp>
        <p:nvSpPr>
          <p:cNvPr id="116" name="Google Shape;116;p23"/>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603504" y="4677156"/>
            <a:ext cx="3843598"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24"/>
          <p:cNvSpPr/>
          <p:nvPr/>
        </p:nvSpPr>
        <p:spPr>
          <a:xfrm>
            <a:off x="0" y="0"/>
            <a:ext cx="4571999"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1" name="Google Shape;121;p24"/>
          <p:cNvSpPr txBox="1"/>
          <p:nvPr>
            <p:ph type="title"/>
          </p:nvPr>
        </p:nvSpPr>
        <p:spPr>
          <a:xfrm>
            <a:off x="606392" y="1682871"/>
            <a:ext cx="3371249" cy="85098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37150" lIns="137150" spcFirstLastPara="1" rIns="137150" wrap="square" tIns="137150">
            <a:noAutofit/>
          </a:bodyPr>
          <a:lstStyle>
            <a:lvl1pPr lvl="0" algn="ctr">
              <a:lnSpc>
                <a:spcPct val="90000"/>
              </a:lnSpc>
              <a:spcBef>
                <a:spcPts val="0"/>
              </a:spcBef>
              <a:spcAft>
                <a:spcPts val="0"/>
              </a:spcAft>
              <a:buClr>
                <a:srgbClr val="262626"/>
              </a:buClr>
              <a:buSzPts val="1700"/>
              <a:buFont typeface="Gill Sans"/>
              <a:buNone/>
              <a:defRPr sz="17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p:nvPr>
            <p:ph idx="2" type="pic"/>
          </p:nvPr>
        </p:nvSpPr>
        <p:spPr>
          <a:xfrm>
            <a:off x="4571999" y="0"/>
            <a:ext cx="4576573" cy="5143500"/>
          </a:xfrm>
          <a:prstGeom prst="rect">
            <a:avLst/>
          </a:prstGeom>
          <a:solidFill>
            <a:srgbClr val="BFBFBF"/>
          </a:solidFill>
          <a:ln>
            <a:noFill/>
          </a:ln>
        </p:spPr>
      </p:sp>
      <p:sp>
        <p:nvSpPr>
          <p:cNvPr id="123" name="Google Shape;123;p24"/>
          <p:cNvSpPr txBox="1"/>
          <p:nvPr>
            <p:ph idx="1" type="body"/>
          </p:nvPr>
        </p:nvSpPr>
        <p:spPr>
          <a:xfrm>
            <a:off x="836676" y="2662439"/>
            <a:ext cx="2846070" cy="1645528"/>
          </a:xfrm>
          <a:prstGeom prst="rect">
            <a:avLst/>
          </a:prstGeom>
          <a:noFill/>
          <a:ln>
            <a:noFill/>
          </a:ln>
        </p:spPr>
        <p:txBody>
          <a:bodyPr anchorCtr="1" anchor="t" bIns="34275" lIns="68575" spcFirstLastPara="1" rIns="68575" wrap="square" tIns="34275">
            <a:normAutofit/>
          </a:bodyPr>
          <a:lstStyle>
            <a:lvl1pPr indent="-228600" lvl="0" marL="457200" algn="ctr">
              <a:lnSpc>
                <a:spcPct val="100000"/>
              </a:lnSpc>
              <a:spcBef>
                <a:spcPts val="800"/>
              </a:spcBef>
              <a:spcAft>
                <a:spcPts val="0"/>
              </a:spcAft>
              <a:buSzPts val="1100"/>
              <a:buNone/>
              <a:defRPr sz="1100">
                <a:solidFill>
                  <a:srgbClr val="FFFFFF"/>
                </a:solidFill>
              </a:defRPr>
            </a:lvl1pPr>
            <a:lvl2pPr indent="-228600" lvl="1" marL="914400" algn="l">
              <a:lnSpc>
                <a:spcPct val="100000"/>
              </a:lnSpc>
              <a:spcBef>
                <a:spcPts val="800"/>
              </a:spcBef>
              <a:spcAft>
                <a:spcPts val="0"/>
              </a:spcAft>
              <a:buSzPts val="1100"/>
              <a:buNone/>
              <a:defRPr sz="1100"/>
            </a:lvl2pPr>
            <a:lvl3pPr indent="-228600" lvl="2" marL="1371600" algn="l">
              <a:lnSpc>
                <a:spcPct val="100000"/>
              </a:lnSpc>
              <a:spcBef>
                <a:spcPts val="800"/>
              </a:spcBef>
              <a:spcAft>
                <a:spcPts val="0"/>
              </a:spcAft>
              <a:buSzPts val="900"/>
              <a:buNone/>
              <a:defRPr sz="900"/>
            </a:lvl3pPr>
            <a:lvl4pPr indent="-228600" lvl="3" marL="1828800" algn="l">
              <a:lnSpc>
                <a:spcPct val="100000"/>
              </a:lnSpc>
              <a:spcBef>
                <a:spcPts val="800"/>
              </a:spcBef>
              <a:spcAft>
                <a:spcPts val="0"/>
              </a:spcAft>
              <a:buSzPts val="800"/>
              <a:buNone/>
              <a:defRPr sz="800"/>
            </a:lvl4pPr>
            <a:lvl5pPr indent="-228600" lvl="4" marL="2286000" algn="l">
              <a:lnSpc>
                <a:spcPct val="100000"/>
              </a:lnSpc>
              <a:spcBef>
                <a:spcPts val="800"/>
              </a:spcBef>
              <a:spcAft>
                <a:spcPts val="0"/>
              </a:spcAft>
              <a:buSzPts val="800"/>
              <a:buNone/>
              <a:defRPr sz="800"/>
            </a:lvl5pPr>
            <a:lvl6pPr indent="-228600" lvl="5" marL="2743200" algn="l">
              <a:lnSpc>
                <a:spcPct val="100000"/>
              </a:lnSpc>
              <a:spcBef>
                <a:spcPts val="800"/>
              </a:spcBef>
              <a:spcAft>
                <a:spcPts val="0"/>
              </a:spcAft>
              <a:buSzPts val="800"/>
              <a:buNone/>
              <a:defRPr sz="800"/>
            </a:lvl6pPr>
            <a:lvl7pPr indent="-228600" lvl="6" marL="3200400" algn="l">
              <a:lnSpc>
                <a:spcPct val="100000"/>
              </a:lnSpc>
              <a:spcBef>
                <a:spcPts val="800"/>
              </a:spcBef>
              <a:spcAft>
                <a:spcPts val="0"/>
              </a:spcAft>
              <a:buSzPts val="800"/>
              <a:buNone/>
              <a:defRPr sz="800"/>
            </a:lvl7pPr>
            <a:lvl8pPr indent="-228600" lvl="7" marL="3657600" algn="l">
              <a:lnSpc>
                <a:spcPct val="100000"/>
              </a:lnSpc>
              <a:spcBef>
                <a:spcPts val="800"/>
              </a:spcBef>
              <a:spcAft>
                <a:spcPts val="0"/>
              </a:spcAft>
              <a:buSzPts val="800"/>
              <a:buNone/>
              <a:defRPr sz="800"/>
            </a:lvl8pPr>
            <a:lvl9pPr indent="-228600" lvl="8" marL="4114800" algn="l">
              <a:lnSpc>
                <a:spcPct val="100000"/>
              </a:lnSpc>
              <a:spcBef>
                <a:spcPts val="800"/>
              </a:spcBef>
              <a:spcAft>
                <a:spcPts val="0"/>
              </a:spcAft>
              <a:buSzPts val="800"/>
              <a:buNone/>
              <a:defRPr sz="800"/>
            </a:lvl9pPr>
          </a:lstStyle>
          <a:p/>
        </p:txBody>
      </p:sp>
      <p:sp>
        <p:nvSpPr>
          <p:cNvPr id="124" name="Google Shape;124;p24"/>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4"/>
          <p:cNvSpPr txBox="1"/>
          <p:nvPr>
            <p:ph idx="11" type="ftr"/>
          </p:nvPr>
        </p:nvSpPr>
        <p:spPr>
          <a:xfrm>
            <a:off x="603504" y="4677156"/>
            <a:ext cx="3843598"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5"/>
          <p:cNvSpPr txBox="1"/>
          <p:nvPr>
            <p:ph idx="1" type="body"/>
          </p:nvPr>
        </p:nvSpPr>
        <p:spPr>
          <a:xfrm rot="5400000">
            <a:off x="3408756" y="243129"/>
            <a:ext cx="2326487" cy="5797296"/>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130" name="Google Shape;130;p25"/>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5"/>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6"/>
          <p:cNvSpPr txBox="1"/>
          <p:nvPr>
            <p:ph type="title"/>
          </p:nvPr>
        </p:nvSpPr>
        <p:spPr>
          <a:xfrm rot="5400000">
            <a:off x="5108007" y="2084772"/>
            <a:ext cx="3737610" cy="973956"/>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algn="ctr">
              <a:lnSpc>
                <a:spcPct val="90000"/>
              </a:lnSpc>
              <a:spcBef>
                <a:spcPts val="0"/>
              </a:spcBef>
              <a:spcAft>
                <a:spcPts val="0"/>
              </a:spcAft>
              <a:buClr>
                <a:srgbClr val="262626"/>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5" name="Google Shape;135;p26"/>
          <p:cNvSpPr txBox="1"/>
          <p:nvPr>
            <p:ph idx="1" type="body"/>
          </p:nvPr>
        </p:nvSpPr>
        <p:spPr>
          <a:xfrm rot="5400000">
            <a:off x="2128980" y="247317"/>
            <a:ext cx="3737610" cy="4648867"/>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0"/>
              </a:spcAft>
              <a:buSzPts val="1400"/>
              <a:buChar char="•"/>
              <a:defRPr/>
            </a:lvl9pPr>
          </a:lstStyle>
          <a:p/>
        </p:txBody>
      </p:sp>
      <p:sp>
        <p:nvSpPr>
          <p:cNvPr id="136" name="Google Shape;136;p26"/>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6"/>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6"/>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1673352" y="1978533"/>
            <a:ext cx="5797296" cy="2326487"/>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00000"/>
              </a:lnSpc>
              <a:spcBef>
                <a:spcPts val="800"/>
              </a:spcBef>
              <a:spcAft>
                <a:spcPts val="0"/>
              </a:spcAft>
              <a:buClr>
                <a:schemeClr val="accent2"/>
              </a:buClr>
              <a:buSzPts val="1400"/>
              <a:buFont typeface="Arial"/>
              <a:buChar char="•"/>
              <a:defRPr b="0" i="0" sz="1400" u="none" cap="none" strike="noStrike">
                <a:solidFill>
                  <a:srgbClr val="FEFEFE"/>
                </a:solidFill>
                <a:latin typeface="Gill Sans"/>
                <a:ea typeface="Gill Sans"/>
                <a:cs typeface="Gill Sans"/>
                <a:sym typeface="Gill Sans"/>
              </a:defRPr>
            </a:lvl1pPr>
            <a:lvl2pPr indent="-304800" lvl="1" marL="9144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2pPr>
            <a:lvl3pPr indent="-304800" lvl="2" marL="13716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3pPr>
            <a:lvl4pPr indent="-304800" lvl="3" marL="18288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4pPr>
            <a:lvl5pPr indent="-304800" lvl="4" marL="2286000" marR="0" rtl="0" algn="l">
              <a:lnSpc>
                <a:spcPct val="100000"/>
              </a:lnSpc>
              <a:spcBef>
                <a:spcPts val="800"/>
              </a:spcBef>
              <a:spcAft>
                <a:spcPts val="0"/>
              </a:spcAft>
              <a:buClr>
                <a:schemeClr val="accent2"/>
              </a:buClr>
              <a:buSzPts val="1200"/>
              <a:buFont typeface="Arial"/>
              <a:buChar char="•"/>
              <a:defRPr b="0" i="0" sz="1200" u="none" cap="none" strike="noStrike">
                <a:solidFill>
                  <a:srgbClr val="FEFEFE"/>
                </a:solidFill>
                <a:latin typeface="Gill Sans"/>
                <a:ea typeface="Gill Sans"/>
                <a:cs typeface="Gill Sans"/>
                <a:sym typeface="Gill Sans"/>
              </a:defRPr>
            </a:lvl5pPr>
            <a:lvl6pPr indent="-304800" lvl="5" marL="27432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6pPr>
            <a:lvl7pPr indent="-304800" lvl="6" marL="32004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7pPr>
            <a:lvl8pPr indent="-304800" lvl="7" marL="36576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8pPr>
            <a:lvl9pPr indent="-304800" lvl="8" marL="4114800" marR="0" rtl="0" algn="l">
              <a:lnSpc>
                <a:spcPct val="100000"/>
              </a:lnSpc>
              <a:spcBef>
                <a:spcPts val="800"/>
              </a:spcBef>
              <a:spcAft>
                <a:spcPts val="0"/>
              </a:spcAft>
              <a:buClr>
                <a:schemeClr val="accent2"/>
              </a:buClr>
              <a:buSzPts val="1200"/>
              <a:buFont typeface="Arial"/>
              <a:buChar char="•"/>
              <a:defRPr b="0" i="0" sz="1200" u="none" cap="none" strike="noStrike">
                <a:solidFill>
                  <a:schemeClr val="lt1"/>
                </a:solidFill>
                <a:latin typeface="Gill Sans"/>
                <a:ea typeface="Gill Sans"/>
                <a:cs typeface="Gill Sans"/>
                <a:sym typeface="Gill Sans"/>
              </a:defRPr>
            </a:lvl9pPr>
          </a:lstStyle>
          <a:p/>
        </p:txBody>
      </p:sp>
      <p:sp>
        <p:nvSpPr>
          <p:cNvPr id="53" name="Google Shape;53;p13"/>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54" name="Google Shape;54;p13"/>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lt1"/>
                </a:solidFill>
                <a:latin typeface="Gill Sans"/>
                <a:ea typeface="Gill Sans"/>
                <a:cs typeface="Gill Sans"/>
                <a:sym typeface="Gill Sans"/>
              </a:defRPr>
            </a:lvl9pPr>
          </a:lstStyle>
          <a:p/>
        </p:txBody>
      </p:sp>
      <p:sp>
        <p:nvSpPr>
          <p:cNvPr id="55" name="Google Shape;55;p13"/>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marR="0" rtl="0" algn="ctr">
              <a:spcBef>
                <a:spcPts val="0"/>
              </a:spcBef>
              <a:buNone/>
              <a:defRPr b="0" i="0" sz="8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8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8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8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8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8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8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8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8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lvl1pPr lvl="0" marR="0" rtl="0" algn="ctr">
              <a:lnSpc>
                <a:spcPct val="90000"/>
              </a:lnSpc>
              <a:spcBef>
                <a:spcPts val="0"/>
              </a:spcBef>
              <a:spcAft>
                <a:spcPts val="0"/>
              </a:spcAft>
              <a:buClr>
                <a:srgbClr val="262626"/>
              </a:buClr>
              <a:buSzPts val="2100"/>
              <a:buFont typeface="Gill Sans"/>
              <a:buNone/>
              <a:defRPr b="0" i="0" sz="2100" u="none" cap="none" strike="noStrike">
                <a:solidFill>
                  <a:srgbClr val="262626"/>
                </a:solidFill>
                <a:latin typeface="Gill Sans"/>
                <a:ea typeface="Gill Sans"/>
                <a:cs typeface="Gill Sans"/>
                <a:sym typeface="Gill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Google Shape;64;p15"/>
          <p:cNvSpPr txBox="1"/>
          <p:nvPr>
            <p:ph idx="1" type="body"/>
          </p:nvPr>
        </p:nvSpPr>
        <p:spPr>
          <a:xfrm>
            <a:off x="1673352" y="1978533"/>
            <a:ext cx="5797296" cy="2326487"/>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00000"/>
              </a:lnSpc>
              <a:spcBef>
                <a:spcPts val="800"/>
              </a:spcBef>
              <a:spcAft>
                <a:spcPts val="0"/>
              </a:spcAft>
              <a:buClr>
                <a:schemeClr val="accent2"/>
              </a:buClr>
              <a:buSzPts val="1400"/>
              <a:buFont typeface="Arial"/>
              <a:buChar char="•"/>
              <a:defRPr b="0" i="0" sz="1400" u="none" cap="none" strike="noStrike">
                <a:solidFill>
                  <a:srgbClr val="262626"/>
                </a:solidFill>
                <a:latin typeface="Gill Sans"/>
                <a:ea typeface="Gill Sans"/>
                <a:cs typeface="Gill Sans"/>
                <a:sym typeface="Gill Sans"/>
              </a:defRPr>
            </a:lvl1pPr>
            <a:lvl2pPr indent="-304800" lvl="1" marL="9144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2pPr>
            <a:lvl3pPr indent="-304800" lvl="2" marL="13716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3pPr>
            <a:lvl4pPr indent="-304800" lvl="3" marL="18288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4pPr>
            <a:lvl5pPr indent="-304800" lvl="4" marL="2286000" marR="0" rtl="0" algn="l">
              <a:lnSpc>
                <a:spcPct val="100000"/>
              </a:lnSpc>
              <a:spcBef>
                <a:spcPts val="80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5pPr>
            <a:lvl6pPr indent="-304800" lvl="5" marL="27432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00000"/>
              </a:lnSpc>
              <a:spcBef>
                <a:spcPts val="80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65" name="Google Shape;65;p15"/>
          <p:cNvSpPr txBox="1"/>
          <p:nvPr>
            <p:ph idx="10" type="dt"/>
          </p:nvPr>
        </p:nvSpPr>
        <p:spPr>
          <a:xfrm>
            <a:off x="5866072" y="4679112"/>
            <a:ext cx="2065310" cy="242976"/>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66" name="Google Shape;66;p15"/>
          <p:cNvSpPr txBox="1"/>
          <p:nvPr>
            <p:ph idx="11" type="ftr"/>
          </p:nvPr>
        </p:nvSpPr>
        <p:spPr>
          <a:xfrm>
            <a:off x="1200150" y="4677156"/>
            <a:ext cx="4425892" cy="24003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67" name="Google Shape;67;p15"/>
          <p:cNvSpPr/>
          <p:nvPr>
            <p:ph idx="12" type="sldNum"/>
          </p:nvPr>
        </p:nvSpPr>
        <p:spPr>
          <a:xfrm>
            <a:off x="8069192" y="4663440"/>
            <a:ext cx="274320" cy="274320"/>
          </a:xfrm>
          <a:prstGeom prst="ellipse">
            <a:avLst/>
          </a:prstGeom>
          <a:solidFill>
            <a:srgbClr val="1D1D1D">
              <a:alpha val="69803"/>
            </a:srgbClr>
          </a:solidFill>
          <a:ln>
            <a:noFill/>
          </a:ln>
        </p:spPr>
        <p:txBody>
          <a:bodyPr anchorCtr="0" anchor="ctr" bIns="34275" lIns="13700" spcFirstLastPara="1" rIns="13700" wrap="square" tIns="34275">
            <a:noAutofit/>
          </a:bodyPr>
          <a:lstStyle>
            <a:lvl1pPr indent="0" lvl="0" marL="0" marR="0" rtl="0" algn="ctr">
              <a:spcBef>
                <a:spcPts val="0"/>
              </a:spcBef>
              <a:buNone/>
              <a:defRPr b="0" i="0" sz="8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8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8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8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8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8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8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8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8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colab.research.google.com/corgiredirector?site=https%3A%2F%2Fdata.montgomerycountymd.gov%2FPublic-Safety%2FCrime%2Ficn6-v9z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37150" lIns="205725" spcFirstLastPara="1" rIns="205725" wrap="square" tIns="137150">
            <a:normAutofit/>
          </a:bodyPr>
          <a:lstStyle/>
          <a:p>
            <a:pPr indent="0" lvl="0" marL="0" rtl="0" algn="ctr">
              <a:lnSpc>
                <a:spcPct val="90000"/>
              </a:lnSpc>
              <a:spcBef>
                <a:spcPts val="0"/>
              </a:spcBef>
              <a:spcAft>
                <a:spcPts val="0"/>
              </a:spcAft>
              <a:buClr>
                <a:srgbClr val="262626"/>
              </a:buClr>
              <a:buSzPts val="2900"/>
              <a:buFont typeface="Gill Sans"/>
              <a:buNone/>
            </a:pPr>
            <a:r>
              <a:rPr lang="en"/>
              <a:t>CRIME IN MONTGOMERY COUNTY</a:t>
            </a:r>
            <a:endParaRPr/>
          </a:p>
        </p:txBody>
      </p:sp>
      <p:sp>
        <p:nvSpPr>
          <p:cNvPr id="144" name="Google Shape;144;p27"/>
          <p:cNvSpPr txBox="1"/>
          <p:nvPr>
            <p:ph idx="1" type="subTitle"/>
          </p:nvPr>
        </p:nvSpPr>
        <p:spPr>
          <a:xfrm>
            <a:off x="2021396" y="3264408"/>
            <a:ext cx="5101209" cy="929921"/>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SzPts val="1500"/>
              <a:buNone/>
            </a:pPr>
            <a:r>
              <a:rPr lang="en"/>
              <a:t>Mike and Yasmin</a:t>
            </a:r>
            <a:endParaRPr/>
          </a:p>
          <a:p>
            <a:pPr indent="0" lvl="0" marL="0" rtl="0" algn="ctr">
              <a:lnSpc>
                <a:spcPct val="100000"/>
              </a:lnSpc>
              <a:spcBef>
                <a:spcPts val="800"/>
              </a:spcBef>
              <a:spcAft>
                <a:spcPts val="0"/>
              </a:spcAft>
              <a:buSzPts val="1500"/>
              <a:buNone/>
            </a:pPr>
            <a:r>
              <a:rPr lang="en"/>
              <a:t>Data 201 – Project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A diagram of a distribution of a number of columns&#10;&#10;Description automatically generated" id="215" name="Google Shape;215;p36"/>
          <p:cNvPicPr preferRelativeResize="0"/>
          <p:nvPr>
            <p:ph idx="1" type="body"/>
          </p:nvPr>
        </p:nvPicPr>
        <p:blipFill rotWithShape="1">
          <a:blip r:embed="rId3">
            <a:alphaModFix/>
          </a:blip>
          <a:srcRect b="0" l="0" r="0" t="0"/>
          <a:stretch/>
        </p:blipFill>
        <p:spPr>
          <a:xfrm>
            <a:off x="3851116" y="236661"/>
            <a:ext cx="5209500" cy="3345300"/>
          </a:xfrm>
          <a:prstGeom prst="rect">
            <a:avLst/>
          </a:prstGeom>
          <a:noFill/>
          <a:ln>
            <a:noFill/>
          </a:ln>
        </p:spPr>
      </p:pic>
      <p:pic>
        <p:nvPicPr>
          <p:cNvPr descr="A screenshot of a computer&#10;&#10;Description automatically generated" id="216" name="Google Shape;216;p36"/>
          <p:cNvPicPr preferRelativeResize="0"/>
          <p:nvPr/>
        </p:nvPicPr>
        <p:blipFill rotWithShape="1">
          <a:blip r:embed="rId4">
            <a:alphaModFix/>
          </a:blip>
          <a:srcRect b="14066" l="0" r="0" t="0"/>
          <a:stretch/>
        </p:blipFill>
        <p:spPr>
          <a:xfrm>
            <a:off x="159500" y="2210475"/>
            <a:ext cx="3573400" cy="2783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1673352" y="517094"/>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BOOTSTRAPPING </a:t>
            </a:r>
            <a:endParaRPr/>
          </a:p>
        </p:txBody>
      </p:sp>
      <p:pic>
        <p:nvPicPr>
          <p:cNvPr descr="A screen shot of a computer code&#10;&#10;Description automatically generated" id="222" name="Google Shape;222;p37"/>
          <p:cNvPicPr preferRelativeResize="0"/>
          <p:nvPr>
            <p:ph idx="1" type="body"/>
          </p:nvPr>
        </p:nvPicPr>
        <p:blipFill rotWithShape="1">
          <a:blip r:embed="rId3">
            <a:alphaModFix/>
          </a:blip>
          <a:srcRect b="0" l="0" r="0" t="0"/>
          <a:stretch/>
        </p:blipFill>
        <p:spPr>
          <a:xfrm>
            <a:off x="181024" y="1625149"/>
            <a:ext cx="5682000" cy="3337500"/>
          </a:xfrm>
          <a:prstGeom prst="rect">
            <a:avLst/>
          </a:prstGeom>
          <a:noFill/>
          <a:ln>
            <a:noFill/>
          </a:ln>
        </p:spPr>
      </p:pic>
      <p:sp>
        <p:nvSpPr>
          <p:cNvPr id="223" name="Google Shape;223;p37"/>
          <p:cNvSpPr txBox="1"/>
          <p:nvPr/>
        </p:nvSpPr>
        <p:spPr>
          <a:xfrm>
            <a:off x="5863025" y="2191750"/>
            <a:ext cx="32811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a:solidFill>
                <a:schemeClr val="dk1"/>
              </a:solidFill>
              <a:latin typeface="Gill Sans"/>
              <a:ea typeface="Gill Sans"/>
              <a:cs typeface="Gill Sans"/>
              <a:sym typeface="Gill Sans"/>
            </a:endParaRPr>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Bootstrap Mean : 1.04558</a:t>
            </a:r>
            <a:endParaRPr sz="1100"/>
          </a:p>
          <a:p>
            <a:pPr indent="0" lvl="0" marL="0" marR="0" rtl="0" algn="l">
              <a:spcBef>
                <a:spcPts val="0"/>
              </a:spcBef>
              <a:spcAft>
                <a:spcPts val="0"/>
              </a:spcAft>
              <a:buNone/>
            </a:pPr>
            <a:r>
              <a:rPr lang="en" sz="1400">
                <a:solidFill>
                  <a:schemeClr val="dk1"/>
                </a:solidFill>
                <a:latin typeface="Gill Sans"/>
                <a:ea typeface="Gill Sans"/>
                <a:cs typeface="Gill Sans"/>
                <a:sym typeface="Gill Sans"/>
              </a:rPr>
              <a:t>95% Confidence Interval : (1.029, 1.065)</a:t>
            </a:r>
            <a:endParaRPr sz="1100"/>
          </a:p>
        </p:txBody>
      </p:sp>
      <p:pic>
        <p:nvPicPr>
          <p:cNvPr descr="A screen shot of a computer code&#10;&#10;Description automatically generated" id="224" name="Google Shape;224;p37"/>
          <p:cNvPicPr preferRelativeResize="0"/>
          <p:nvPr/>
        </p:nvPicPr>
        <p:blipFill rotWithShape="1">
          <a:blip r:embed="rId4">
            <a:alphaModFix/>
          </a:blip>
          <a:srcRect b="0" l="0" r="0" t="0"/>
          <a:stretch/>
        </p:blipFill>
        <p:spPr>
          <a:xfrm>
            <a:off x="6727900" y="3887749"/>
            <a:ext cx="2345950" cy="114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DATA SOURCE</a:t>
            </a:r>
            <a:endParaRPr/>
          </a:p>
        </p:txBody>
      </p:sp>
      <p:sp>
        <p:nvSpPr>
          <p:cNvPr id="150" name="Google Shape;150;p28"/>
          <p:cNvSpPr txBox="1"/>
          <p:nvPr>
            <p:ph idx="1" type="body"/>
          </p:nvPr>
        </p:nvSpPr>
        <p:spPr>
          <a:xfrm>
            <a:off x="268903" y="1729409"/>
            <a:ext cx="8606194" cy="3138281"/>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1400"/>
              <a:buNone/>
            </a:pPr>
            <a:r>
              <a:rPr b="0" i="0" lang="en" u="none" strike="noStrike">
                <a:solidFill>
                  <a:srgbClr val="212121"/>
                </a:solidFill>
              </a:rPr>
              <a:t>In this project, we will examine different types of crime commited in Montgomery County. </a:t>
            </a:r>
            <a:endParaRPr/>
          </a:p>
          <a:p>
            <a:pPr indent="0" lvl="0" marL="0" rtl="0" algn="l">
              <a:lnSpc>
                <a:spcPct val="100000"/>
              </a:lnSpc>
              <a:spcBef>
                <a:spcPts val="800"/>
              </a:spcBef>
              <a:spcAft>
                <a:spcPts val="0"/>
              </a:spcAft>
              <a:buSzPts val="1400"/>
              <a:buNone/>
            </a:pPr>
            <a:r>
              <a:rPr b="0" i="0" lang="en" u="none" strike="noStrike">
                <a:solidFill>
                  <a:srgbClr val="212121"/>
                </a:solidFill>
              </a:rPr>
              <a:t>The source for this dataset can be found </a:t>
            </a:r>
            <a:r>
              <a:rPr b="0" i="0" lang="en" u="sng" strike="noStrike">
                <a:solidFill>
                  <a:schemeClr val="hlink"/>
                </a:solidFill>
                <a:hlinkClick r:id="rId3"/>
              </a:rPr>
              <a:t>https://data.montgomerycountymd.gov/Public-Safety/Crime/icn6-v9z3</a:t>
            </a:r>
            <a:endParaRPr b="0" i="0" u="none" strike="noStrike">
              <a:solidFill>
                <a:srgbClr val="212121"/>
              </a:solidFill>
            </a:endParaRPr>
          </a:p>
          <a:p>
            <a:pPr indent="-177800" lvl="0" marL="177800" rtl="0" algn="l">
              <a:lnSpc>
                <a:spcPct val="100000"/>
              </a:lnSpc>
              <a:spcBef>
                <a:spcPts val="800"/>
              </a:spcBef>
              <a:spcAft>
                <a:spcPts val="0"/>
              </a:spcAft>
              <a:buSzPts val="1200"/>
              <a:buChar char="•"/>
            </a:pPr>
            <a:r>
              <a:rPr b="0" i="0" lang="en" sz="1200" u="none" strike="noStrike">
                <a:solidFill>
                  <a:srgbClr val="212121"/>
                </a:solidFill>
              </a:rPr>
              <a:t>The data found in this dataset is provided by “EJustice”, a respected law enforcement records-management system used by the Montgomery County Police Department. It is important to mention that names and other private information is not included for safety and privacy reasons.</a:t>
            </a:r>
            <a:endParaRPr/>
          </a:p>
          <a:p>
            <a:pPr indent="-177800" lvl="0" marL="177800" rtl="0" algn="l">
              <a:lnSpc>
                <a:spcPct val="100000"/>
              </a:lnSpc>
              <a:spcBef>
                <a:spcPts val="800"/>
              </a:spcBef>
              <a:spcAft>
                <a:spcPts val="0"/>
              </a:spcAft>
              <a:buSzPts val="1200"/>
              <a:buChar char="•"/>
            </a:pPr>
            <a:r>
              <a:rPr b="0" i="0" lang="en" sz="1200" u="none" strike="noStrike">
                <a:solidFill>
                  <a:srgbClr val="212121"/>
                </a:solidFill>
              </a:rPr>
              <a:t>This dataset consists of 279k rows and 30 columns. Some columns included are Incident ID, Start_Date_Time, End_Date_Time, Victims, Location, and Police District to name a few. Another important column is the crime column which is broken down into 2 other columns that further explain the crime committed.</a:t>
            </a:r>
            <a:endParaRPr/>
          </a:p>
          <a:p>
            <a:pPr indent="-177800" lvl="0" marL="177800" rtl="0" algn="l">
              <a:lnSpc>
                <a:spcPct val="100000"/>
              </a:lnSpc>
              <a:spcBef>
                <a:spcPts val="800"/>
              </a:spcBef>
              <a:spcAft>
                <a:spcPts val="0"/>
              </a:spcAft>
              <a:buSzPts val="1200"/>
              <a:buChar char="•"/>
            </a:pPr>
            <a:r>
              <a:rPr b="0" i="0" lang="en" sz="1200" u="none" strike="noStrike">
                <a:solidFill>
                  <a:srgbClr val="212121"/>
                </a:solidFill>
              </a:rPr>
              <a:t>As Montgomery County Residents it is important to stay up to date with the level of crime committed across the county. Some questions of interest include which city in Montgomery County has the most reported crime? What is the most common type of crime committed? What time are crimes most likely to occur? All this with the hopes of being more aware of the level of crime in the county and to develop solutions to lower crime rates.</a:t>
            </a:r>
            <a:endParaRPr/>
          </a:p>
          <a:p>
            <a:pPr indent="-88900" lvl="0" marL="177800" rtl="0" algn="l">
              <a:lnSpc>
                <a:spcPct val="100000"/>
              </a:lnSpc>
              <a:spcBef>
                <a:spcPts val="800"/>
              </a:spcBef>
              <a:spcAft>
                <a:spcPts val="0"/>
              </a:spcAft>
              <a:buSzPts val="1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1673352" y="239644"/>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EXPLORING THE DATA</a:t>
            </a:r>
            <a:endParaRPr/>
          </a:p>
        </p:txBody>
      </p:sp>
      <p:pic>
        <p:nvPicPr>
          <p:cNvPr descr="A screenshot of a computer code&#10;&#10;Description automatically generated" id="156" name="Google Shape;156;p29"/>
          <p:cNvPicPr preferRelativeResize="0"/>
          <p:nvPr>
            <p:ph idx="1" type="body"/>
          </p:nvPr>
        </p:nvPicPr>
        <p:blipFill rotWithShape="1">
          <a:blip r:embed="rId3">
            <a:alphaModFix/>
          </a:blip>
          <a:srcRect b="0" l="0" r="0" t="0"/>
          <a:stretch/>
        </p:blipFill>
        <p:spPr>
          <a:xfrm>
            <a:off x="82992" y="1475330"/>
            <a:ext cx="3760807" cy="1400786"/>
          </a:xfrm>
          <a:prstGeom prst="rect">
            <a:avLst/>
          </a:prstGeom>
          <a:noFill/>
          <a:ln>
            <a:noFill/>
          </a:ln>
        </p:spPr>
      </p:pic>
      <p:pic>
        <p:nvPicPr>
          <p:cNvPr descr="A screenshot of a computer screen&#10;&#10;Description automatically generated" id="157" name="Google Shape;157;p29"/>
          <p:cNvPicPr preferRelativeResize="0"/>
          <p:nvPr/>
        </p:nvPicPr>
        <p:blipFill rotWithShape="1">
          <a:blip r:embed="rId4">
            <a:alphaModFix/>
          </a:blip>
          <a:srcRect b="0" l="0" r="0" t="0"/>
          <a:stretch/>
        </p:blipFill>
        <p:spPr>
          <a:xfrm>
            <a:off x="3909935" y="1177940"/>
            <a:ext cx="2380896" cy="3782309"/>
          </a:xfrm>
          <a:prstGeom prst="rect">
            <a:avLst/>
          </a:prstGeom>
          <a:noFill/>
          <a:ln>
            <a:noFill/>
          </a:ln>
        </p:spPr>
      </p:pic>
      <p:pic>
        <p:nvPicPr>
          <p:cNvPr descr="A screenshot of a computer&#10;&#10;Description automatically generated" id="158" name="Google Shape;158;p29"/>
          <p:cNvPicPr preferRelativeResize="0"/>
          <p:nvPr/>
        </p:nvPicPr>
        <p:blipFill rotWithShape="1">
          <a:blip r:embed="rId5">
            <a:alphaModFix/>
          </a:blip>
          <a:srcRect b="0" l="0" r="0" t="19939"/>
          <a:stretch/>
        </p:blipFill>
        <p:spPr>
          <a:xfrm>
            <a:off x="6356966" y="1624670"/>
            <a:ext cx="2704042" cy="2888852"/>
          </a:xfrm>
          <a:prstGeom prst="rect">
            <a:avLst/>
          </a:prstGeom>
          <a:noFill/>
          <a:ln>
            <a:noFill/>
          </a:ln>
        </p:spPr>
      </p:pic>
      <p:sp>
        <p:nvSpPr>
          <p:cNvPr id="159" name="Google Shape;159;p29"/>
          <p:cNvSpPr txBox="1"/>
          <p:nvPr/>
        </p:nvSpPr>
        <p:spPr>
          <a:xfrm>
            <a:off x="228049" y="3108663"/>
            <a:ext cx="3470700" cy="715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dk1"/>
                </a:solidFill>
                <a:latin typeface="Gill Sans"/>
                <a:ea typeface="Gill Sans"/>
                <a:cs typeface="Gill Sans"/>
                <a:sym typeface="Gill Sans"/>
              </a:rPr>
              <a:t>Getting a sense of what the data holds, how many columns/rows, how many NA, </a:t>
            </a:r>
            <a:r>
              <a:rPr lang="en">
                <a:solidFill>
                  <a:schemeClr val="dk1"/>
                </a:solidFill>
                <a:latin typeface="Gill Sans"/>
                <a:ea typeface="Gill Sans"/>
                <a:cs typeface="Gill Sans"/>
                <a:sym typeface="Gill Sans"/>
              </a:rPr>
              <a:t>what</a:t>
            </a:r>
            <a:r>
              <a:rPr b="0" i="0" lang="en" sz="1400" u="none" cap="none" strike="noStrike">
                <a:solidFill>
                  <a:schemeClr val="dk1"/>
                </a:solidFill>
                <a:latin typeface="Gill Sans"/>
                <a:ea typeface="Gill Sans"/>
                <a:cs typeface="Gill Sans"/>
                <a:sym typeface="Gill Sans"/>
              </a:rPr>
              <a:t> does the data look like</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1673352" y="245544"/>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EDA &amp; DATA WRANGLING </a:t>
            </a:r>
            <a:endParaRPr/>
          </a:p>
        </p:txBody>
      </p:sp>
      <p:pic>
        <p:nvPicPr>
          <p:cNvPr descr="A close-up of a computer code&#10;&#10;Description automatically generated" id="165" name="Google Shape;165;p30"/>
          <p:cNvPicPr preferRelativeResize="0"/>
          <p:nvPr/>
        </p:nvPicPr>
        <p:blipFill rotWithShape="1">
          <a:blip r:embed="rId3">
            <a:alphaModFix/>
          </a:blip>
          <a:srcRect b="0" l="0" r="0" t="0"/>
          <a:stretch/>
        </p:blipFill>
        <p:spPr>
          <a:xfrm>
            <a:off x="3820425" y="3748199"/>
            <a:ext cx="5182023" cy="1257300"/>
          </a:xfrm>
          <a:prstGeom prst="rect">
            <a:avLst/>
          </a:prstGeom>
          <a:noFill/>
          <a:ln>
            <a:noFill/>
          </a:ln>
        </p:spPr>
      </p:pic>
      <p:sp>
        <p:nvSpPr>
          <p:cNvPr id="166" name="Google Shape;166;p30"/>
          <p:cNvSpPr txBox="1"/>
          <p:nvPr/>
        </p:nvSpPr>
        <p:spPr>
          <a:xfrm>
            <a:off x="31175" y="4234500"/>
            <a:ext cx="22911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Fixing date and time columns</a:t>
            </a:r>
            <a:endParaRPr sz="1100"/>
          </a:p>
        </p:txBody>
      </p:sp>
      <p:pic>
        <p:nvPicPr>
          <p:cNvPr descr="A number with numbers and a few letters&#10;&#10;Description automatically generated with medium confidence" id="167" name="Google Shape;167;p30"/>
          <p:cNvPicPr preferRelativeResize="0"/>
          <p:nvPr/>
        </p:nvPicPr>
        <p:blipFill rotWithShape="1">
          <a:blip r:embed="rId4">
            <a:alphaModFix/>
          </a:blip>
          <a:srcRect b="0" l="0" r="0" t="0"/>
          <a:stretch/>
        </p:blipFill>
        <p:spPr>
          <a:xfrm>
            <a:off x="2088572" y="2971798"/>
            <a:ext cx="635711" cy="1257296"/>
          </a:xfrm>
          <a:prstGeom prst="rect">
            <a:avLst/>
          </a:prstGeom>
          <a:noFill/>
          <a:ln>
            <a:noFill/>
          </a:ln>
        </p:spPr>
      </p:pic>
      <p:pic>
        <p:nvPicPr>
          <p:cNvPr descr="A close-up of a number&#10;&#10;Description automatically generated" id="168" name="Google Shape;168;p30"/>
          <p:cNvPicPr preferRelativeResize="0"/>
          <p:nvPr/>
        </p:nvPicPr>
        <p:blipFill rotWithShape="1">
          <a:blip r:embed="rId5">
            <a:alphaModFix/>
          </a:blip>
          <a:srcRect b="0" l="0" r="0" t="0"/>
          <a:stretch/>
        </p:blipFill>
        <p:spPr>
          <a:xfrm>
            <a:off x="2874560" y="2912887"/>
            <a:ext cx="568485" cy="1375119"/>
          </a:xfrm>
          <a:prstGeom prst="rect">
            <a:avLst/>
          </a:prstGeom>
          <a:noFill/>
          <a:ln>
            <a:noFill/>
          </a:ln>
        </p:spPr>
      </p:pic>
      <p:pic>
        <p:nvPicPr>
          <p:cNvPr descr="A screenshot of a computer code&#10;&#10;Description automatically generated" id="169" name="Google Shape;169;p30"/>
          <p:cNvPicPr preferRelativeResize="0"/>
          <p:nvPr/>
        </p:nvPicPr>
        <p:blipFill rotWithShape="1">
          <a:blip r:embed="rId6">
            <a:alphaModFix/>
          </a:blip>
          <a:srcRect b="0" l="0" r="0" t="0"/>
          <a:stretch/>
        </p:blipFill>
        <p:spPr>
          <a:xfrm>
            <a:off x="76429" y="1784225"/>
            <a:ext cx="3358917" cy="1063042"/>
          </a:xfrm>
          <a:prstGeom prst="rect">
            <a:avLst/>
          </a:prstGeom>
          <a:noFill/>
          <a:ln>
            <a:noFill/>
          </a:ln>
        </p:spPr>
      </p:pic>
      <p:pic>
        <p:nvPicPr>
          <p:cNvPr descr="A number with numbers on it&#10;&#10;Description automatically generated with medium confidence" id="170" name="Google Shape;170;p30"/>
          <p:cNvPicPr preferRelativeResize="0"/>
          <p:nvPr/>
        </p:nvPicPr>
        <p:blipFill rotWithShape="1">
          <a:blip r:embed="rId7">
            <a:alphaModFix/>
          </a:blip>
          <a:srcRect b="0" l="0" r="0" t="0"/>
          <a:stretch/>
        </p:blipFill>
        <p:spPr>
          <a:xfrm>
            <a:off x="169128" y="3027782"/>
            <a:ext cx="1222054" cy="692497"/>
          </a:xfrm>
          <a:prstGeom prst="rect">
            <a:avLst/>
          </a:prstGeom>
          <a:noFill/>
          <a:ln>
            <a:noFill/>
          </a:ln>
        </p:spPr>
      </p:pic>
      <p:cxnSp>
        <p:nvCxnSpPr>
          <p:cNvPr id="171" name="Google Shape;171;p30"/>
          <p:cNvCxnSpPr/>
          <p:nvPr/>
        </p:nvCxnSpPr>
        <p:spPr>
          <a:xfrm>
            <a:off x="1537855" y="3374031"/>
            <a:ext cx="436068" cy="0"/>
          </a:xfrm>
          <a:prstGeom prst="straightConnector1">
            <a:avLst/>
          </a:prstGeom>
          <a:noFill/>
          <a:ln cap="flat" cmpd="sng" w="9525">
            <a:solidFill>
              <a:schemeClr val="dk1"/>
            </a:solidFill>
            <a:prstDash val="solid"/>
            <a:round/>
            <a:headEnd len="sm" w="sm" type="none"/>
            <a:tailEnd len="med" w="med" type="triangle"/>
          </a:ln>
        </p:spPr>
      </p:cxnSp>
      <p:pic>
        <p:nvPicPr>
          <p:cNvPr descr="A computer screen shot of text&#10;&#10;Description automatically generated" id="172" name="Google Shape;172;p30"/>
          <p:cNvPicPr preferRelativeResize="0"/>
          <p:nvPr/>
        </p:nvPicPr>
        <p:blipFill rotWithShape="1">
          <a:blip r:embed="rId8">
            <a:alphaModFix/>
          </a:blip>
          <a:srcRect b="0" l="0" r="0" t="0"/>
          <a:stretch/>
        </p:blipFill>
        <p:spPr>
          <a:xfrm>
            <a:off x="3657199" y="2015725"/>
            <a:ext cx="5298732" cy="956075"/>
          </a:xfrm>
          <a:prstGeom prst="rect">
            <a:avLst/>
          </a:prstGeom>
          <a:noFill/>
          <a:ln>
            <a:noFill/>
          </a:ln>
        </p:spPr>
      </p:pic>
      <p:sp>
        <p:nvSpPr>
          <p:cNvPr id="173" name="Google Shape;173;p30"/>
          <p:cNvSpPr txBox="1"/>
          <p:nvPr/>
        </p:nvSpPr>
        <p:spPr>
          <a:xfrm>
            <a:off x="6264627" y="3027783"/>
            <a:ext cx="26913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Deleting unnecessary columns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1673352" y="405269"/>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CITIES WITH HIGH CRIME RATES</a:t>
            </a:r>
            <a:br>
              <a:rPr lang="en"/>
            </a:br>
            <a:r>
              <a:rPr lang="en" sz="900"/>
              <a:t>USING A SAMPLE OF 1000</a:t>
            </a:r>
            <a:endParaRPr sz="2200"/>
          </a:p>
        </p:txBody>
      </p:sp>
      <p:pic>
        <p:nvPicPr>
          <p:cNvPr descr="A screenshot of a computer code&#10;&#10;Description automatically generated" id="179" name="Google Shape;179;p31"/>
          <p:cNvPicPr preferRelativeResize="0"/>
          <p:nvPr>
            <p:ph idx="1" type="body"/>
          </p:nvPr>
        </p:nvPicPr>
        <p:blipFill rotWithShape="1">
          <a:blip r:embed="rId3">
            <a:alphaModFix/>
          </a:blip>
          <a:srcRect b="0" l="9057" r="0" t="0"/>
          <a:stretch/>
        </p:blipFill>
        <p:spPr>
          <a:xfrm>
            <a:off x="766028" y="2352738"/>
            <a:ext cx="3501300" cy="1558500"/>
          </a:xfrm>
          <a:prstGeom prst="rect">
            <a:avLst/>
          </a:prstGeom>
          <a:noFill/>
          <a:ln>
            <a:noFill/>
          </a:ln>
        </p:spPr>
      </p:pic>
      <p:pic>
        <p:nvPicPr>
          <p:cNvPr descr="A graph of a number of cities&#10;&#10;Description automatically generated" id="180" name="Google Shape;180;p31"/>
          <p:cNvPicPr preferRelativeResize="0"/>
          <p:nvPr/>
        </p:nvPicPr>
        <p:blipFill rotWithShape="1">
          <a:blip r:embed="rId4">
            <a:alphaModFix/>
          </a:blip>
          <a:srcRect b="0" l="0" r="0" t="0"/>
          <a:stretch/>
        </p:blipFill>
        <p:spPr>
          <a:xfrm>
            <a:off x="4644624" y="1394049"/>
            <a:ext cx="3438275" cy="3630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1673352" y="446520"/>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CITIES WITH HIGH CRIME RATES</a:t>
            </a:r>
            <a:endParaRPr/>
          </a:p>
        </p:txBody>
      </p:sp>
      <p:pic>
        <p:nvPicPr>
          <p:cNvPr descr="A screenshot of a computer&#10;&#10;Description automatically generated" id="186" name="Google Shape;186;p32"/>
          <p:cNvPicPr preferRelativeResize="0"/>
          <p:nvPr>
            <p:ph idx="1" type="body"/>
          </p:nvPr>
        </p:nvPicPr>
        <p:blipFill rotWithShape="1">
          <a:blip r:embed="rId3">
            <a:alphaModFix/>
          </a:blip>
          <a:srcRect b="75809" l="0" r="0" t="0"/>
          <a:stretch/>
        </p:blipFill>
        <p:spPr>
          <a:xfrm>
            <a:off x="431246" y="2671358"/>
            <a:ext cx="4738231" cy="1058893"/>
          </a:xfrm>
          <a:prstGeom prst="rect">
            <a:avLst/>
          </a:prstGeom>
          <a:noFill/>
          <a:ln>
            <a:noFill/>
          </a:ln>
        </p:spPr>
      </p:pic>
      <p:pic>
        <p:nvPicPr>
          <p:cNvPr descr="A screenshot of a computer&#10;&#10;Description automatically generated" id="187" name="Google Shape;187;p32"/>
          <p:cNvPicPr preferRelativeResize="0"/>
          <p:nvPr/>
        </p:nvPicPr>
        <p:blipFill rotWithShape="1">
          <a:blip r:embed="rId3">
            <a:alphaModFix/>
          </a:blip>
          <a:srcRect b="0" l="0" r="29302" t="26073"/>
          <a:stretch/>
        </p:blipFill>
        <p:spPr>
          <a:xfrm>
            <a:off x="5343208" y="1460401"/>
            <a:ext cx="3603366" cy="3480809"/>
          </a:xfrm>
          <a:prstGeom prst="rect">
            <a:avLst/>
          </a:prstGeom>
          <a:noFill/>
          <a:ln>
            <a:noFill/>
          </a:ln>
        </p:spPr>
      </p:pic>
      <p:sp>
        <p:nvSpPr>
          <p:cNvPr id="188" name="Google Shape;188;p32"/>
          <p:cNvSpPr txBox="1"/>
          <p:nvPr/>
        </p:nvSpPr>
        <p:spPr>
          <a:xfrm>
            <a:off x="431259" y="2287051"/>
            <a:ext cx="4299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Gill Sans"/>
                <a:ea typeface="Gill Sans"/>
                <a:cs typeface="Gill Sans"/>
                <a:sym typeface="Gill Sans"/>
              </a:rPr>
              <a:t>Top 5 cities with high crime rates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1673352" y="534294"/>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TYPES OF CRIMES</a:t>
            </a:r>
            <a:endParaRPr/>
          </a:p>
        </p:txBody>
      </p:sp>
      <p:pic>
        <p:nvPicPr>
          <p:cNvPr descr="A graph of blue rectangular objects&#10;&#10;Description automatically generated" id="194" name="Google Shape;194;p33"/>
          <p:cNvPicPr preferRelativeResize="0"/>
          <p:nvPr>
            <p:ph idx="1" type="body"/>
          </p:nvPr>
        </p:nvPicPr>
        <p:blipFill rotWithShape="1">
          <a:blip r:embed="rId3">
            <a:alphaModFix/>
          </a:blip>
          <a:srcRect b="0" l="0" r="0" t="0"/>
          <a:stretch/>
        </p:blipFill>
        <p:spPr>
          <a:xfrm>
            <a:off x="4191950" y="1604000"/>
            <a:ext cx="4323300" cy="3439500"/>
          </a:xfrm>
          <a:prstGeom prst="rect">
            <a:avLst/>
          </a:prstGeom>
          <a:noFill/>
          <a:ln>
            <a:noFill/>
          </a:ln>
        </p:spPr>
      </p:pic>
      <p:pic>
        <p:nvPicPr>
          <p:cNvPr descr="A screenshot of a computer&#10;&#10;Description automatically generated" id="195" name="Google Shape;195;p33"/>
          <p:cNvPicPr preferRelativeResize="0"/>
          <p:nvPr/>
        </p:nvPicPr>
        <p:blipFill rotWithShape="1">
          <a:blip r:embed="rId4">
            <a:alphaModFix/>
          </a:blip>
          <a:srcRect b="0" l="0" r="0" t="0"/>
          <a:stretch/>
        </p:blipFill>
        <p:spPr>
          <a:xfrm>
            <a:off x="675602" y="1693424"/>
            <a:ext cx="2650032" cy="2042463"/>
          </a:xfrm>
          <a:prstGeom prst="rect">
            <a:avLst/>
          </a:prstGeom>
          <a:noFill/>
          <a:ln>
            <a:noFill/>
          </a:ln>
        </p:spPr>
      </p:pic>
      <p:sp>
        <p:nvSpPr>
          <p:cNvPr id="196" name="Google Shape;196;p33"/>
          <p:cNvSpPr txBox="1"/>
          <p:nvPr/>
        </p:nvSpPr>
        <p:spPr>
          <a:xfrm>
            <a:off x="197428" y="3817442"/>
            <a:ext cx="4125955"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Gill Sans"/>
                <a:ea typeface="Gill Sans"/>
                <a:cs typeface="Gill Sans"/>
                <a:sym typeface="Gill Sans"/>
              </a:rPr>
              <a:t>Crimes against property are most common type of crime in Montgomery County</a:t>
            </a:r>
            <a:endParaRPr sz="1100"/>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Gill Sans"/>
                <a:ea typeface="Gill Sans"/>
                <a:cs typeface="Gill Sans"/>
                <a:sym typeface="Gill Sans"/>
              </a:rPr>
              <a:t>Burglary </a:t>
            </a:r>
            <a:endParaRPr sz="1100"/>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Gill Sans"/>
                <a:ea typeface="Gill Sans"/>
                <a:cs typeface="Gill Sans"/>
                <a:sym typeface="Gill Sans"/>
              </a:rPr>
              <a:t>Theft</a:t>
            </a:r>
            <a:endParaRPr sz="1100"/>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Gill Sans"/>
                <a:ea typeface="Gill Sans"/>
                <a:cs typeface="Gill Sans"/>
                <a:sym typeface="Gill Sans"/>
              </a:rPr>
              <a:t>Vandalism</a:t>
            </a:r>
            <a:endParaRPr sz="1100"/>
          </a:p>
          <a:p>
            <a:pPr indent="-215900" lvl="0" marL="215900" marR="0" rtl="0" algn="l">
              <a:spcBef>
                <a:spcPts val="0"/>
              </a:spcBef>
              <a:spcAft>
                <a:spcPts val="0"/>
              </a:spcAft>
              <a:buClr>
                <a:schemeClr val="dk1"/>
              </a:buClr>
              <a:buSzPts val="1200"/>
              <a:buFont typeface="Arial"/>
              <a:buChar char="•"/>
            </a:pPr>
            <a:r>
              <a:rPr lang="en" sz="1200">
                <a:solidFill>
                  <a:schemeClr val="dk1"/>
                </a:solidFill>
                <a:latin typeface="Gill Sans"/>
                <a:ea typeface="Gill Sans"/>
                <a:cs typeface="Gill Sans"/>
                <a:sym typeface="Gill Sans"/>
              </a:rPr>
              <a:t>Arson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673352" y="723519"/>
            <a:ext cx="5797296"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CRIME INCIDENTS BY THE HOUR</a:t>
            </a:r>
            <a:endParaRPr/>
          </a:p>
        </p:txBody>
      </p:sp>
      <p:pic>
        <p:nvPicPr>
          <p:cNvPr descr="A graph with blue dots and numbers&#10;&#10;Description automatically generated" id="202" name="Google Shape;202;p34"/>
          <p:cNvPicPr preferRelativeResize="0"/>
          <p:nvPr>
            <p:ph idx="1" type="body"/>
          </p:nvPr>
        </p:nvPicPr>
        <p:blipFill rotWithShape="1">
          <a:blip r:embed="rId3">
            <a:alphaModFix/>
          </a:blip>
          <a:srcRect b="0" l="0" r="0" t="0"/>
          <a:stretch/>
        </p:blipFill>
        <p:spPr>
          <a:xfrm>
            <a:off x="4841144" y="1742040"/>
            <a:ext cx="4138220" cy="3191505"/>
          </a:xfrm>
          <a:prstGeom prst="rect">
            <a:avLst/>
          </a:prstGeom>
          <a:noFill/>
          <a:ln>
            <a:noFill/>
          </a:ln>
        </p:spPr>
      </p:pic>
      <p:pic>
        <p:nvPicPr>
          <p:cNvPr descr="A screenshot of a computer code&#10;&#10;Description automatically generated" id="203" name="Google Shape;203;p34"/>
          <p:cNvPicPr preferRelativeResize="0"/>
          <p:nvPr/>
        </p:nvPicPr>
        <p:blipFill rotWithShape="1">
          <a:blip r:embed="rId4">
            <a:alphaModFix/>
          </a:blip>
          <a:srcRect b="0" l="0" r="0" t="0"/>
          <a:stretch/>
        </p:blipFill>
        <p:spPr>
          <a:xfrm>
            <a:off x="361094" y="2040493"/>
            <a:ext cx="3941762" cy="17694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1673352" y="499894"/>
            <a:ext cx="5797200" cy="891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37150" lIns="137150" spcFirstLastPara="1" rIns="137150" wrap="square" tIns="137150">
            <a:normAutofit/>
          </a:bodyPr>
          <a:lstStyle/>
          <a:p>
            <a:pPr indent="0" lvl="0" marL="0" rtl="0" algn="ctr">
              <a:lnSpc>
                <a:spcPct val="90000"/>
              </a:lnSpc>
              <a:spcBef>
                <a:spcPts val="0"/>
              </a:spcBef>
              <a:spcAft>
                <a:spcPts val="0"/>
              </a:spcAft>
              <a:buClr>
                <a:srgbClr val="262626"/>
              </a:buClr>
              <a:buSzPts val="2100"/>
              <a:buFont typeface="Gill Sans"/>
              <a:buNone/>
            </a:pPr>
            <a:r>
              <a:rPr lang="en"/>
              <a:t>DISTRIBUTION OF SAMPLED MEDIANS</a:t>
            </a:r>
            <a:endParaRPr/>
          </a:p>
        </p:txBody>
      </p:sp>
      <p:pic>
        <p:nvPicPr>
          <p:cNvPr descr="A blue rectangular graph with black text&#10;&#10;Description automatically generated" id="209" name="Google Shape;209;p35"/>
          <p:cNvPicPr preferRelativeResize="0"/>
          <p:nvPr>
            <p:ph idx="1" type="body"/>
          </p:nvPr>
        </p:nvPicPr>
        <p:blipFill rotWithShape="1">
          <a:blip r:embed="rId3">
            <a:alphaModFix/>
          </a:blip>
          <a:srcRect b="0" l="0" r="0" t="0"/>
          <a:stretch/>
        </p:blipFill>
        <p:spPr>
          <a:xfrm>
            <a:off x="4572000" y="1941785"/>
            <a:ext cx="3897009" cy="2478196"/>
          </a:xfrm>
          <a:prstGeom prst="rect">
            <a:avLst/>
          </a:prstGeom>
          <a:noFill/>
          <a:ln>
            <a:noFill/>
          </a:ln>
        </p:spPr>
      </p:pic>
      <p:pic>
        <p:nvPicPr>
          <p:cNvPr descr="A screenshot of a computer&#10;&#10;Description automatically generated" id="210" name="Google Shape;210;p35"/>
          <p:cNvPicPr preferRelativeResize="0"/>
          <p:nvPr/>
        </p:nvPicPr>
        <p:blipFill rotWithShape="1">
          <a:blip r:embed="rId4">
            <a:alphaModFix/>
          </a:blip>
          <a:srcRect b="16297" l="0" r="5012" t="0"/>
          <a:stretch/>
        </p:blipFill>
        <p:spPr>
          <a:xfrm>
            <a:off x="961050" y="1622301"/>
            <a:ext cx="3184699" cy="3306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