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62016"/>
        <c:axId val="123731968"/>
      </c:barChart>
      <c:catAx>
        <c:axId val="12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31968"/>
        <c:crosses val="autoZero"/>
        <c:auto val="1"/>
        <c:lblAlgn val="ctr"/>
        <c:lblOffset val="100"/>
        <c:noMultiLvlLbl val="0"/>
      </c:catAx>
      <c:valAx>
        <c:axId val="1237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altLang="en-IN" dirty="0" lang="en-US" err="1" smtClean="0"/>
              <a:t>Y</a:t>
            </a:r>
            <a:r>
              <a:rPr altLang="en-IN" dirty="0" lang="en-US" err="1" smtClean="0"/>
              <a:t>a</a:t>
            </a:r>
            <a:r>
              <a:rPr altLang="en-IN" dirty="0" lang="en-US" err="1" smtClean="0"/>
              <a:t>s</a:t>
            </a:r>
            <a:r>
              <a:rPr altLang="en-IN" dirty="0" lang="en-US" err="1" smtClean="0"/>
              <a:t>m</a:t>
            </a:r>
            <a:r>
              <a:rPr altLang="en-IN" dirty="0" lang="en-US" err="1" smtClean="0"/>
              <a:t>i</a:t>
            </a:r>
            <a:r>
              <a:rPr altLang="en-IN" dirty="0" lang="en-US" err="1" smtClean="0"/>
              <a:t>n</a:t>
            </a:r>
            <a:r>
              <a:rPr altLang="en-IN" dirty="0" lang="en-US" err="1" smtClean="0"/>
              <a:t>.</a:t>
            </a:r>
            <a:r>
              <a:rPr altLang="en-IN" dirty="0" lang="en-US" err="1" smtClean="0"/>
              <a:t>U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1222011</a:t>
            </a:r>
            <a:r>
              <a:rPr altLang="en-IN" dirty="0" lang="en-US" smtClean="0"/>
              <a:t>5</a:t>
            </a:r>
            <a:r>
              <a:rPr altLang="en-IN" dirty="0" lang="en-US" smtClean="0"/>
              <a:t>5</a:t>
            </a:r>
            <a:r>
              <a:rPr dirty="0" lang="en-US" smtClean="0"/>
              <a:t>/ </a:t>
            </a:r>
            <a:r>
              <a:rPr altLang="en-IN" dirty="0" lang="en-US" smtClean="0"/>
              <a:t>a</a:t>
            </a:r>
            <a:r>
              <a:rPr altLang="en-IN" dirty="0" lang="en-US" smtClean="0"/>
              <a:t>s</a:t>
            </a:r>
            <a:r>
              <a:rPr dirty="0" lang="en-US" smtClean="0"/>
              <a:t>unm299</a:t>
            </a:r>
            <a:r>
              <a:rPr altLang="en-GB" dirty="0" lang="en-US" smtClean="0"/>
              <a:t>b</a:t>
            </a:r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m</a:t>
            </a:r>
            <a:r>
              <a:rPr altLang="en-GB" dirty="0" lang="en-US" smtClean="0"/>
              <a:t>(</a:t>
            </a:r>
            <a:r>
              <a:rPr altLang="en-GB" dirty="0" lang="en-US" smtClean="0"/>
              <a:t>c</a:t>
            </a:r>
            <a:r>
              <a:rPr altLang="en-IN" dirty="0" lang="en-US" smtClean="0"/>
              <a:t>s</a:t>
            </a:r>
            <a:r>
              <a:rPr altLang="en-IN" dirty="0" lang="en-US" smtClean="0"/>
              <a:t>)</a:t>
            </a:r>
            <a:r>
              <a:rPr altLang="en-IN" dirty="0" lang="en-US" smtClean="0"/>
              <a:t>5</a:t>
            </a:r>
            <a:r>
              <a:rPr altLang="en-IN" dirty="0" lang="en-US" smtClean="0"/>
              <a:t>3</a:t>
            </a:r>
            <a:r>
              <a:rPr altLang="en-IN" dirty="0" lang="en-US" smtClean="0"/>
              <a:t>/</a:t>
            </a:r>
            <a:r>
              <a:rPr dirty="0" lang="en-US" smtClean="0"/>
              <a:t>   </a:t>
            </a:r>
            <a:r>
              <a:rPr altLang="en-IN" dirty="0" lang="en-US" smtClean="0"/>
              <a:t>9</a:t>
            </a:r>
            <a:r>
              <a:rPr altLang="en-IN" dirty="0" lang="en-US" smtClean="0"/>
              <a:t>3</a:t>
            </a:r>
            <a:r>
              <a:rPr altLang="en-IN" dirty="0" lang="en-US" smtClean="0"/>
              <a:t>9</a:t>
            </a:r>
            <a:r>
              <a:rPr altLang="en-IN" dirty="0" lang="en-US" smtClean="0"/>
              <a:t>5</a:t>
            </a:r>
            <a:r>
              <a:rPr altLang="en-IN" dirty="0" lang="en-US" smtClean="0"/>
              <a:t>4</a:t>
            </a:r>
            <a:r>
              <a:rPr altLang="en-IN" dirty="0" lang="en-US" smtClean="0"/>
              <a:t>7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2024-08-28T13:22:36Z</dcterms:created>
  <dcterms:modified xsi:type="dcterms:W3CDTF">2024-09-04T06:57:54Z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6b5c30a24515435cac5dbfda84c4017d</vt:lpwstr>
  </property>
</Properties>
</file>