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2B733-B2B2-4B5A-9CE1-78833147E3A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5B6AE8-CFDF-4327-AC09-17E0642471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needs to be configured on the client nodes are written here</a:t>
          </a:r>
        </a:p>
      </dgm:t>
    </dgm:pt>
    <dgm:pt modelId="{0693194D-5231-4487-902A-CB49F3427DC6}" type="parTrans" cxnId="{E530596A-A331-418A-A302-E886DB3CBC07}">
      <dgm:prSet/>
      <dgm:spPr/>
      <dgm:t>
        <a:bodyPr/>
        <a:lstStyle/>
        <a:p>
          <a:endParaRPr lang="en-US"/>
        </a:p>
      </dgm:t>
    </dgm:pt>
    <dgm:pt modelId="{029D12EF-5ED3-4778-AE53-A68FB2377693}" type="sibTrans" cxnId="{E530596A-A331-418A-A302-E886DB3CBC07}">
      <dgm:prSet/>
      <dgm:spPr/>
      <dgm:t>
        <a:bodyPr/>
        <a:lstStyle/>
        <a:p>
          <a:endParaRPr lang="en-US"/>
        </a:p>
      </dgm:t>
    </dgm:pt>
    <dgm:pt modelId="{FD45245F-EB0D-405E-9F16-CE3E9E6EBB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Simple YAML files.</a:t>
          </a:r>
        </a:p>
      </dgm:t>
    </dgm:pt>
    <dgm:pt modelId="{DDE4B2DA-0462-4983-A507-FDDEA27025DB}" type="parTrans" cxnId="{1AA06E83-41ED-49D3-921F-AFCABC8C64CF}">
      <dgm:prSet/>
      <dgm:spPr/>
      <dgm:t>
        <a:bodyPr/>
        <a:lstStyle/>
        <a:p>
          <a:endParaRPr lang="en-US"/>
        </a:p>
      </dgm:t>
    </dgm:pt>
    <dgm:pt modelId="{E4A7F739-A542-4D3E-9C77-D022D056D2EE}" type="sibTrans" cxnId="{1AA06E83-41ED-49D3-921F-AFCABC8C64CF}">
      <dgm:prSet/>
      <dgm:spPr/>
      <dgm:t>
        <a:bodyPr/>
        <a:lstStyle/>
        <a:p>
          <a:endParaRPr lang="en-US"/>
        </a:p>
      </dgm:t>
    </dgm:pt>
    <dgm:pt modelId="{B7881CB7-B380-495E-930A-467860D78F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Written in natural language </a:t>
          </a:r>
        </a:p>
      </dgm:t>
    </dgm:pt>
    <dgm:pt modelId="{560D23F8-7989-4656-A86A-D12EA311CFCD}" type="parTrans" cxnId="{13AE833C-E513-4B65-A9F9-34374E9651A0}">
      <dgm:prSet/>
      <dgm:spPr/>
      <dgm:t>
        <a:bodyPr/>
        <a:lstStyle/>
        <a:p>
          <a:endParaRPr lang="en-US"/>
        </a:p>
      </dgm:t>
    </dgm:pt>
    <dgm:pt modelId="{5B71FD04-04E8-4D55-BCC5-DF657DB1E294}" type="sibTrans" cxnId="{13AE833C-E513-4B65-A9F9-34374E9651A0}">
      <dgm:prSet/>
      <dgm:spPr/>
      <dgm:t>
        <a:bodyPr/>
        <a:lstStyle/>
        <a:p>
          <a:endParaRPr lang="en-US"/>
        </a:p>
      </dgm:t>
    </dgm:pt>
    <dgm:pt modelId="{2E06CDB5-BD41-4DAB-96E4-8862B6F95416}" type="pres">
      <dgm:prSet presAssocID="{5FA2B733-B2B2-4B5A-9CE1-78833147E3AE}" presName="root" presStyleCnt="0">
        <dgm:presLayoutVars>
          <dgm:dir/>
          <dgm:resizeHandles val="exact"/>
        </dgm:presLayoutVars>
      </dgm:prSet>
      <dgm:spPr/>
    </dgm:pt>
    <dgm:pt modelId="{51A34490-5900-4918-9814-3EAC8C3FB5AA}" type="pres">
      <dgm:prSet presAssocID="{915B6AE8-CFDF-4327-AC09-17E0642471C7}" presName="compNode" presStyleCnt="0"/>
      <dgm:spPr/>
    </dgm:pt>
    <dgm:pt modelId="{41C82A34-5D31-46C4-92F9-7442A3BA8B9A}" type="pres">
      <dgm:prSet presAssocID="{915B6AE8-CFDF-4327-AC09-17E0642471C7}" presName="iconBgRect" presStyleLbl="bgShp" presStyleIdx="0" presStyleCnt="3"/>
      <dgm:spPr/>
    </dgm:pt>
    <dgm:pt modelId="{DB975923-BF48-4947-803C-2DFF8628DAF5}" type="pres">
      <dgm:prSet presAssocID="{915B6AE8-CFDF-4327-AC09-17E0642471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A076D8-D9A4-46C1-A8C6-B2535307DC78}" type="pres">
      <dgm:prSet presAssocID="{915B6AE8-CFDF-4327-AC09-17E0642471C7}" presName="spaceRect" presStyleCnt="0"/>
      <dgm:spPr/>
    </dgm:pt>
    <dgm:pt modelId="{569FF528-53AF-4B1F-AD0A-FD4ACEEC6CF4}" type="pres">
      <dgm:prSet presAssocID="{915B6AE8-CFDF-4327-AC09-17E0642471C7}" presName="textRect" presStyleLbl="revTx" presStyleIdx="0" presStyleCnt="3">
        <dgm:presLayoutVars>
          <dgm:chMax val="1"/>
          <dgm:chPref val="1"/>
        </dgm:presLayoutVars>
      </dgm:prSet>
      <dgm:spPr/>
    </dgm:pt>
    <dgm:pt modelId="{F7248BCB-D49E-4898-B2FC-22540DD1975F}" type="pres">
      <dgm:prSet presAssocID="{029D12EF-5ED3-4778-AE53-A68FB2377693}" presName="sibTrans" presStyleCnt="0"/>
      <dgm:spPr/>
    </dgm:pt>
    <dgm:pt modelId="{E23351D1-EDD7-4453-B206-A4127434C242}" type="pres">
      <dgm:prSet presAssocID="{FD45245F-EB0D-405E-9F16-CE3E9E6EBBA4}" presName="compNode" presStyleCnt="0"/>
      <dgm:spPr/>
    </dgm:pt>
    <dgm:pt modelId="{43484FA4-F1D5-4435-B431-EA639A6E9E9F}" type="pres">
      <dgm:prSet presAssocID="{FD45245F-EB0D-405E-9F16-CE3E9E6EBBA4}" presName="iconBgRect" presStyleLbl="bgShp" presStyleIdx="1" presStyleCnt="3"/>
      <dgm:spPr/>
    </dgm:pt>
    <dgm:pt modelId="{E9754E95-737E-46F2-ADB7-987C9229E3C9}" type="pres">
      <dgm:prSet presAssocID="{FD45245F-EB0D-405E-9F16-CE3E9E6EBB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C3F8A8B-455B-46A6-940B-197CFB027BD9}" type="pres">
      <dgm:prSet presAssocID="{FD45245F-EB0D-405E-9F16-CE3E9E6EBBA4}" presName="spaceRect" presStyleCnt="0"/>
      <dgm:spPr/>
    </dgm:pt>
    <dgm:pt modelId="{86B8EEA4-DF9C-4D80-9D7E-DF184573EEF9}" type="pres">
      <dgm:prSet presAssocID="{FD45245F-EB0D-405E-9F16-CE3E9E6EBBA4}" presName="textRect" presStyleLbl="revTx" presStyleIdx="1" presStyleCnt="3">
        <dgm:presLayoutVars>
          <dgm:chMax val="1"/>
          <dgm:chPref val="1"/>
        </dgm:presLayoutVars>
      </dgm:prSet>
      <dgm:spPr/>
    </dgm:pt>
    <dgm:pt modelId="{F723B349-CAD7-4ABA-ADEF-B3185D533DF8}" type="pres">
      <dgm:prSet presAssocID="{E4A7F739-A542-4D3E-9C77-D022D056D2EE}" presName="sibTrans" presStyleCnt="0"/>
      <dgm:spPr/>
    </dgm:pt>
    <dgm:pt modelId="{DFC96071-FB00-4CC6-A557-83582620E78E}" type="pres">
      <dgm:prSet presAssocID="{B7881CB7-B380-495E-930A-467860D78F0F}" presName="compNode" presStyleCnt="0"/>
      <dgm:spPr/>
    </dgm:pt>
    <dgm:pt modelId="{EA72B202-AE35-43CB-8572-DD396B6762EE}" type="pres">
      <dgm:prSet presAssocID="{B7881CB7-B380-495E-930A-467860D78F0F}" presName="iconBgRect" presStyleLbl="bgShp" presStyleIdx="2" presStyleCnt="3"/>
      <dgm:spPr/>
    </dgm:pt>
    <dgm:pt modelId="{0BC830BD-E3ED-49EE-A6BD-155F10C8A660}" type="pres">
      <dgm:prSet presAssocID="{B7881CB7-B380-495E-930A-467860D78F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AE8BCFE-5224-4F9F-AD0F-621E9FD03039}" type="pres">
      <dgm:prSet presAssocID="{B7881CB7-B380-495E-930A-467860D78F0F}" presName="spaceRect" presStyleCnt="0"/>
      <dgm:spPr/>
    </dgm:pt>
    <dgm:pt modelId="{B7BAD887-6C16-4A67-BC42-56AADC9CD4EB}" type="pres">
      <dgm:prSet presAssocID="{B7881CB7-B380-495E-930A-467860D78F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64B319-8EE5-42B1-981E-670727879B33}" type="presOf" srcId="{915B6AE8-CFDF-4327-AC09-17E0642471C7}" destId="{569FF528-53AF-4B1F-AD0A-FD4ACEEC6CF4}" srcOrd="0" destOrd="0" presId="urn:microsoft.com/office/officeart/2018/5/layout/IconCircleLabelList"/>
    <dgm:cxn modelId="{2C8B0A3A-7FE7-4360-A3CF-D09071BE5086}" type="presOf" srcId="{FD45245F-EB0D-405E-9F16-CE3E9E6EBBA4}" destId="{86B8EEA4-DF9C-4D80-9D7E-DF184573EEF9}" srcOrd="0" destOrd="0" presId="urn:microsoft.com/office/officeart/2018/5/layout/IconCircleLabelList"/>
    <dgm:cxn modelId="{13AE833C-E513-4B65-A9F9-34374E9651A0}" srcId="{5FA2B733-B2B2-4B5A-9CE1-78833147E3AE}" destId="{B7881CB7-B380-495E-930A-467860D78F0F}" srcOrd="2" destOrd="0" parTransId="{560D23F8-7989-4656-A86A-D12EA311CFCD}" sibTransId="{5B71FD04-04E8-4D55-BCC5-DF657DB1E294}"/>
    <dgm:cxn modelId="{3F669E3E-ED49-4FA6-8F7D-D796AC1E56E6}" type="presOf" srcId="{5FA2B733-B2B2-4B5A-9CE1-78833147E3AE}" destId="{2E06CDB5-BD41-4DAB-96E4-8862B6F95416}" srcOrd="0" destOrd="0" presId="urn:microsoft.com/office/officeart/2018/5/layout/IconCircleLabelList"/>
    <dgm:cxn modelId="{E530596A-A331-418A-A302-E886DB3CBC07}" srcId="{5FA2B733-B2B2-4B5A-9CE1-78833147E3AE}" destId="{915B6AE8-CFDF-4327-AC09-17E0642471C7}" srcOrd="0" destOrd="0" parTransId="{0693194D-5231-4487-902A-CB49F3427DC6}" sibTransId="{029D12EF-5ED3-4778-AE53-A68FB2377693}"/>
    <dgm:cxn modelId="{1AA06E83-41ED-49D3-921F-AFCABC8C64CF}" srcId="{5FA2B733-B2B2-4B5A-9CE1-78833147E3AE}" destId="{FD45245F-EB0D-405E-9F16-CE3E9E6EBBA4}" srcOrd="1" destOrd="0" parTransId="{DDE4B2DA-0462-4983-A507-FDDEA27025DB}" sibTransId="{E4A7F739-A542-4D3E-9C77-D022D056D2EE}"/>
    <dgm:cxn modelId="{1292F083-70B9-40A7-BF7B-44FC1458581E}" type="presOf" srcId="{B7881CB7-B380-495E-930A-467860D78F0F}" destId="{B7BAD887-6C16-4A67-BC42-56AADC9CD4EB}" srcOrd="0" destOrd="0" presId="urn:microsoft.com/office/officeart/2018/5/layout/IconCircleLabelList"/>
    <dgm:cxn modelId="{8A315905-7C91-4CA8-AF90-93C8A3F45D8D}" type="presParOf" srcId="{2E06CDB5-BD41-4DAB-96E4-8862B6F95416}" destId="{51A34490-5900-4918-9814-3EAC8C3FB5AA}" srcOrd="0" destOrd="0" presId="urn:microsoft.com/office/officeart/2018/5/layout/IconCircleLabelList"/>
    <dgm:cxn modelId="{1E8569D0-3E64-4717-8A6F-CA4C86ACD8CE}" type="presParOf" srcId="{51A34490-5900-4918-9814-3EAC8C3FB5AA}" destId="{41C82A34-5D31-46C4-92F9-7442A3BA8B9A}" srcOrd="0" destOrd="0" presId="urn:microsoft.com/office/officeart/2018/5/layout/IconCircleLabelList"/>
    <dgm:cxn modelId="{28AAD070-3EC8-45F5-B8E1-0314AB413773}" type="presParOf" srcId="{51A34490-5900-4918-9814-3EAC8C3FB5AA}" destId="{DB975923-BF48-4947-803C-2DFF8628DAF5}" srcOrd="1" destOrd="0" presId="urn:microsoft.com/office/officeart/2018/5/layout/IconCircleLabelList"/>
    <dgm:cxn modelId="{758F72E1-AE6A-4D94-9F92-313CC0850203}" type="presParOf" srcId="{51A34490-5900-4918-9814-3EAC8C3FB5AA}" destId="{1EA076D8-D9A4-46C1-A8C6-B2535307DC78}" srcOrd="2" destOrd="0" presId="urn:microsoft.com/office/officeart/2018/5/layout/IconCircleLabelList"/>
    <dgm:cxn modelId="{49C333AD-2130-4032-AC82-BA58DCBA3885}" type="presParOf" srcId="{51A34490-5900-4918-9814-3EAC8C3FB5AA}" destId="{569FF528-53AF-4B1F-AD0A-FD4ACEEC6CF4}" srcOrd="3" destOrd="0" presId="urn:microsoft.com/office/officeart/2018/5/layout/IconCircleLabelList"/>
    <dgm:cxn modelId="{4A731DB9-2154-4662-BEC7-5F82855D5208}" type="presParOf" srcId="{2E06CDB5-BD41-4DAB-96E4-8862B6F95416}" destId="{F7248BCB-D49E-4898-B2FC-22540DD1975F}" srcOrd="1" destOrd="0" presId="urn:microsoft.com/office/officeart/2018/5/layout/IconCircleLabelList"/>
    <dgm:cxn modelId="{3EEF4569-360B-4453-89DD-B8340B696654}" type="presParOf" srcId="{2E06CDB5-BD41-4DAB-96E4-8862B6F95416}" destId="{E23351D1-EDD7-4453-B206-A4127434C242}" srcOrd="2" destOrd="0" presId="urn:microsoft.com/office/officeart/2018/5/layout/IconCircleLabelList"/>
    <dgm:cxn modelId="{C7FA7542-4207-459F-87BA-8E9E0793DB75}" type="presParOf" srcId="{E23351D1-EDD7-4453-B206-A4127434C242}" destId="{43484FA4-F1D5-4435-B431-EA639A6E9E9F}" srcOrd="0" destOrd="0" presId="urn:microsoft.com/office/officeart/2018/5/layout/IconCircleLabelList"/>
    <dgm:cxn modelId="{AB684866-4D9F-4C59-8E29-605C038C65DA}" type="presParOf" srcId="{E23351D1-EDD7-4453-B206-A4127434C242}" destId="{E9754E95-737E-46F2-ADB7-987C9229E3C9}" srcOrd="1" destOrd="0" presId="urn:microsoft.com/office/officeart/2018/5/layout/IconCircleLabelList"/>
    <dgm:cxn modelId="{179B20C5-BACB-43AD-BAE2-41FDEFB7685B}" type="presParOf" srcId="{E23351D1-EDD7-4453-B206-A4127434C242}" destId="{5C3F8A8B-455B-46A6-940B-197CFB027BD9}" srcOrd="2" destOrd="0" presId="urn:microsoft.com/office/officeart/2018/5/layout/IconCircleLabelList"/>
    <dgm:cxn modelId="{A22024C0-A979-44F1-839A-D1785A5DB99D}" type="presParOf" srcId="{E23351D1-EDD7-4453-B206-A4127434C242}" destId="{86B8EEA4-DF9C-4D80-9D7E-DF184573EEF9}" srcOrd="3" destOrd="0" presId="urn:microsoft.com/office/officeart/2018/5/layout/IconCircleLabelList"/>
    <dgm:cxn modelId="{EF6C7EBD-1A8C-469F-B413-4E23220CED39}" type="presParOf" srcId="{2E06CDB5-BD41-4DAB-96E4-8862B6F95416}" destId="{F723B349-CAD7-4ABA-ADEF-B3185D533DF8}" srcOrd="3" destOrd="0" presId="urn:microsoft.com/office/officeart/2018/5/layout/IconCircleLabelList"/>
    <dgm:cxn modelId="{5A5B94FB-FAA8-43B9-A27F-4BF91BA6C0D7}" type="presParOf" srcId="{2E06CDB5-BD41-4DAB-96E4-8862B6F95416}" destId="{DFC96071-FB00-4CC6-A557-83582620E78E}" srcOrd="4" destOrd="0" presId="urn:microsoft.com/office/officeart/2018/5/layout/IconCircleLabelList"/>
    <dgm:cxn modelId="{35BD6C69-E648-4AB5-AC52-033C83AABF85}" type="presParOf" srcId="{DFC96071-FB00-4CC6-A557-83582620E78E}" destId="{EA72B202-AE35-43CB-8572-DD396B6762EE}" srcOrd="0" destOrd="0" presId="urn:microsoft.com/office/officeart/2018/5/layout/IconCircleLabelList"/>
    <dgm:cxn modelId="{AE9B7BA2-0EE6-4CB4-8BFA-66F083420DFA}" type="presParOf" srcId="{DFC96071-FB00-4CC6-A557-83582620E78E}" destId="{0BC830BD-E3ED-49EE-A6BD-155F10C8A660}" srcOrd="1" destOrd="0" presId="urn:microsoft.com/office/officeart/2018/5/layout/IconCircleLabelList"/>
    <dgm:cxn modelId="{326506AB-DCC2-4F75-B230-533134760D1F}" type="presParOf" srcId="{DFC96071-FB00-4CC6-A557-83582620E78E}" destId="{9AE8BCFE-5224-4F9F-AD0F-621E9FD03039}" srcOrd="2" destOrd="0" presId="urn:microsoft.com/office/officeart/2018/5/layout/IconCircleLabelList"/>
    <dgm:cxn modelId="{D1EA3210-BC4B-4594-9AF9-1D3D8EDD069A}" type="presParOf" srcId="{DFC96071-FB00-4CC6-A557-83582620E78E}" destId="{B7BAD887-6C16-4A67-BC42-56AADC9CD4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2A34-5D31-46C4-92F9-7442A3BA8B9A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75923-BF48-4947-803C-2DFF8628DAF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FF528-53AF-4B1F-AD0A-FD4ACEEC6CF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needs to be configured on the client nodes are written here</a:t>
          </a:r>
        </a:p>
      </dsp:txBody>
      <dsp:txXfrm>
        <a:off x="75768" y="3053169"/>
        <a:ext cx="3093750" cy="720000"/>
      </dsp:txXfrm>
    </dsp:sp>
    <dsp:sp modelId="{43484FA4-F1D5-4435-B431-EA639A6E9E9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54E95-737E-46F2-ADB7-987C9229E3C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8EEA4-DF9C-4D80-9D7E-DF184573EEF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Simple YAML files.</a:t>
          </a:r>
        </a:p>
      </dsp:txBody>
      <dsp:txXfrm>
        <a:off x="3710925" y="3053169"/>
        <a:ext cx="3093750" cy="720000"/>
      </dsp:txXfrm>
    </dsp:sp>
    <dsp:sp modelId="{EA72B202-AE35-43CB-8572-DD396B6762E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830BD-E3ED-49EE-A6BD-155F10C8A660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D887-6C16-4A67-BC42-56AADC9CD4E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Written in natural language 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6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993E-FC26-4210-BD80-259C12AE2DD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ACF5-E809-4018-88DB-918C4951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2129721"/>
            <a:ext cx="5029202" cy="28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7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8" y="643468"/>
            <a:ext cx="79586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6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Units of code that could be used to automate parts of the environment</a:t>
            </a:r>
          </a:p>
          <a:p>
            <a:r>
              <a:rPr lang="en-US" sz="2000"/>
              <a:t>Plugin like</a:t>
            </a:r>
          </a:p>
          <a:p>
            <a:r>
              <a:rPr lang="en-US" sz="2000"/>
              <a:t>Standalone and can be written in standard scripting languages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7053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Ansible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Ansible is an open source IT automation engine that automates provisioning, configuration management, application deployment, orchestration, and many other IT processes similar to Chef and Puppet.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It is </a:t>
            </a:r>
          </a:p>
          <a:p>
            <a:pPr lvl="1"/>
            <a:r>
              <a:rPr lang="en-US" sz="1600"/>
              <a:t>Agentless (Only needs a SSH connection and the client has Python)</a:t>
            </a:r>
          </a:p>
          <a:p>
            <a:pPr lvl="1"/>
            <a:r>
              <a:rPr lang="en-US" sz="1600"/>
              <a:t>Declarative (Only need to say what to do, not how to do it)</a:t>
            </a:r>
          </a:p>
          <a:p>
            <a:pPr lvl="1"/>
            <a:r>
              <a:rPr lang="en-US" sz="1600"/>
              <a:t>Idempotent (Only needs to do what is needed and can be repeated)</a:t>
            </a:r>
          </a:p>
          <a:p>
            <a:pPr lvl="1"/>
            <a:r>
              <a:rPr lang="en-US" sz="1600"/>
              <a:t>Easy to Learn</a:t>
            </a: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FB449510-FD73-4A1E-A78C-5CDD4A09B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6" r="31388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378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Ansible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Ansible works by connecting all the nodes to a central server and pushing out small programs called modules to them.</a:t>
            </a:r>
          </a:p>
          <a:p>
            <a:r>
              <a:rPr lang="en-US" sz="2000"/>
              <a:t>The modules are then executed in the nodes and are removed after.</a:t>
            </a:r>
          </a:p>
          <a:p>
            <a:r>
              <a:rPr lang="en-US" sz="2000"/>
              <a:t>SSH is used to connect to the nodes from the central server.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321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07140"/>
            <a:ext cx="9240039" cy="524372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6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2503565"/>
            <a:ext cx="3619499" cy="1850872"/>
          </a:xfrm>
        </p:spPr>
        <p:txBody>
          <a:bodyPr>
            <a:normAutofit/>
          </a:bodyPr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740229"/>
            <a:ext cx="5669806" cy="5436734"/>
          </a:xfrm>
        </p:spPr>
        <p:txBody>
          <a:bodyPr anchor="ctr">
            <a:normAutofit/>
          </a:bodyPr>
          <a:lstStyle/>
          <a:p>
            <a:r>
              <a:rPr lang="en-US" sz="2000"/>
              <a:t>The details of host nodes that has to be accessed by Ansible is located here</a:t>
            </a:r>
          </a:p>
          <a:p>
            <a:r>
              <a:rPr lang="en-US" sz="2000"/>
              <a:t>They can be assigned to groups according to their functions</a:t>
            </a:r>
          </a:p>
          <a:p>
            <a:r>
              <a:rPr lang="en-US" sz="2000"/>
              <a:t>The default location is in “/etc/ansible/hosts”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80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0" y="1685975"/>
            <a:ext cx="9173823" cy="34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5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D1675-6E09-475C-A341-F855EEB704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24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77CA3-A72C-4E16-B68B-770BCC18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11392"/>
            <a:ext cx="9240039" cy="4435218"/>
          </a:xfrm>
          <a:prstGeom prst="rect">
            <a:avLst/>
          </a:prstGeom>
        </p:spPr>
      </p:pic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Breaking of a playbook into parts and having them be reusable component is what is called a Role</a:t>
            </a:r>
          </a:p>
          <a:p>
            <a:r>
              <a:rPr lang="en-US" sz="2000"/>
              <a:t>These are not a playbook itself and has to be called within the playbook being used.</a:t>
            </a:r>
          </a:p>
        </p:txBody>
      </p:sp>
    </p:spTree>
    <p:extLst>
      <p:ext uri="{BB962C8B-B14F-4D97-AF65-F5344CB8AC3E}">
        <p14:creationId xmlns:p14="http://schemas.microsoft.com/office/powerpoint/2010/main" val="330992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254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What is Ansible?</vt:lpstr>
      <vt:lpstr>How Ansible Works</vt:lpstr>
      <vt:lpstr>PowerPoint Presentation</vt:lpstr>
      <vt:lpstr>Inventory</vt:lpstr>
      <vt:lpstr>PowerPoint Presentation</vt:lpstr>
      <vt:lpstr>Playbook</vt:lpstr>
      <vt:lpstr>PowerPoint Presentation</vt:lpstr>
      <vt:lpstr>Roles</vt:lpstr>
      <vt:lpstr>PowerPoint Presentation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H.H.W.M.Binuka Sihan Paranagama it19129372</cp:lastModifiedBy>
  <cp:revision>26</cp:revision>
  <dcterms:created xsi:type="dcterms:W3CDTF">2021-12-16T09:24:56Z</dcterms:created>
  <dcterms:modified xsi:type="dcterms:W3CDTF">2021-12-18T06:28:29Z</dcterms:modified>
</cp:coreProperties>
</file>