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61D3F-51BC-01B6-FB91-2A383D70C29C}" v="56" dt="2025-04-11T09:46:11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ser FEKHAR" userId="S::y.fekhar@insta.fr::5332b0ee-0f55-4992-b204-aa6f8ebf61bf" providerId="AD" clId="Web-{CFD61D3F-51BC-01B6-FB91-2A383D70C29C}"/>
    <pc:docChg chg="modSld">
      <pc:chgData name="Yasser FEKHAR" userId="S::y.fekhar@insta.fr::5332b0ee-0f55-4992-b204-aa6f8ebf61bf" providerId="AD" clId="Web-{CFD61D3F-51BC-01B6-FB91-2A383D70C29C}" dt="2025-04-11T09:46:11.709" v="32" actId="20577"/>
      <pc:docMkLst>
        <pc:docMk/>
      </pc:docMkLst>
      <pc:sldChg chg="addSp modSp">
        <pc:chgData name="Yasser FEKHAR" userId="S::y.fekhar@insta.fr::5332b0ee-0f55-4992-b204-aa6f8ebf61bf" providerId="AD" clId="Web-{CFD61D3F-51BC-01B6-FB91-2A383D70C29C}" dt="2025-04-11T09:46:11.709" v="32" actId="20577"/>
        <pc:sldMkLst>
          <pc:docMk/>
          <pc:sldMk cId="0" sldId="259"/>
        </pc:sldMkLst>
        <pc:spChg chg="add mod">
          <ac:chgData name="Yasser FEKHAR" userId="S::y.fekhar@insta.fr::5332b0ee-0f55-4992-b204-aa6f8ebf61bf" providerId="AD" clId="Web-{CFD61D3F-51BC-01B6-FB91-2A383D70C29C}" dt="2025-04-11T09:46:11.709" v="32" actId="20577"/>
          <ac:spMkLst>
            <pc:docMk/>
            <pc:sldMk cId="0" sldId="259"/>
            <ac:spMk id="4" creationId="{AC2136DA-0259-022B-DB28-0E1164B0FB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5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mo-blog.fr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Veille Technologique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3743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>
                <a:solidFill>
                  <a:srgbClr val="0070C0"/>
                </a:solidFill>
              </a:rPr>
              <a:t>Thème</a:t>
            </a:r>
            <a:r>
              <a:rPr dirty="0">
                <a:solidFill>
                  <a:srgbClr val="0070C0"/>
                </a:solidFill>
              </a:rPr>
              <a:t> : La </a:t>
            </a:r>
            <a:r>
              <a:rPr dirty="0" err="1">
                <a:solidFill>
                  <a:srgbClr val="0070C0"/>
                </a:solidFill>
              </a:rPr>
              <a:t>Domotique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88CDB5-8EDF-F8F0-4786-CE6D3B7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72" y="2187060"/>
            <a:ext cx="4520455" cy="3539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Qu’est-ce que la domotique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1371600"/>
            <a:ext cx="7885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solidFill>
                  <a:srgbClr val="0070C0"/>
                </a:solidFill>
              </a:rPr>
              <a:t>La </a:t>
            </a:r>
            <a:r>
              <a:rPr dirty="0" err="1">
                <a:solidFill>
                  <a:srgbClr val="0070C0"/>
                </a:solidFill>
              </a:rPr>
              <a:t>domotique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regroupe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l’ensemble</a:t>
            </a:r>
            <a:r>
              <a:rPr dirty="0">
                <a:solidFill>
                  <a:srgbClr val="0070C0"/>
                </a:solidFill>
              </a:rPr>
              <a:t> des techniques </a:t>
            </a:r>
            <a:r>
              <a:rPr dirty="0" err="1">
                <a:solidFill>
                  <a:srgbClr val="0070C0"/>
                </a:solidFill>
              </a:rPr>
              <a:t>permettant</a:t>
            </a:r>
            <a:r>
              <a:rPr dirty="0">
                <a:solidFill>
                  <a:srgbClr val="0070C0"/>
                </a:solidFill>
              </a:rPr>
              <a:t> de </a:t>
            </a:r>
            <a:r>
              <a:rPr dirty="0" err="1">
                <a:solidFill>
                  <a:srgbClr val="0070C0"/>
                </a:solidFill>
              </a:rPr>
              <a:t>centraliser</a:t>
            </a:r>
            <a:r>
              <a:rPr dirty="0">
                <a:solidFill>
                  <a:srgbClr val="0070C0"/>
                </a:solidFill>
              </a:rPr>
              <a:t> le </a:t>
            </a:r>
            <a:r>
              <a:rPr dirty="0" err="1">
                <a:solidFill>
                  <a:srgbClr val="0070C0"/>
                </a:solidFill>
              </a:rPr>
              <a:t>contrôle</a:t>
            </a:r>
            <a:r>
              <a:rPr dirty="0">
                <a:solidFill>
                  <a:srgbClr val="0070C0"/>
                </a:solidFill>
              </a:rPr>
              <a:t> des </a:t>
            </a:r>
            <a:r>
              <a:rPr dirty="0" err="1">
                <a:solidFill>
                  <a:srgbClr val="0070C0"/>
                </a:solidFill>
              </a:rPr>
              <a:t>différents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systèmes</a:t>
            </a:r>
            <a:r>
              <a:rPr dirty="0">
                <a:solidFill>
                  <a:srgbClr val="0070C0"/>
                </a:solidFill>
              </a:rPr>
              <a:t> de la </a:t>
            </a:r>
            <a:r>
              <a:rPr dirty="0" err="1">
                <a:solidFill>
                  <a:srgbClr val="0070C0"/>
                </a:solidFill>
              </a:rPr>
              <a:t>maison</a:t>
            </a:r>
            <a:r>
              <a:rPr dirty="0">
                <a:solidFill>
                  <a:srgbClr val="0070C0"/>
                </a:solidFill>
              </a:rPr>
              <a:t> (</a:t>
            </a:r>
            <a:r>
              <a:rPr dirty="0" err="1">
                <a:solidFill>
                  <a:srgbClr val="0070C0"/>
                </a:solidFill>
              </a:rPr>
              <a:t>chauffage</a:t>
            </a:r>
            <a:r>
              <a:rPr dirty="0">
                <a:solidFill>
                  <a:srgbClr val="0070C0"/>
                </a:solidFill>
              </a:rPr>
              <a:t>, volets, </a:t>
            </a:r>
            <a:r>
              <a:rPr dirty="0" err="1">
                <a:solidFill>
                  <a:srgbClr val="0070C0"/>
                </a:solidFill>
              </a:rPr>
              <a:t>sécurité</a:t>
            </a:r>
            <a:r>
              <a:rPr dirty="0">
                <a:solidFill>
                  <a:srgbClr val="0070C0"/>
                </a:solidFill>
              </a:rPr>
              <a:t>, etc.).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CBE4B8-FDAF-51D4-F2AA-BD6B1D43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70" y="2351914"/>
            <a:ext cx="4137660" cy="3506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Les </a:t>
            </a:r>
            <a:r>
              <a:rPr dirty="0" err="1"/>
              <a:t>enjeux</a:t>
            </a:r>
            <a:r>
              <a:rPr dirty="0"/>
              <a:t> de la </a:t>
            </a:r>
            <a:r>
              <a:rPr dirty="0" err="1"/>
              <a:t>domotique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3D7F53-A8DC-C366-D786-248F76CC2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866" y="4690872"/>
            <a:ext cx="2959152" cy="1972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15227D-26D0-B409-30C6-E2A6F4F4055B}"/>
              </a:ext>
            </a:extLst>
          </p:cNvPr>
          <p:cNvSpPr txBox="1"/>
          <p:nvPr/>
        </p:nvSpPr>
        <p:spPr>
          <a:xfrm>
            <a:off x="5168496" y="1459990"/>
            <a:ext cx="3626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Inconvénients de la domotique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Coût d’installation élevé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Dépendance à la technologie et à internet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Risques de piratage ou failles de sécurité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Complexité pour les utilisateurs non familiers</a:t>
            </a:r>
          </a:p>
          <a:p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 et mises à jour nécessaires</a:t>
            </a:r>
          </a:p>
          <a:p>
            <a:endParaRPr lang="fr-FR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2E276C-C61D-F612-4FC2-8B9A421BD771}"/>
              </a:ext>
            </a:extLst>
          </p:cNvPr>
          <p:cNvSpPr txBox="1"/>
          <p:nvPr/>
        </p:nvSpPr>
        <p:spPr>
          <a:xfrm>
            <a:off x="347278" y="1373787"/>
            <a:ext cx="4351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b="1" dirty="0">
              <a:solidFill>
                <a:srgbClr val="0070C0"/>
              </a:solidFill>
            </a:endParaRPr>
          </a:p>
          <a:p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domotique présente plusieurs avantages :</a:t>
            </a:r>
          </a:p>
          <a:p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Automatisation des tâches quotidiennes</a:t>
            </a:r>
          </a:p>
          <a:p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Réduction de la consommation énergétique</a:t>
            </a:r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fr-FR" sz="1200" b="1" cap="all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Sécurité des biens et des personnes</a:t>
            </a:r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fr-FR" sz="1200" b="1" cap="all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Accessibilité pour les personnes âgées ou en situation de handicap</a:t>
            </a:r>
          </a:p>
          <a:p>
            <a:endParaRPr lang="fr-FR" sz="1200" b="1" cap="all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 Gestion à distance via smartphone ou assistant vocal</a:t>
            </a:r>
            <a:br>
              <a:rPr lang="fr-FR" sz="1200" b="1" cap="all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fr-FR" sz="1200" b="1" cap="all" dirty="0">
              <a:solidFill>
                <a:srgbClr val="0070C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fr-FR" sz="1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Perspectives </a:t>
            </a:r>
            <a:r>
              <a:rPr dirty="0" err="1"/>
              <a:t>d’avenir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5138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0070C0"/>
              </a:solidFill>
            </a:endParaRPr>
          </a:p>
          <a:p>
            <a:r>
              <a:rPr dirty="0" err="1">
                <a:solidFill>
                  <a:srgbClr val="0070C0"/>
                </a:solidFill>
              </a:rPr>
              <a:t>Évolutions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attendues</a:t>
            </a:r>
            <a:r>
              <a:rPr dirty="0">
                <a:solidFill>
                  <a:srgbClr val="0070C0"/>
                </a:solidFill>
              </a:rPr>
              <a:t> dans le </a:t>
            </a:r>
            <a:r>
              <a:rPr dirty="0" err="1">
                <a:solidFill>
                  <a:srgbClr val="0070C0"/>
                </a:solidFill>
              </a:rPr>
              <a:t>domaine</a:t>
            </a:r>
            <a:r>
              <a:rPr dirty="0">
                <a:solidFill>
                  <a:srgbClr val="0070C0"/>
                </a:solidFill>
              </a:rPr>
              <a:t> de la </a:t>
            </a:r>
            <a:r>
              <a:rPr dirty="0" err="1">
                <a:solidFill>
                  <a:srgbClr val="0070C0"/>
                </a:solidFill>
              </a:rPr>
              <a:t>domotique</a:t>
            </a:r>
            <a:r>
              <a:rPr dirty="0">
                <a:solidFill>
                  <a:srgbClr val="0070C0"/>
                </a:solidFill>
              </a:rPr>
              <a:t> :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- </a:t>
            </a:r>
            <a:r>
              <a:rPr dirty="0" err="1">
                <a:solidFill>
                  <a:srgbClr val="0070C0"/>
                </a:solidFill>
              </a:rPr>
              <a:t>Intégration</a:t>
            </a:r>
            <a:r>
              <a:rPr dirty="0">
                <a:solidFill>
                  <a:srgbClr val="0070C0"/>
                </a:solidFill>
              </a:rPr>
              <a:t> de </a:t>
            </a:r>
            <a:r>
              <a:rPr dirty="0" err="1">
                <a:solidFill>
                  <a:srgbClr val="0070C0"/>
                </a:solidFill>
              </a:rPr>
              <a:t>l’IA</a:t>
            </a:r>
            <a:endParaRPr dirty="0">
              <a:solidFill>
                <a:srgbClr val="0070C0"/>
              </a:solidFill>
            </a:endParaRPr>
          </a:p>
          <a:p>
            <a:pPr lvl="1"/>
            <a:r>
              <a:rPr lang="fr-FR" dirty="0">
                <a:solidFill>
                  <a:srgbClr val="0070C0"/>
                </a:solidFill>
              </a:rPr>
              <a:t>- </a:t>
            </a:r>
            <a:r>
              <a:rPr dirty="0" err="1">
                <a:solidFill>
                  <a:srgbClr val="0070C0"/>
                </a:solidFill>
              </a:rPr>
              <a:t>Interopérabilité</a:t>
            </a:r>
            <a:r>
              <a:rPr dirty="0">
                <a:solidFill>
                  <a:srgbClr val="0070C0"/>
                </a:solidFill>
              </a:rPr>
              <a:t> des </a:t>
            </a:r>
            <a:r>
              <a:rPr dirty="0" err="1">
                <a:solidFill>
                  <a:srgbClr val="0070C0"/>
                </a:solidFill>
              </a:rPr>
              <a:t>objets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 err="1">
                <a:solidFill>
                  <a:srgbClr val="0070C0"/>
                </a:solidFill>
              </a:rPr>
              <a:t>connectés</a:t>
            </a:r>
            <a:endParaRPr dirty="0">
              <a:solidFill>
                <a:srgbClr val="0070C0"/>
              </a:solidFill>
            </a:endParaRPr>
          </a:p>
          <a:p>
            <a:pPr lvl="1"/>
            <a:r>
              <a:rPr lang="fr-FR" dirty="0">
                <a:solidFill>
                  <a:srgbClr val="0070C0"/>
                </a:solidFill>
              </a:rPr>
              <a:t>- </a:t>
            </a:r>
            <a:r>
              <a:rPr dirty="0" err="1">
                <a:solidFill>
                  <a:srgbClr val="0070C0"/>
                </a:solidFill>
              </a:rPr>
              <a:t>Domotique</a:t>
            </a:r>
            <a:r>
              <a:rPr dirty="0">
                <a:solidFill>
                  <a:srgbClr val="0070C0"/>
                </a:solidFill>
              </a:rPr>
              <a:t> accessible à </a:t>
            </a:r>
            <a:r>
              <a:rPr dirty="0" err="1">
                <a:solidFill>
                  <a:srgbClr val="0070C0"/>
                </a:solidFill>
              </a:rPr>
              <a:t>tous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4B8991-5C6D-E5A4-EED5-A963E53D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49511"/>
            <a:ext cx="5540309" cy="3318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136DA-0259-022B-DB28-0E1164B0FB03}"/>
              </a:ext>
            </a:extLst>
          </p:cNvPr>
          <p:cNvSpPr txBox="1"/>
          <p:nvPr/>
        </p:nvSpPr>
        <p:spPr>
          <a:xfrm>
            <a:off x="1020904" y="6539309"/>
            <a:ext cx="719163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Site </a:t>
            </a:r>
            <a:r>
              <a:rPr lang="en-US" err="1">
                <a:solidFill>
                  <a:srgbClr val="00B0F0"/>
                </a:solidFill>
              </a:rPr>
              <a:t>où</a:t>
            </a:r>
            <a:r>
              <a:rPr lang="en-US">
                <a:solidFill>
                  <a:srgbClr val="00B0F0"/>
                </a:solidFill>
              </a:rPr>
              <a:t> je suis </a:t>
            </a:r>
            <a:r>
              <a:rPr lang="en-US" err="1">
                <a:solidFill>
                  <a:srgbClr val="00B0F0"/>
                </a:solidFill>
              </a:rPr>
              <a:t>l'actualité</a:t>
            </a:r>
            <a:r>
              <a:rPr lang="en-US">
                <a:solidFill>
                  <a:srgbClr val="00B0F0"/>
                </a:solidFill>
              </a:rPr>
              <a:t> de la </a:t>
            </a:r>
            <a:r>
              <a:rPr lang="en-US" err="1">
                <a:solidFill>
                  <a:srgbClr val="00B0F0"/>
                </a:solidFill>
              </a:rPr>
              <a:t>domotique</a:t>
            </a:r>
            <a:r>
              <a:rPr lang="en-US">
                <a:solidFill>
                  <a:srgbClr val="00B0F0"/>
                </a:solidFill>
              </a:rPr>
              <a:t> : </a:t>
            </a:r>
            <a:r>
              <a:rPr lang="en-US" dirty="0">
                <a:solidFill>
                  <a:srgbClr val="00B0F0"/>
                </a:solidFill>
                <a:ea typeface="+mn-lt"/>
                <a:cs typeface="+mn-lt"/>
                <a:hlinkClick r:id="rId3"/>
              </a:rPr>
              <a:t>https://www.domo-blog.fr/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30</TotalTime>
  <Words>154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À bandes</vt:lpstr>
      <vt:lpstr>Veille Technologique</vt:lpstr>
      <vt:lpstr>Qu’est-ce que la domotique ?</vt:lpstr>
      <vt:lpstr>Les enjeux de la domotique</vt:lpstr>
      <vt:lpstr>Perspectives d’avenir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anas fekhar</cp:lastModifiedBy>
  <cp:revision>14</cp:revision>
  <dcterms:created xsi:type="dcterms:W3CDTF">2013-01-27T09:14:16Z</dcterms:created>
  <dcterms:modified xsi:type="dcterms:W3CDTF">2025-04-11T09:46:13Z</dcterms:modified>
  <cp:category/>
</cp:coreProperties>
</file>