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3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2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5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34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3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6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8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2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5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5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98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Veille Technologique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237436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 err="1">
                <a:solidFill>
                  <a:srgbClr val="0070C0"/>
                </a:solidFill>
              </a:rPr>
              <a:t>Thème</a:t>
            </a:r>
            <a:r>
              <a:rPr dirty="0">
                <a:solidFill>
                  <a:srgbClr val="0070C0"/>
                </a:solidFill>
              </a:rPr>
              <a:t> : La </a:t>
            </a:r>
            <a:r>
              <a:rPr dirty="0" err="1">
                <a:solidFill>
                  <a:srgbClr val="0070C0"/>
                </a:solidFill>
              </a:rPr>
              <a:t>Domotique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788CDB5-8EDF-F8F0-4786-CE6D3B7ED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172" y="2187060"/>
            <a:ext cx="4520455" cy="35397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Qu’est-ce que la domotique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1" y="1371600"/>
            <a:ext cx="78855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>
                <a:solidFill>
                  <a:srgbClr val="0070C0"/>
                </a:solidFill>
              </a:rPr>
              <a:t>La </a:t>
            </a:r>
            <a:r>
              <a:rPr dirty="0" err="1">
                <a:solidFill>
                  <a:srgbClr val="0070C0"/>
                </a:solidFill>
              </a:rPr>
              <a:t>domotique</a:t>
            </a:r>
            <a:r>
              <a:rPr dirty="0">
                <a:solidFill>
                  <a:srgbClr val="0070C0"/>
                </a:solidFill>
              </a:rPr>
              <a:t> </a:t>
            </a:r>
            <a:r>
              <a:rPr dirty="0" err="1">
                <a:solidFill>
                  <a:srgbClr val="0070C0"/>
                </a:solidFill>
              </a:rPr>
              <a:t>regroupe</a:t>
            </a:r>
            <a:r>
              <a:rPr dirty="0">
                <a:solidFill>
                  <a:srgbClr val="0070C0"/>
                </a:solidFill>
              </a:rPr>
              <a:t> </a:t>
            </a:r>
            <a:r>
              <a:rPr dirty="0" err="1">
                <a:solidFill>
                  <a:srgbClr val="0070C0"/>
                </a:solidFill>
              </a:rPr>
              <a:t>l’ensemble</a:t>
            </a:r>
            <a:r>
              <a:rPr dirty="0">
                <a:solidFill>
                  <a:srgbClr val="0070C0"/>
                </a:solidFill>
              </a:rPr>
              <a:t> des techniques </a:t>
            </a:r>
            <a:r>
              <a:rPr dirty="0" err="1">
                <a:solidFill>
                  <a:srgbClr val="0070C0"/>
                </a:solidFill>
              </a:rPr>
              <a:t>permettant</a:t>
            </a:r>
            <a:r>
              <a:rPr dirty="0">
                <a:solidFill>
                  <a:srgbClr val="0070C0"/>
                </a:solidFill>
              </a:rPr>
              <a:t> de </a:t>
            </a:r>
            <a:r>
              <a:rPr dirty="0" err="1">
                <a:solidFill>
                  <a:srgbClr val="0070C0"/>
                </a:solidFill>
              </a:rPr>
              <a:t>centraliser</a:t>
            </a:r>
            <a:r>
              <a:rPr dirty="0">
                <a:solidFill>
                  <a:srgbClr val="0070C0"/>
                </a:solidFill>
              </a:rPr>
              <a:t> le </a:t>
            </a:r>
            <a:r>
              <a:rPr dirty="0" err="1">
                <a:solidFill>
                  <a:srgbClr val="0070C0"/>
                </a:solidFill>
              </a:rPr>
              <a:t>contrôle</a:t>
            </a:r>
            <a:r>
              <a:rPr dirty="0">
                <a:solidFill>
                  <a:srgbClr val="0070C0"/>
                </a:solidFill>
              </a:rPr>
              <a:t> des </a:t>
            </a:r>
            <a:r>
              <a:rPr dirty="0" err="1">
                <a:solidFill>
                  <a:srgbClr val="0070C0"/>
                </a:solidFill>
              </a:rPr>
              <a:t>différents</a:t>
            </a:r>
            <a:r>
              <a:rPr dirty="0">
                <a:solidFill>
                  <a:srgbClr val="0070C0"/>
                </a:solidFill>
              </a:rPr>
              <a:t> </a:t>
            </a:r>
            <a:r>
              <a:rPr dirty="0" err="1">
                <a:solidFill>
                  <a:srgbClr val="0070C0"/>
                </a:solidFill>
              </a:rPr>
              <a:t>systèmes</a:t>
            </a:r>
            <a:r>
              <a:rPr dirty="0">
                <a:solidFill>
                  <a:srgbClr val="0070C0"/>
                </a:solidFill>
              </a:rPr>
              <a:t> de la </a:t>
            </a:r>
            <a:r>
              <a:rPr dirty="0" err="1">
                <a:solidFill>
                  <a:srgbClr val="0070C0"/>
                </a:solidFill>
              </a:rPr>
              <a:t>maison</a:t>
            </a:r>
            <a:r>
              <a:rPr dirty="0">
                <a:solidFill>
                  <a:srgbClr val="0070C0"/>
                </a:solidFill>
              </a:rPr>
              <a:t> (</a:t>
            </a:r>
            <a:r>
              <a:rPr dirty="0" err="1">
                <a:solidFill>
                  <a:srgbClr val="0070C0"/>
                </a:solidFill>
              </a:rPr>
              <a:t>chauffage</a:t>
            </a:r>
            <a:r>
              <a:rPr dirty="0">
                <a:solidFill>
                  <a:srgbClr val="0070C0"/>
                </a:solidFill>
              </a:rPr>
              <a:t>, volets, </a:t>
            </a:r>
            <a:r>
              <a:rPr dirty="0" err="1">
                <a:solidFill>
                  <a:srgbClr val="0070C0"/>
                </a:solidFill>
              </a:rPr>
              <a:t>sécurité</a:t>
            </a:r>
            <a:r>
              <a:rPr dirty="0">
                <a:solidFill>
                  <a:srgbClr val="0070C0"/>
                </a:solidFill>
              </a:rPr>
              <a:t>, etc.).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ACBE4B8-FDAF-51D4-F2AA-BD6B1D439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170" y="2351914"/>
            <a:ext cx="4137660" cy="35063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Les </a:t>
            </a:r>
            <a:r>
              <a:rPr dirty="0" err="1"/>
              <a:t>enjeux</a:t>
            </a:r>
            <a:r>
              <a:rPr dirty="0"/>
              <a:t> de la </a:t>
            </a:r>
            <a:r>
              <a:rPr dirty="0" err="1"/>
              <a:t>domotique</a:t>
            </a:r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3D7F53-A8DC-C366-D786-248F76CC2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866" y="4690872"/>
            <a:ext cx="2959152" cy="197276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115227D-26D0-B409-30C6-E2A6F4F4055B}"/>
              </a:ext>
            </a:extLst>
          </p:cNvPr>
          <p:cNvSpPr txBox="1"/>
          <p:nvPr/>
        </p:nvSpPr>
        <p:spPr>
          <a:xfrm>
            <a:off x="5168496" y="1459990"/>
            <a:ext cx="36266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Inconvénients de la domotique</a:t>
            </a:r>
          </a:p>
          <a:p>
            <a:r>
              <a:rPr lang="fr-F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Coût d’installation élevé</a:t>
            </a:r>
          </a:p>
          <a:p>
            <a:r>
              <a:rPr lang="fr-F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Dépendance à la technologie et à internet</a:t>
            </a:r>
          </a:p>
          <a:p>
            <a:r>
              <a:rPr lang="fr-F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Risques de piratage ou failles de sécurité</a:t>
            </a:r>
          </a:p>
          <a:p>
            <a:r>
              <a:rPr lang="fr-F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Complexité pour les utilisateurs non familiers</a:t>
            </a:r>
          </a:p>
          <a:p>
            <a:r>
              <a:rPr lang="fr-F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Maintenance et mises à jour nécessaires</a:t>
            </a:r>
          </a:p>
          <a:p>
            <a:endParaRPr lang="fr-FR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A2E276C-C61D-F612-4FC2-8B9A421BD771}"/>
              </a:ext>
            </a:extLst>
          </p:cNvPr>
          <p:cNvSpPr txBox="1"/>
          <p:nvPr/>
        </p:nvSpPr>
        <p:spPr>
          <a:xfrm>
            <a:off x="347278" y="1373787"/>
            <a:ext cx="43511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200" b="1" dirty="0">
              <a:solidFill>
                <a:srgbClr val="0070C0"/>
              </a:solidFill>
            </a:endParaRPr>
          </a:p>
          <a:p>
            <a:r>
              <a:rPr lang="fr-FR" sz="1200" b="1" cap="all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 domotique présente plusieurs avantages :</a:t>
            </a:r>
          </a:p>
          <a:p>
            <a:br>
              <a:rPr lang="fr-FR" sz="1200" b="1" cap="all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fr-FR" sz="1200" b="1" cap="all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 Automatisation des tâches quotidiennes</a:t>
            </a:r>
          </a:p>
          <a:p>
            <a:br>
              <a:rPr lang="fr-FR" sz="1200" b="1" cap="all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fr-FR" sz="1200" b="1" cap="all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 Réduction de la consommation énergétique</a:t>
            </a:r>
            <a:br>
              <a:rPr lang="fr-FR" sz="1200" b="1" cap="all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lang="fr-FR" sz="1200" b="1" cap="all" dirty="0">
              <a:solidFill>
                <a:srgbClr val="0070C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fr-FR" sz="1200" b="1" cap="all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 Sécurité des biens et des personnes</a:t>
            </a:r>
            <a:br>
              <a:rPr lang="fr-FR" sz="1200" b="1" cap="all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lang="fr-FR" sz="1200" b="1" cap="all" dirty="0">
              <a:solidFill>
                <a:srgbClr val="0070C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fr-FR" sz="1200" b="1" cap="all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 Accessibilité pour les personnes âgées ou en situation de handicap</a:t>
            </a:r>
          </a:p>
          <a:p>
            <a:endParaRPr lang="fr-FR" sz="1200" b="1" cap="all" dirty="0">
              <a:solidFill>
                <a:srgbClr val="0070C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fr-FR" sz="1200" b="1" cap="all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 Gestion à distance via smartphone ou assistant vocal</a:t>
            </a:r>
            <a:br>
              <a:rPr lang="fr-FR" sz="1200" b="1" cap="all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lang="fr-FR" sz="1200" b="1" cap="all" dirty="0">
              <a:solidFill>
                <a:srgbClr val="0070C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endParaRPr lang="fr-FR" sz="12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Perspectives </a:t>
            </a:r>
            <a:r>
              <a:rPr dirty="0" err="1"/>
              <a:t>d’avenir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55138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>
              <a:solidFill>
                <a:srgbClr val="0070C0"/>
              </a:solidFill>
            </a:endParaRPr>
          </a:p>
          <a:p>
            <a:r>
              <a:rPr dirty="0" err="1">
                <a:solidFill>
                  <a:srgbClr val="0070C0"/>
                </a:solidFill>
              </a:rPr>
              <a:t>Évolutions</a:t>
            </a:r>
            <a:r>
              <a:rPr dirty="0">
                <a:solidFill>
                  <a:srgbClr val="0070C0"/>
                </a:solidFill>
              </a:rPr>
              <a:t> </a:t>
            </a:r>
            <a:r>
              <a:rPr dirty="0" err="1">
                <a:solidFill>
                  <a:srgbClr val="0070C0"/>
                </a:solidFill>
              </a:rPr>
              <a:t>attendues</a:t>
            </a:r>
            <a:r>
              <a:rPr dirty="0">
                <a:solidFill>
                  <a:srgbClr val="0070C0"/>
                </a:solidFill>
              </a:rPr>
              <a:t> dans le </a:t>
            </a:r>
            <a:r>
              <a:rPr dirty="0" err="1">
                <a:solidFill>
                  <a:srgbClr val="0070C0"/>
                </a:solidFill>
              </a:rPr>
              <a:t>domaine</a:t>
            </a:r>
            <a:r>
              <a:rPr dirty="0">
                <a:solidFill>
                  <a:srgbClr val="0070C0"/>
                </a:solidFill>
              </a:rPr>
              <a:t> de la </a:t>
            </a:r>
            <a:r>
              <a:rPr dirty="0" err="1">
                <a:solidFill>
                  <a:srgbClr val="0070C0"/>
                </a:solidFill>
              </a:rPr>
              <a:t>domotique</a:t>
            </a:r>
            <a:r>
              <a:rPr dirty="0">
                <a:solidFill>
                  <a:srgbClr val="0070C0"/>
                </a:solidFill>
              </a:rPr>
              <a:t> :</a:t>
            </a:r>
          </a:p>
          <a:p>
            <a:pPr lvl="1"/>
            <a:r>
              <a:rPr lang="fr-FR" dirty="0">
                <a:solidFill>
                  <a:srgbClr val="0070C0"/>
                </a:solidFill>
              </a:rPr>
              <a:t>- </a:t>
            </a:r>
            <a:r>
              <a:rPr dirty="0" err="1">
                <a:solidFill>
                  <a:srgbClr val="0070C0"/>
                </a:solidFill>
              </a:rPr>
              <a:t>Intégration</a:t>
            </a:r>
            <a:r>
              <a:rPr dirty="0">
                <a:solidFill>
                  <a:srgbClr val="0070C0"/>
                </a:solidFill>
              </a:rPr>
              <a:t> de </a:t>
            </a:r>
            <a:r>
              <a:rPr dirty="0" err="1">
                <a:solidFill>
                  <a:srgbClr val="0070C0"/>
                </a:solidFill>
              </a:rPr>
              <a:t>l’IA</a:t>
            </a:r>
            <a:endParaRPr dirty="0">
              <a:solidFill>
                <a:srgbClr val="0070C0"/>
              </a:solidFill>
            </a:endParaRPr>
          </a:p>
          <a:p>
            <a:pPr lvl="1"/>
            <a:r>
              <a:rPr lang="fr-FR" dirty="0">
                <a:solidFill>
                  <a:srgbClr val="0070C0"/>
                </a:solidFill>
              </a:rPr>
              <a:t>- </a:t>
            </a:r>
            <a:r>
              <a:rPr dirty="0" err="1">
                <a:solidFill>
                  <a:srgbClr val="0070C0"/>
                </a:solidFill>
              </a:rPr>
              <a:t>Interopérabilité</a:t>
            </a:r>
            <a:r>
              <a:rPr dirty="0">
                <a:solidFill>
                  <a:srgbClr val="0070C0"/>
                </a:solidFill>
              </a:rPr>
              <a:t> des </a:t>
            </a:r>
            <a:r>
              <a:rPr dirty="0" err="1">
                <a:solidFill>
                  <a:srgbClr val="0070C0"/>
                </a:solidFill>
              </a:rPr>
              <a:t>objets</a:t>
            </a:r>
            <a:r>
              <a:rPr dirty="0">
                <a:solidFill>
                  <a:srgbClr val="0070C0"/>
                </a:solidFill>
              </a:rPr>
              <a:t> </a:t>
            </a:r>
            <a:r>
              <a:rPr dirty="0" err="1">
                <a:solidFill>
                  <a:srgbClr val="0070C0"/>
                </a:solidFill>
              </a:rPr>
              <a:t>connectés</a:t>
            </a:r>
            <a:endParaRPr dirty="0">
              <a:solidFill>
                <a:srgbClr val="0070C0"/>
              </a:solidFill>
            </a:endParaRPr>
          </a:p>
          <a:p>
            <a:pPr lvl="1"/>
            <a:r>
              <a:rPr lang="fr-FR" dirty="0">
                <a:solidFill>
                  <a:srgbClr val="0070C0"/>
                </a:solidFill>
              </a:rPr>
              <a:t>- </a:t>
            </a:r>
            <a:r>
              <a:rPr dirty="0" err="1">
                <a:solidFill>
                  <a:srgbClr val="0070C0"/>
                </a:solidFill>
              </a:rPr>
              <a:t>Domotique</a:t>
            </a:r>
            <a:r>
              <a:rPr dirty="0">
                <a:solidFill>
                  <a:srgbClr val="0070C0"/>
                </a:solidFill>
              </a:rPr>
              <a:t> accessible à </a:t>
            </a:r>
            <a:r>
              <a:rPr dirty="0" err="1">
                <a:solidFill>
                  <a:srgbClr val="0070C0"/>
                </a:solidFill>
              </a:rPr>
              <a:t>tous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4B8991-5C6D-E5A4-EED5-A963E53D8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949511"/>
            <a:ext cx="5540309" cy="331895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À bande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TM03090430[[fn=À bandes]]</Template>
  <TotalTime>30</TotalTime>
  <Words>154</Words>
  <Application>Microsoft Office PowerPoint</Application>
  <PresentationFormat>Affichage à l'écran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Corbel</vt:lpstr>
      <vt:lpstr>Wingdings</vt:lpstr>
      <vt:lpstr>À bandes</vt:lpstr>
      <vt:lpstr>Veille Technologique</vt:lpstr>
      <vt:lpstr>Qu’est-ce que la domotique ?</vt:lpstr>
      <vt:lpstr>Les enjeux de la domotique</vt:lpstr>
      <vt:lpstr>Perspectives d’avenir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anas fekhar</cp:lastModifiedBy>
  <cp:revision>2</cp:revision>
  <dcterms:created xsi:type="dcterms:W3CDTF">2013-01-27T09:14:16Z</dcterms:created>
  <dcterms:modified xsi:type="dcterms:W3CDTF">2025-04-10T13:57:45Z</dcterms:modified>
  <cp:category/>
</cp:coreProperties>
</file>