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F9B5-1E69-D843-C5BC-8DD654540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A319-5EA6-1FB4-E4C9-178D9B87D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F71B-2B95-585F-FB40-97A9A1FD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BA37-3DE4-20C3-4880-C7A13737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F810-BC3E-1254-1D16-A7C345EF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678D-E679-3B93-4541-9877A9FB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B25F7-BFAF-0CB4-3139-A74CC395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E815-2648-2AFD-8567-D0B20A7B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83C8-F214-9297-3260-F7ED786D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3AE1-DE99-714C-8FF0-2031E036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25BB9-B94F-D115-938D-690E29287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F393-4E89-E7FE-A899-7F33F4CE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6CBC-9ED4-B95B-6789-FB9A0728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CDF0-3D90-1138-31F2-9DE3F0B2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F4AC-A5E1-1E97-2BBF-3B7B5D5B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A6DB-993E-4705-EA24-F155CCED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5923-504D-F879-0757-ECBBEB40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8CAD-A828-03F9-61FD-950CD504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DEED-AC29-C965-1BF9-D29005C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13B9-8F5C-CEA2-0973-1E095C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80C8-FEB8-2801-5C50-EBDBCFF4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3D30-7E40-8175-1862-F4BA670C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64A8-49CE-1CC6-ED32-ED833587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87B9-E5F9-E901-FF6A-9A8DC6C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AF2D-20C5-CDF9-A007-5AEF15F7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833C-E045-A637-4F54-6D782286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E916-0CBA-6B68-EA0D-A21026859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A826-EA38-074C-FCBE-876EFAA31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D4CE-C368-AC6B-C715-41C96C47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2856-E486-9A8F-0C68-EC30EE3A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29A5-B942-EB54-4AE5-B15DBA7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8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84EA-D45D-2480-F43B-C390FC2D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1717-2059-7DB2-FFDD-566B0B01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C5E9-8E68-EA37-969B-F2F84C7A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A9089-DB31-6FF6-BB89-170DB4DFA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76210-746F-D4A6-78EA-15CF68DC8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64463-9091-AA58-B9F8-11A6A38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D1856-4370-72D2-9ED3-72B9C300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A2ED6-D78A-B613-CC6E-5DF28893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140A-F168-EAD6-34CD-0AF0BF4C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A64BE-9DE1-68DE-A370-CF22BF7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12BC-B595-A06E-1372-3C4D91C4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18D9-2DDA-F4D4-441A-3DAE5925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AE2C0-F4E3-6424-9C79-E4D6860F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AC87-9586-D87E-AD15-BC2B170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DF75-0F6E-5B7C-35F5-72D1CBB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00B5-9115-E03E-D36A-77D759C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FF46-53BA-923C-D1D1-F5AAFB5A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EAC55-AFD9-A0B8-4920-7083D27A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EE24-BCB2-0D37-1359-9EBB902D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170D-EF87-2E1E-58B5-1B94C193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5B8D-B863-0AAF-6AF9-70D65FFD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D7F8-F694-4616-83F7-298C159E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06B2C-9534-32B4-4C0A-927567F7D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8228F-E982-5C62-5621-3ECC3F70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1E297-6EA2-FA79-5832-AF77DC16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FB8A4-5D17-994C-2CC7-7FCEA0B5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95E-C120-7F1F-FF51-A26836E2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9C1F0-BF82-9B6E-AA2F-6E1BD4A5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97412-3282-756B-2E31-34D0FD63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ED75-0DFB-EFAB-2175-66A2AC96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CE8-31C3-49ED-82AA-E0CD91B51AAC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3B1B-22DD-4AB9-3FEE-E2810C67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3449-820C-6E90-E68C-7B51977E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DE34-E746-409A-8600-F767F744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FD34D-B5B0-1A03-C103-3F22FC07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32" y="1443038"/>
            <a:ext cx="6467474" cy="431164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3373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Yassar Khan</dc:creator>
  <cp:lastModifiedBy>Yassar Khan</cp:lastModifiedBy>
  <cp:revision>1</cp:revision>
  <dcterms:created xsi:type="dcterms:W3CDTF">2023-03-11T17:07:11Z</dcterms:created>
  <dcterms:modified xsi:type="dcterms:W3CDTF">2023-03-11T17:13:19Z</dcterms:modified>
</cp:coreProperties>
</file>