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8" autoAdjust="0"/>
    <p:restoredTop sz="94660"/>
  </p:normalViewPr>
  <p:slideViewPr>
    <p:cSldViewPr>
      <p:cViewPr varScale="1">
        <p:scale>
          <a:sx n="69" d="100"/>
          <a:sy n="69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E94729E-54D6-4A19-8101-CA71AE0A3FA0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45CC8F3-6DBA-4A5A-93CF-3094DB935C5B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D:\LogoSPGE-New-1-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4471" y="-152400"/>
            <a:ext cx="1511939" cy="1303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4729E-54D6-4A19-8101-CA71AE0A3FA0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C8F3-6DBA-4A5A-93CF-3094DB935C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4729E-54D6-4A19-8101-CA71AE0A3FA0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C8F3-6DBA-4A5A-93CF-3094DB935C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E94729E-54D6-4A19-8101-CA71AE0A3FA0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>
          <a:xfrm>
            <a:off x="8153400" y="5638800"/>
            <a:ext cx="609600" cy="521208"/>
          </a:xfrm>
        </p:spPr>
        <p:txBody>
          <a:bodyPr rtlCol="0"/>
          <a:lstStyle/>
          <a:p>
            <a:fld id="{D45CC8F3-6DBA-4A5A-93CF-3094DB935C5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E94729E-54D6-4A19-8101-CA71AE0A3FA0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45CC8F3-6DBA-4A5A-93CF-3094DB935C5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4729E-54D6-4A19-8101-CA71AE0A3FA0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C8F3-6DBA-4A5A-93CF-3094DB935C5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4729E-54D6-4A19-8101-CA71AE0A3FA0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C8F3-6DBA-4A5A-93CF-3094DB935C5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E94729E-54D6-4A19-8101-CA71AE0A3FA0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45CC8F3-6DBA-4A5A-93CF-3094DB935C5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4729E-54D6-4A19-8101-CA71AE0A3FA0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CC8F3-6DBA-4A5A-93CF-3094DB935C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E94729E-54D6-4A19-8101-CA71AE0A3FA0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45CC8F3-6DBA-4A5A-93CF-3094DB935C5B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E94729E-54D6-4A19-8101-CA71AE0A3FA0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45CC8F3-6DBA-4A5A-93CF-3094DB935C5B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E94729E-54D6-4A19-8101-CA71AE0A3FA0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45CC8F3-6DBA-4A5A-93CF-3094DB935C5B}" type="slidenum">
              <a:rPr lang="en-US" smtClean="0"/>
              <a:t>‹#›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700" y="5611177"/>
            <a:ext cx="1511300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European Roulette Game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SPGE </a:t>
            </a:r>
            <a:r>
              <a:rPr lang="en-US" dirty="0" smtClean="0"/>
              <a:t>Engineers</a:t>
            </a:r>
            <a:endParaRPr lang="bg-BG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726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Описание на проекта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Проекта представлява игрови модул за европейска рулетка. Той приема залози от играч(за число, цвят, четно или нечетно, ред, колона). Изплаща печалба на играча според таблица (</a:t>
            </a:r>
            <a:r>
              <a:rPr lang="en-US" dirty="0" smtClean="0"/>
              <a:t>paytable).</a:t>
            </a:r>
          </a:p>
          <a:p>
            <a:r>
              <a:rPr lang="bg-BG" dirty="0" smtClean="0"/>
              <a:t>Използваните технологии са програмиране на събитийно визуално програмиране</a:t>
            </a:r>
            <a:r>
              <a:rPr lang="en-US" dirty="0" smtClean="0"/>
              <a:t> </a:t>
            </a:r>
            <a:r>
              <a:rPr lang="bg-BG" dirty="0" smtClean="0"/>
              <a:t>на език за програмиране </a:t>
            </a:r>
            <a:r>
              <a:rPr lang="en-US" dirty="0" smtClean="0"/>
              <a:t>Visual Basic.</a:t>
            </a:r>
            <a:r>
              <a:rPr lang="bg-BG" dirty="0" smtClean="0"/>
              <a:t> Средата на разработка е </a:t>
            </a:r>
            <a:r>
              <a:rPr lang="en-US" dirty="0" smtClean="0"/>
              <a:t>Visual Studio 2017. </a:t>
            </a:r>
            <a:r>
              <a:rPr lang="bg-BG" dirty="0" smtClean="0"/>
              <a:t>Проектът е във формат </a:t>
            </a:r>
            <a:r>
              <a:rPr lang="en-US" dirty="0" smtClean="0"/>
              <a:t>form application </a:t>
            </a:r>
            <a:r>
              <a:rPr lang="bg-BG" dirty="0" smtClean="0"/>
              <a:t>на </a:t>
            </a:r>
            <a:r>
              <a:rPr lang="en-US" dirty="0" smtClean="0"/>
              <a:t>VB.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716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75" y="3381375"/>
            <a:ext cx="95250" cy="9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 descr="D:\bi.gif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17612"/>
            <a:ext cx="5030787" cy="5030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user\Downloads\v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9314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Благодарим за вниманието!</a:t>
            </a:r>
            <a:endParaRPr lang="en-US" dirty="0"/>
          </a:p>
        </p:txBody>
      </p:sp>
      <p:pic>
        <p:nvPicPr>
          <p:cNvPr id="4098" name="Picture 2" descr="D:\tenor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438400" y="2133600"/>
            <a:ext cx="35814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0455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42</TotalTime>
  <Words>79</Words>
  <Application>Microsoft Office PowerPoint</Application>
  <PresentationFormat>On-screen Show (4:3)</PresentationFormat>
  <Paragraphs>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Oriel</vt:lpstr>
      <vt:lpstr>European Roulette Game</vt:lpstr>
      <vt:lpstr>Описание на проекта</vt:lpstr>
      <vt:lpstr>PowerPoint Presentation</vt:lpstr>
      <vt:lpstr>Благодарим за вниманието!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European Rouette Game</dc:title>
  <dc:creator>user</dc:creator>
  <cp:lastModifiedBy>user</cp:lastModifiedBy>
  <cp:revision>4</cp:revision>
  <dcterms:created xsi:type="dcterms:W3CDTF">2018-06-24T11:22:03Z</dcterms:created>
  <dcterms:modified xsi:type="dcterms:W3CDTF">2018-06-24T12:04:51Z</dcterms:modified>
</cp:coreProperties>
</file>