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imp46tj75+J4EFJxJPgv8nXcyk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186BCD-50F5-4FD4-915E-9314B7A2B0E6}">
  <a:tblStyle styleId="{59186BCD-50F5-4FD4-915E-9314B7A2B0E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stakeholders</a:t>
            </a:r>
            <a:endParaRPr/>
          </a:p>
        </p:txBody>
      </p:sp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256850" y="1143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Mohamed Al-sakkary (owner)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 Hwaida Al-sakkary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Fawaz CEO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manager</a:t>
            </a:r>
            <a:endParaRPr b="0" i="0" u="none" strike="noStrike">
              <a:solidFill>
                <a:srgbClr val="0F47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1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476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TEAM LEADER</a:t>
            </a:r>
            <a:endParaRPr>
              <a:solidFill>
                <a:srgbClr val="0F47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manager</a:t>
            </a:r>
            <a:endParaRPr/>
          </a:p>
          <a:p>
            <a:pPr indent="-2854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○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 department manager</a:t>
            </a:r>
            <a:endParaRPr/>
          </a:p>
          <a:p>
            <a:pPr indent="-285496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■"/>
            </a:pPr>
            <a:r>
              <a:rPr b="0" i="1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leaders</a:t>
            </a:r>
            <a:endParaRPr/>
          </a:p>
          <a:p>
            <a:pPr indent="-285496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/>
          </a:p>
          <a:p>
            <a:pPr indent="-2854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○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department manager</a:t>
            </a:r>
            <a:endParaRPr/>
          </a:p>
          <a:p>
            <a:pPr indent="-285496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■"/>
            </a:pPr>
            <a:r>
              <a:rPr b="0" i="1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leaders</a:t>
            </a:r>
            <a:endParaRPr/>
          </a:p>
          <a:p>
            <a:pPr indent="-285496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manager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manager</a:t>
            </a:r>
            <a:endParaRPr>
              <a:solidFill>
                <a:srgbClr val="0F47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manager 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parts company CEO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recruits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Bmw normal users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Bmw high end users 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lang="en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Finance manager</a:t>
            </a:r>
            <a:endParaRPr b="0" i="0" u="none" strike="noStrike">
              <a:solidFill>
                <a:srgbClr val="0F47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{59186BCD-50F5-4FD4-915E-9314B7A2B0E6}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Role (Related to project)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Involvement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Engagement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Owner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Main sponsor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Strategic advisor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Wants the project to succeed. But he doesn't want to lose the high end users ,so low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regularly, but not daily. Ask questions and give updates.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consultant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Secondary sponsor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Strategic advisor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regularly, but not daily. Ask questions and give updates.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CEO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Project sponsor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/>
                        <a:t>The main project owner,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The one who approves on the project details or any changes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as frequent as needed and manage closely 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manager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Automotive Service Product Manager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RESPONSIBLE FOR BUILDING THE NEW WORKSHOP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HIGH IMPACT ,THE PROJECT PUTS HIM UNDER SPOT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directly involved. Keep updated on progress and performance.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 manager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CONSULTANT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He will be a great consultant for the project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The project will Increase the operation so the authority of the manager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Not directly involved, but should be updated before launch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2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Understanding stakeholders (stakeholder analysis)</a:t>
            </a:r>
            <a:endParaRPr b="1" i="0" sz="2000" u="none" cap="none" strike="noStrike">
              <a:solidFill>
                <a:srgbClr val="4285F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3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{59186BCD-50F5-4FD4-915E-9314B7A2B0E6}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Role (Related to project)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Involvement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Engagement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Mechanical department manager</a:t>
                      </a:r>
                      <a:endParaRPr b="0" i="0" sz="1000" u="none" cap="none" strike="noStrike">
                        <a:solidFill>
                          <a:srgbClr val="0F476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Responsible for the mechanical team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Makes high-level decisions; serves as team resource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regularly, but not daily. Ask questions and give updates.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Electrical department manager</a:t>
                      </a:r>
                      <a:endParaRPr b="0" i="0" sz="1400" u="none" cap="none" strike="noStrike">
                        <a:solidFill>
                          <a:srgbClr val="0F476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Responsible for the electrical team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Makes high-level decisions; serves as team resource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Invested in the project as a team member. Possible resistance if things didn’t go as the way he finds right.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daily as project team member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Hr manager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Recruiting and training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/>
                        <a:t>RECRUIT THE NEW TEAMS AND MANAGE THE TRAINING PROCESS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Directly involved in the project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as needed to inform and get feedback.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Marketing manager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Marketing campaign for the project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Responsible for the marketing campaign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directly involved. Keep updated on progress and performance.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Sales manager 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Responsible for the main deal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Gives feed back about the service after launch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Little impact on their role.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NOT DIRECTLY INVOLVED, but should be updated before launch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3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Understanding stakeholders (stakeholder analysis)</a:t>
            </a:r>
            <a:endParaRPr b="1" i="0" sz="2000" u="none" cap="none" strike="noStrike">
              <a:solidFill>
                <a:srgbClr val="4285F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4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{59186BCD-50F5-4FD4-915E-9314B7A2B0E6}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Role (Related to project)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Involvement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Engagement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parts company CEO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Other stakeholder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(vendor)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THE MAIN CONTRACT THAT IS NEEDED FOR THE MATERIALS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Wants the project to succeed. HIS BENIFIS CONTROL HIS DECISION.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NEEDS TO MANAGE CLOSELY AND CAREFULLY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Financial Manager</a:t>
                      </a:r>
                      <a:endParaRPr b="0" i="0" sz="1000" u="none" cap="none" strike="noStrike">
                        <a:solidFill>
                          <a:srgbClr val="0F476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MANAGER AT THE COMPANY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/>
                        <a:t>PROVIDE FUNDS FOR THE PROJECT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Invested in the project as a member. Possible resistance if Not informed with the details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is crucial for all finance details and manage closely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n" sz="14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leaders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Trainers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/>
                        <a:t>Can give feedback on the customer experience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as needed to inform and get feedback.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Bmw normal users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Outside stakeholder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The customer targeted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Little impact at present.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Not directly involved. Keep updated on progress and performance.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Bmw high end users 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Outside stakeholder</a:t>
                      </a:r>
                      <a:endParaRPr sz="14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feedback about the service after launch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Little impact on their received service. Medium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Not directly involved, but should be updated before launch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4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Understanding stakeholders (stakeholder analysis)</a:t>
            </a:r>
            <a:endParaRPr b="1" i="0" sz="2000" u="none" cap="none" strike="noStrike">
              <a:solidFill>
                <a:srgbClr val="4285F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Kareem Sakkary</dc:creator>
</cp:coreProperties>
</file>