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"/>
  </p:notesMasterIdLst>
  <p:sldIdLst>
    <p:sldId id="256" r:id="rId2"/>
    <p:sldId id="261" r:id="rId3"/>
    <p:sldId id="272" r:id="rId4"/>
  </p:sldIdLst>
  <p:sldSz cx="9144000" cy="5143500" type="screen16x9"/>
  <p:notesSz cx="6858000" cy="9144000"/>
  <p:embeddedFontLst>
    <p:embeddedFont>
      <p:font typeface="Raleway" pitchFamily="2" charset="0"/>
      <p:regular r:id="rId6"/>
      <p:bold r:id="rId7"/>
      <p:italic r:id="rId8"/>
      <p:boldItalic r:id="rId9"/>
    </p:embeddedFont>
    <p:embeddedFont>
      <p:font typeface="Lato" pitchFamily="34" charset="0"/>
      <p:regular r:id="rId10"/>
      <p:bold r:id="rId11"/>
      <p:italic r:id="rId12"/>
      <p:boldItalic r:id="rId13"/>
    </p:embeddedFont>
    <p:embeddedFont>
      <p:font typeface="Lato Black" pitchFamily="34" charset="0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370" y="-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5136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liphia.com/?cpid=ASSIUSYS" TargetMode="External"/><Relationship Id="rId7" Type="http://schemas.openxmlformats.org/officeDocument/2006/relationships/hyperlink" Target="https://apps.apple.com/us/app/aliphia/id1234965689?fbclid=IwAR0eVNOzlsVkMI9xE__kxH8lvdlfYlgB7jom6DWbPC4CVcJN6BriU9blIx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sb.aliphia&amp;hl=ar&amp;fbclid=IwAR2_gdlSVysZO7eEmndEI-YRI0kXNBoZuOPlopDLnexOEXoBG9ggGzR_3yU" TargetMode="External"/><Relationship Id="rId5" Type="http://schemas.openxmlformats.org/officeDocument/2006/relationships/hyperlink" Target="https://www.youtube.com/channel/UC968zwO9Jii-FvbbCHFFtiw" TargetMode="External"/><Relationship Id="rId4" Type="http://schemas.openxmlformats.org/officeDocument/2006/relationships/hyperlink" Target="https://aliphia.com/doc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siusystem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tel:01092949666" TargetMode="External"/><Relationship Id="rId5" Type="http://schemas.openxmlformats.org/officeDocument/2006/relationships/hyperlink" Target="tel:01093090045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1123950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ar-EG" sz="6600" b="1" dirty="0"/>
              <a:t>النسخة التجريبية</a:t>
            </a:r>
            <a:endParaRPr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2362200" y="-9525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 rtl="1"/>
            <a:r>
              <a:rPr lang="ar-EG" b="1" dirty="0">
                <a:solidFill>
                  <a:schemeClr val="bg2"/>
                </a:solidFill>
              </a:rPr>
              <a:t>نبذة مختصرة عن الشركة :-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381000" y="695850"/>
            <a:ext cx="8443800" cy="42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r" rtl="1">
              <a:buNone/>
            </a:pPr>
            <a:r>
              <a:rPr lang="ar-EG" b="1" dirty="0">
                <a:solidFill>
                  <a:schemeClr val="tx1">
                    <a:lumMod val="75000"/>
                  </a:schemeClr>
                </a:solidFill>
              </a:rPr>
              <a:t>شركة </a:t>
            </a:r>
            <a:r>
              <a:rPr lang="en-US" b="1" dirty="0" err="1">
                <a:solidFill>
                  <a:schemeClr val="tx1">
                    <a:lumMod val="75000"/>
                  </a:schemeClr>
                </a:solidFill>
              </a:rPr>
              <a:t>Assiu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 System </a:t>
            </a:r>
            <a:r>
              <a:rPr lang="ar-EG" b="1" dirty="0">
                <a:solidFill>
                  <a:schemeClr val="tx1">
                    <a:lumMod val="75000"/>
                  </a:schemeClr>
                </a:solidFill>
              </a:rPr>
              <a:t> هي الوكيل الحصري ل </a:t>
            </a:r>
            <a:r>
              <a:rPr lang="en-US" b="1" dirty="0" err="1">
                <a:solidFill>
                  <a:schemeClr val="tx1">
                    <a:lumMod val="75000"/>
                  </a:schemeClr>
                </a:solidFill>
              </a:rPr>
              <a:t>Aliphia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ar-EG" b="1" dirty="0">
                <a:solidFill>
                  <a:schemeClr val="tx1">
                    <a:lumMod val="75000"/>
                  </a:schemeClr>
                </a:solidFill>
              </a:rPr>
              <a:t> للمحاسبة و إدارة الاعمال .</a:t>
            </a:r>
          </a:p>
          <a:p>
            <a:pPr marL="114300" lvl="0" indent="0" algn="r" rtl="1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ar-EG" sz="100" dirty="0" smtClean="0"/>
          </a:p>
          <a:p>
            <a:pPr lvl="0" algn="r" rtl="1"/>
            <a:r>
              <a:rPr lang="ar-EG" dirty="0">
                <a:solidFill>
                  <a:schemeClr val="tx1">
                    <a:lumMod val="75000"/>
                  </a:schemeClr>
                </a:solidFill>
              </a:rPr>
              <a:t>للحصول علي النسخة التجريبية اضغط </a:t>
            </a:r>
            <a:r>
              <a:rPr lang="ar-EG" b="1" u="sng" dirty="0">
                <a:hlinkClick r:id="rId3"/>
              </a:rPr>
              <a:t>تحميل</a:t>
            </a:r>
            <a:endParaRPr lang="ar-EG" b="1" u="sng" dirty="0"/>
          </a:p>
          <a:p>
            <a:pPr lvl="0" algn="r" rtl="1"/>
            <a:r>
              <a:rPr lang="ar-EG" dirty="0">
                <a:solidFill>
                  <a:schemeClr val="tx1">
                    <a:lumMod val="75000"/>
                  </a:schemeClr>
                </a:solidFill>
              </a:rPr>
              <a:t>للحصول علي دليل المُستخدم اضغط </a:t>
            </a:r>
            <a:r>
              <a:rPr lang="ar-EG" b="1" u="sng" dirty="0">
                <a:hlinkClick r:id="rId4"/>
              </a:rPr>
              <a:t>تحميل</a:t>
            </a:r>
            <a:endParaRPr lang="ar-EG" b="1" u="sng" dirty="0"/>
          </a:p>
          <a:p>
            <a:pPr lvl="0" algn="r" rtl="1"/>
            <a:r>
              <a:rPr lang="ar-EG" dirty="0">
                <a:solidFill>
                  <a:schemeClr val="tx1">
                    <a:lumMod val="75000"/>
                  </a:schemeClr>
                </a:solidFill>
              </a:rPr>
              <a:t>للحصول علي دروس الفيديو اضغط </a:t>
            </a:r>
            <a:r>
              <a:rPr lang="ar-EG" b="1" u="sng" dirty="0" smtClean="0">
                <a:hlinkClick r:id="rId5"/>
              </a:rPr>
              <a:t>تحميل</a:t>
            </a:r>
            <a:endParaRPr lang="ar-EG" b="1" u="sng" dirty="0" smtClean="0"/>
          </a:p>
          <a:p>
            <a:pPr marL="114300" indent="0" algn="r" rtl="1">
              <a:buNone/>
            </a:pPr>
            <a:endParaRPr lang="ar-EG" sz="100" b="1" dirty="0" smtClean="0"/>
          </a:p>
          <a:p>
            <a:pPr marL="114300" indent="0" algn="r" rtl="1">
              <a:buNone/>
            </a:pPr>
            <a:r>
              <a:rPr lang="ar-EG" b="1" dirty="0" smtClean="0">
                <a:solidFill>
                  <a:schemeClr val="tx1">
                    <a:lumMod val="75000"/>
                  </a:schemeClr>
                </a:solidFill>
              </a:rPr>
              <a:t>تطبيق</a:t>
            </a:r>
            <a:r>
              <a:rPr lang="ar-EG" b="1" dirty="0" smtClean="0"/>
              <a:t> </a:t>
            </a:r>
            <a:r>
              <a:rPr lang="en-US" b="1" u="sng" dirty="0" err="1" smtClean="0">
                <a:solidFill>
                  <a:schemeClr val="bg2"/>
                </a:solidFill>
              </a:rPr>
              <a:t>Aliphia</a:t>
            </a:r>
            <a:r>
              <a:rPr lang="ar-EG" b="1" dirty="0" smtClean="0">
                <a:solidFill>
                  <a:schemeClr val="bg2"/>
                </a:solidFill>
              </a:rPr>
              <a:t> :-</a:t>
            </a:r>
          </a:p>
          <a:p>
            <a:pPr marL="114300" indent="0" algn="r" rtl="1">
              <a:buNone/>
            </a:pPr>
            <a:endParaRPr lang="ar-EG" sz="100" b="1" u="sng" dirty="0" smtClean="0">
              <a:solidFill>
                <a:schemeClr val="bg2"/>
              </a:solidFill>
            </a:endParaRPr>
          </a:p>
          <a:p>
            <a:pPr algn="r" rtl="1"/>
            <a:r>
              <a:rPr lang="ar-EG" dirty="0" smtClean="0">
                <a:solidFill>
                  <a:schemeClr val="tx1">
                    <a:lumMod val="75000"/>
                  </a:schemeClr>
                </a:solidFill>
              </a:rPr>
              <a:t>للحصول </a:t>
            </a:r>
            <a:r>
              <a:rPr lang="ar-EG" dirty="0">
                <a:solidFill>
                  <a:schemeClr val="tx1">
                    <a:lumMod val="75000"/>
                  </a:schemeClr>
                </a:solidFill>
              </a:rPr>
              <a:t>علي تطبيق اندرويد اضغط </a:t>
            </a:r>
            <a:r>
              <a:rPr lang="ar-EG" b="1" u="sng" dirty="0" smtClean="0">
                <a:hlinkClick r:id="rId6"/>
              </a:rPr>
              <a:t>تحميل</a:t>
            </a:r>
            <a:endParaRPr lang="ar-EG" b="1" u="sng" dirty="0"/>
          </a:p>
          <a:p>
            <a:pPr algn="r" rtl="1"/>
            <a:r>
              <a:rPr lang="ar-EG" dirty="0">
                <a:solidFill>
                  <a:schemeClr val="tx1">
                    <a:lumMod val="75000"/>
                  </a:schemeClr>
                </a:solidFill>
              </a:rPr>
              <a:t>للحصول علي تطبيق ايفون اضغط </a:t>
            </a:r>
            <a:r>
              <a:rPr lang="ar-EG" b="1" u="sng" dirty="0" smtClean="0">
                <a:hlinkClick r:id="rId7"/>
              </a:rPr>
              <a:t>تحميل</a:t>
            </a:r>
            <a:endParaRPr lang="ar-EG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339;p34"/>
          <p:cNvSpPr txBox="1">
            <a:spLocks noGrp="1"/>
          </p:cNvSpPr>
          <p:nvPr>
            <p:ph type="sldNum" idx="12"/>
          </p:nvPr>
        </p:nvSpPr>
        <p:spPr>
          <a:xfrm>
            <a:off x="8480584" y="5113395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8" name="Google Shape;98;p18"/>
          <p:cNvSpPr txBox="1">
            <a:spLocks/>
          </p:cNvSpPr>
          <p:nvPr/>
        </p:nvSpPr>
        <p:spPr>
          <a:xfrm>
            <a:off x="2203157" y="3151428"/>
            <a:ext cx="4671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n-US" sz="1800" dirty="0" smtClean="0">
                <a:ln w="3175">
                  <a:solidFill>
                    <a:schemeClr val="tx2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3"/>
              </a:rPr>
              <a:t>www.assiusystems.com</a:t>
            </a:r>
            <a:endParaRPr lang="en-US" sz="1800" dirty="0">
              <a:ln w="3175">
                <a:solidFill>
                  <a:schemeClr val="tx2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" name="Picture 2" descr="E:\F\All of GD\Work\PS\AssiuSystemLogo\AssiuSyste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130" y="514350"/>
            <a:ext cx="4959070" cy="2789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574757" y="3515488"/>
            <a:ext cx="1898930" cy="34163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ar-EG" sz="1800" b="0" dirty="0" smtClean="0">
                <a:ln w="3175">
                  <a:solidFill>
                    <a:schemeClr val="tx2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01093090045</a:t>
            </a:r>
            <a:endParaRPr lang="en-US" sz="2000" b="0" dirty="0">
              <a:ln w="3175">
                <a:solidFill>
                  <a:schemeClr val="tx2"/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82849" y="3857120"/>
            <a:ext cx="1898930" cy="34163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ar-EG" sz="1800" b="0" dirty="0" smtClean="0">
                <a:ln w="3175">
                  <a:solidFill>
                    <a:schemeClr val="tx2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01092949666</a:t>
            </a:r>
            <a:endParaRPr lang="en-US" sz="2000" b="0" dirty="0">
              <a:ln w="3175">
                <a:solidFill>
                  <a:schemeClr val="tx2"/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57</Words>
  <Application>Microsoft Office PowerPoint</Application>
  <PresentationFormat>On-screen Show (16:9)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Raleway</vt:lpstr>
      <vt:lpstr>Lato</vt:lpstr>
      <vt:lpstr>Lato Black</vt:lpstr>
      <vt:lpstr>Antonio template</vt:lpstr>
      <vt:lpstr>النسخة التجريبية</vt:lpstr>
      <vt:lpstr>نبذة مختصرة عن الشركة :-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النسخة التجريبية</dc:title>
  <dc:creator>Yasser Hamada</dc:creator>
  <cp:lastModifiedBy>LENOVO</cp:lastModifiedBy>
  <cp:revision>7</cp:revision>
  <dcterms:modified xsi:type="dcterms:W3CDTF">2022-01-17T23:01:41Z</dcterms:modified>
</cp:coreProperties>
</file>