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"/>
  </p:notesMasterIdLst>
  <p:sldIdLst>
    <p:sldId id="257" r:id="rId2"/>
    <p:sldId id="258" r:id="rId3"/>
    <p:sldId id="262" r:id="rId4"/>
  </p:sldIdLst>
  <p:sldSz cx="9144000" cy="5143500" type="screen16x9"/>
  <p:notesSz cx="6858000" cy="9144000"/>
  <p:embeddedFontLst>
    <p:embeddedFont>
      <p:font typeface="Inter-Regular" charset="0"/>
      <p:regular r:id="rId6"/>
      <p:bold r:id="rId7"/>
    </p:embeddedFont>
    <p:embeddedFont>
      <p:font typeface="Inter" charset="0"/>
      <p:regular r:id="rId8"/>
      <p:bold r:id="rId9"/>
    </p:embeddedFont>
    <p:embeddedFont>
      <p:font typeface="Calibri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4B8CE54-D7E4-4D6C-B30F-6A91B47CCFBE}">
  <a:tblStyle styleId="{E4B8CE54-D7E4-4D6C-B30F-6A91B47CC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51BF6-B60F-430B-B708-1F52C015F5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8" d="100"/>
          <a:sy n="128" d="100"/>
        </p:scale>
        <p:origin x="-130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30254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siusystems.com/" TargetMode="External"/><Relationship Id="rId7" Type="http://schemas.openxmlformats.org/officeDocument/2006/relationships/hyperlink" Target="tel:0109294966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tel:01093090045" TargetMode="Externa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037875" y="36195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ar-EG" b="1" dirty="0" smtClean="0"/>
              <a:t>أسعار الإشتراك </a:t>
            </a:r>
            <a:r>
              <a:rPr lang="ar-EG" b="1" dirty="0"/>
              <a:t>في </a:t>
            </a:r>
            <a:r>
              <a:rPr lang="ar-EG" b="1" dirty="0" smtClean="0"/>
              <a:t>البرنامج</a:t>
            </a:r>
            <a:endParaRPr b="1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14" y="895350"/>
            <a:ext cx="6589350" cy="408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 idx="4294967295"/>
          </p:nvPr>
        </p:nvSpPr>
        <p:spPr>
          <a:xfrm>
            <a:off x="1219200" y="209550"/>
            <a:ext cx="76422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r" rtl="1">
              <a:lnSpc>
                <a:spcPct val="100000"/>
              </a:lnSpc>
            </a:pPr>
            <a:r>
              <a:rPr lang="ar-EG" sz="3600" b="1" dirty="0" smtClean="0">
                <a:latin typeface="Questv1" pitchFamily="50" charset="-78"/>
                <a:ea typeface="Inter" charset="0"/>
                <a:cs typeface="Questv1" pitchFamily="50" charset="-78"/>
              </a:rPr>
              <a:t>طرق الدفع للاشتراك في البرنامج</a:t>
            </a:r>
            <a:endParaRPr sz="4400" b="1" dirty="0">
              <a:latin typeface="Questv1" pitchFamily="50" charset="-78"/>
              <a:ea typeface="Inter" charset="0"/>
              <a:cs typeface="Questv1" pitchFamily="50" charset="-78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294967295"/>
          </p:nvPr>
        </p:nvSpPr>
        <p:spPr>
          <a:xfrm>
            <a:off x="4648200" y="3768528"/>
            <a:ext cx="4213200" cy="9368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 smtClean="0">
                <a:solidFill>
                  <a:schemeClr val="accent1"/>
                </a:solidFill>
                <a:latin typeface="Questv1" pitchFamily="50" charset="-78"/>
                <a:ea typeface="Inter" charset="0"/>
                <a:cs typeface="Questv1" pitchFamily="50" charset="-78"/>
              </a:rPr>
              <a:t>01093090045</a:t>
            </a:r>
            <a:endParaRPr lang="ar-EG" sz="1800" dirty="0">
              <a:solidFill>
                <a:schemeClr val="accent1"/>
              </a:solidFill>
              <a:latin typeface="Questv1" pitchFamily="50" charset="-78"/>
              <a:ea typeface="Inter" charset="0"/>
              <a:cs typeface="Questv1" pitchFamily="50" charset="-78"/>
            </a:endParaRPr>
          </a:p>
        </p:txBody>
      </p:sp>
      <p:sp>
        <p:nvSpPr>
          <p:cNvPr id="9" name="Google Shape;73;p14"/>
          <p:cNvSpPr txBox="1">
            <a:spLocks/>
          </p:cNvSpPr>
          <p:nvPr/>
        </p:nvSpPr>
        <p:spPr>
          <a:xfrm>
            <a:off x="266205" y="3768528"/>
            <a:ext cx="4213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 algn="ctr">
              <a:buFont typeface="Inter-Regular"/>
              <a:buNone/>
            </a:pPr>
            <a:r>
              <a:rPr lang="ar-EG" sz="1800" dirty="0" smtClean="0">
                <a:solidFill>
                  <a:schemeClr val="accent1"/>
                </a:solidFill>
                <a:latin typeface="Questv1" pitchFamily="50" charset="-78"/>
                <a:ea typeface="Inter" charset="0"/>
                <a:cs typeface="Questv1" pitchFamily="50" charset="-78"/>
              </a:rPr>
              <a:t>20318642605</a:t>
            </a:r>
            <a:endParaRPr lang="ar-EG" sz="1800" dirty="0">
              <a:solidFill>
                <a:schemeClr val="accent1"/>
              </a:solidFill>
              <a:latin typeface="Questv1" pitchFamily="50" charset="-78"/>
              <a:ea typeface="Inter" charset="0"/>
              <a:cs typeface="Questv1" pitchFamily="50" charset="-78"/>
            </a:endParaRPr>
          </a:p>
        </p:txBody>
      </p:sp>
      <p:pic>
        <p:nvPicPr>
          <p:cNvPr id="10" name="Picture 2" descr="C:\Users\LENOVO\Desktop\فودافون-كاش-لشحن-الرصيد-ودفع-الفواتير-و-تحويل-الأموال-660x33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01732"/>
            <a:ext cx="3346365" cy="19844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NOVO\Desktop\QNB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4" y="1501732"/>
            <a:ext cx="3324536" cy="19844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 idx="4294967295"/>
          </p:nvPr>
        </p:nvSpPr>
        <p:spPr>
          <a:xfrm>
            <a:off x="2203157" y="3411969"/>
            <a:ext cx="4671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 rtl="1"/>
            <a:r>
              <a:rPr lang="en-US" sz="1800" dirty="0" smtClean="0">
                <a:ln w="3175">
                  <a:solidFill>
                    <a:schemeClr val="tx2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3"/>
              </a:rPr>
              <a:t>www.assiusystems.com</a:t>
            </a:r>
            <a:endParaRPr lang="en-US" sz="1800" dirty="0">
              <a:ln w="3175">
                <a:solidFill>
                  <a:schemeClr val="tx2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8" name="Picture 2" descr="E:\F\All of GD\Work\PS\AssiuSystemLogo\AssiuSystem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130" y="742950"/>
            <a:ext cx="4959070" cy="2789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574757" y="3776029"/>
            <a:ext cx="1898930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ar-EG" sz="1800" b="0" dirty="0" smtClean="0">
                <a:ln w="3175">
                  <a:solidFill>
                    <a:schemeClr val="tx2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01093090045</a:t>
            </a:r>
            <a:endParaRPr lang="en-US" sz="2000" b="0" dirty="0">
              <a:ln w="3175">
                <a:solidFill>
                  <a:schemeClr val="tx2"/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82849" y="4117661"/>
            <a:ext cx="1898930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ar-EG" sz="1800" b="0" dirty="0" smtClean="0">
                <a:ln w="3175">
                  <a:solidFill>
                    <a:schemeClr val="tx2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/>
              </a:rPr>
              <a:t>01092949666</a:t>
            </a:r>
            <a:endParaRPr lang="en-US" sz="2000" b="0" dirty="0">
              <a:ln w="3175">
                <a:solidFill>
                  <a:schemeClr val="tx2"/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theme/theme1.xml><?xml version="1.0" encoding="utf-8"?>
<a:theme xmlns:a="http://schemas.openxmlformats.org/drawingml/2006/main" name="Joan template">
  <a:themeElements>
    <a:clrScheme name="Custom 6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17</Words>
  <Application>Microsoft Office PowerPoint</Application>
  <PresentationFormat>On-screen Show (16:9)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Questv1</vt:lpstr>
      <vt:lpstr>Inter-Regular</vt:lpstr>
      <vt:lpstr>Inter</vt:lpstr>
      <vt:lpstr>Calibri</vt:lpstr>
      <vt:lpstr>Joan template</vt:lpstr>
      <vt:lpstr>أسعار الإشتراك في البرنامج</vt:lpstr>
      <vt:lpstr>طرق الدفع للاشتراك في البرنامج</vt:lpstr>
      <vt:lpstr>www.assiusystems.com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النسخة التجريبية</dc:title>
  <dc:creator>Yasser Hamada</dc:creator>
  <cp:lastModifiedBy>LENOVO</cp:lastModifiedBy>
  <cp:revision>16</cp:revision>
  <dcterms:modified xsi:type="dcterms:W3CDTF">2022-02-04T12:48:15Z</dcterms:modified>
</cp:coreProperties>
</file>