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D78F0-D97F-41EE-AEE9-F297446532B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118B7-72DE-42C2-BB47-20C14EC8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4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6ADB8-7D9A-4701-8061-6F44670D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517A45-BBD3-4D32-A66A-60D4FAA2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1EC2C-4494-4B7B-9A0B-4C3EAFD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B669F-A653-4F31-AEE8-9AA6DDDE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762C3-B568-4D40-8818-E12C246D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BA556-2B0C-4EA7-979B-EF923AA1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583FA6-B500-4AC1-A9DA-FCD8F700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0A5B4-74AD-481A-AC52-F1BD7BE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57B34-EF10-4915-B0C9-D128B855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6F6303-4524-4656-8E4B-4D1E96CE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93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011627-80C2-4A3B-9F2E-C74BBD692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CF07CF-591C-4AED-AD0A-CC485B565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0A1C9-A805-41D8-997B-5744DFE8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21FBA-E0CF-40C8-933E-17FC28A3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4D343-F4FC-43D8-9EC9-C23B49E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02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D2F38-FB3B-4C2F-AA4E-24E12F13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AE98D-753A-4513-9CFB-51D875DA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33EE8-3D87-4357-9C39-D4ACC79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2D2D8-3007-4F01-B7B0-73731425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42D6B-90C9-43FD-8377-1633A22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7D204-71C3-4EBC-9E9E-7EE274D7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8AEB6-6199-465D-814D-C20A3EF3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4D379-52B6-40DB-B4E2-0E1D739B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374ED-7F9B-4923-A3F4-716AC2B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D4B6A-21D3-4C89-8740-311A633E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9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28626-3E06-4CD0-AF74-B39211C5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0AB13-A7A3-4FDF-B673-9361E28FB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C1F625-2659-498A-A379-6C2C70E9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3ECA2-40F9-4AC4-9855-C4A759A5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762A5-7DE3-4F13-BF64-7E34FA7B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2A8E8-FF5C-40E8-A26C-E1B8F63C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595E0-90A0-4A02-8776-F62062CF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E9C76-708D-4788-8F4E-A5EA3F96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57638-C26F-403F-8A65-7839E786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0371D2-7FB9-49DD-89EB-271F7C5F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D73646-000E-420A-AB70-BF6B0BFC1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C0C394-F9D5-4251-A6E9-4D137D5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3F3AD0-C88A-43B1-8B19-B79C952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60978C-7F3C-476A-862C-4AB8C691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29C07-9EB0-4A70-B330-D8EC0518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8CEA63-CB5C-4907-A5DC-4BD45347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1BC5BB-9850-402D-AAB6-616BE5C4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0526E5-985E-41C2-98CC-C3AE55E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55938A-3A28-4D29-BE5C-5515BEE8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3A8AE9-0340-4B54-84C5-3CCC7BC4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9F1EB-B389-4E19-8B06-D2C56CB2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2C520-B571-4F19-B4AE-6F60906C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20703-E55C-431E-9F87-1F4E8CA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1CFB2-020D-49D5-9584-FB7ABADC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AA1D6C-9540-4A08-8224-2BE68A90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D8191-54D8-45E7-8F5A-63720931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67137A-9F15-4281-84A8-D8F1CD7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C7AEF-EAE8-4B89-A0B3-01A09BC6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92593F-EEBD-4A9B-A662-329BA82D0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F54D88-96E8-4DEB-8914-CAEC1397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35CD67-8EE6-489B-AF2D-AE80C14C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34617-2BFA-4E97-8D05-D1C77FD4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EEF4F3-0C88-4FB3-9AA1-B267D3B5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5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CBAE4-C796-467F-9B34-817935D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1AFB8-065E-4877-9A97-ACD6148A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A6079-3C68-4A45-9582-E7A40A746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EAE9-7A0F-4AA4-8F12-985FE3B6E89D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0A9CA-2A4A-4F10-B28F-4AC523448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42BCE-9537-4A25-88B2-BC7629F20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C8DF-DF8F-48E9-A765-1B6DA06FC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3AD651-3A68-40B2-8FF7-CFE444D98B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29954" r="7143" b="22580"/>
          <a:stretch/>
        </p:blipFill>
        <p:spPr bwMode="auto">
          <a:xfrm>
            <a:off x="760876" y="343021"/>
            <a:ext cx="1995170" cy="593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 de texte 2">
            <a:extLst>
              <a:ext uri="{FF2B5EF4-FFF2-40B4-BE49-F238E27FC236}">
                <a16:creationId xmlns:a16="http://schemas.microsoft.com/office/drawing/2014/main" id="{4A30FEE3-ACEA-4BD7-BB1E-835BC6AF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230" y="343021"/>
            <a:ext cx="3746500" cy="117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IDFont+F2" charset="0"/>
                <a:ea typeface="Arial" panose="020B0604020202020204" pitchFamily="34" charset="0"/>
                <a:cs typeface="CIDFont+F2" charset="0"/>
              </a:rPr>
              <a:t>Ecole Nationale supérieure de l’enseignement Technique</a:t>
            </a:r>
            <a:b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IDFont+F2" charset="0"/>
                <a:ea typeface="Arial" panose="020B0604020202020204" pitchFamily="34" charset="0"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IDFont+F2" charset="0"/>
                <a:ea typeface="Arial" panose="020B0604020202020204" pitchFamily="34" charset="0"/>
              </a:rPr>
              <a:t>Université Hassan II Mohammedia</a:t>
            </a:r>
            <a:b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IDFont+F2" charset="0"/>
                <a:ea typeface="Arial" panose="020B0604020202020204" pitchFamily="34" charset="0"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IDFont+F2" charset="0"/>
                <a:ea typeface="Arial" panose="020B0604020202020204" pitchFamily="34" charset="0"/>
              </a:rPr>
              <a:t>Département Mathématique Informatique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6879EC-C5AD-4C71-BDD6-52966EE6D5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24" y="1520946"/>
            <a:ext cx="9085384" cy="31853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535B00-3F8C-4BA6-B6C0-2F1724520A48}"/>
              </a:ext>
            </a:extLst>
          </p:cNvPr>
          <p:cNvSpPr txBox="1"/>
          <p:nvPr/>
        </p:nvSpPr>
        <p:spPr>
          <a:xfrm>
            <a:off x="4349262" y="4917340"/>
            <a:ext cx="3106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Elaboré par :</a:t>
            </a:r>
            <a:endParaRPr lang="fr-FR" dirty="0"/>
          </a:p>
          <a:p>
            <a:pPr algn="ctr"/>
            <a:r>
              <a:rPr lang="fr-FR" dirty="0"/>
              <a:t>Yasser NADIR</a:t>
            </a:r>
          </a:p>
          <a:p>
            <a:pPr algn="ctr"/>
            <a:r>
              <a:rPr lang="fr-FR" b="1" dirty="0"/>
              <a:t>Encadré par :</a:t>
            </a:r>
            <a:endParaRPr lang="fr-FR" dirty="0"/>
          </a:p>
          <a:p>
            <a:pPr algn="ctr"/>
            <a:r>
              <a:rPr lang="fr-FR" dirty="0"/>
              <a:t>Mr </a:t>
            </a:r>
            <a:r>
              <a:rPr lang="fr-FR" dirty="0" err="1"/>
              <a:t>Abdelwahab</a:t>
            </a:r>
            <a:r>
              <a:rPr lang="fr-FR" dirty="0"/>
              <a:t> Naji</a:t>
            </a:r>
          </a:p>
          <a:p>
            <a:pPr algn="ctr"/>
            <a:r>
              <a:rPr lang="fr-FR" b="1" dirty="0"/>
              <a:t>Année universitaire</a:t>
            </a:r>
            <a:br>
              <a:rPr lang="fr-FR" b="1" dirty="0"/>
            </a:br>
            <a:r>
              <a:rPr lang="fr-FR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57346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4CAC4-6032-416E-9358-44F63E6A37F8}"/>
              </a:ext>
            </a:extLst>
          </p:cNvPr>
          <p:cNvSpPr txBox="1">
            <a:spLocks/>
          </p:cNvSpPr>
          <p:nvPr/>
        </p:nvSpPr>
        <p:spPr>
          <a:xfrm>
            <a:off x="175845" y="365126"/>
            <a:ext cx="11723077" cy="1123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La première boucle de parcours des deux fourmis éclaireuses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B6F58C-B729-45A5-8E7C-70652DFD3EF2}"/>
              </a:ext>
            </a:extLst>
          </p:cNvPr>
          <p:cNvSpPr txBox="1"/>
          <p:nvPr/>
        </p:nvSpPr>
        <p:spPr>
          <a:xfrm>
            <a:off x="293078" y="1348154"/>
            <a:ext cx="751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le parcours des deux fourmis éclaireuses on va calculer la quantité de phéromone basant sur la quantité avant la tour des deux fourmis, et la quantité de phéromone accumulé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8ACC97-5523-411F-B089-1EFC5FBC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47" y="1413432"/>
            <a:ext cx="3762375" cy="4667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4DC029B-6120-4901-BBE8-1959D2640CAC}"/>
              </a:ext>
            </a:extLst>
          </p:cNvPr>
          <p:cNvSpPr txBox="1"/>
          <p:nvPr/>
        </p:nvSpPr>
        <p:spPr>
          <a:xfrm>
            <a:off x="621323" y="3270738"/>
            <a:ext cx="6494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la mise à jour de quantité de phéromone, on va chercher un chemin basant sur la quantité de phéromone ‘</a:t>
            </a:r>
            <a:r>
              <a:rPr lang="fr-FR" dirty="0" err="1"/>
              <a:t>generatePath</a:t>
            </a:r>
            <a:r>
              <a:rPr lang="fr-FR" dirty="0"/>
              <a:t>’, après on supprime les cycle.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46256F-9CD3-465D-AAD6-97C43E4D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70738"/>
            <a:ext cx="4572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2468A-B7E4-45D9-8A82-F1ACFDDD4332}"/>
              </a:ext>
            </a:extLst>
          </p:cNvPr>
          <p:cNvSpPr txBox="1">
            <a:spLocks/>
          </p:cNvSpPr>
          <p:nvPr/>
        </p:nvSpPr>
        <p:spPr>
          <a:xfrm>
            <a:off x="175845" y="365126"/>
            <a:ext cx="11723077" cy="5961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Le parcours des autres fourmis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0B681B-E048-45AB-A471-CCC3E1C4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622180"/>
            <a:ext cx="9696450" cy="38481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6E20AF8-32F9-4528-AC1B-36597382E446}"/>
              </a:ext>
            </a:extLst>
          </p:cNvPr>
          <p:cNvSpPr txBox="1"/>
          <p:nvPr/>
        </p:nvSpPr>
        <p:spPr>
          <a:xfrm>
            <a:off x="1195753" y="2426676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87ED09-82D0-44C8-A551-F938C1C9B254}"/>
              </a:ext>
            </a:extLst>
          </p:cNvPr>
          <p:cNvSpPr txBox="1"/>
          <p:nvPr/>
        </p:nvSpPr>
        <p:spPr>
          <a:xfrm>
            <a:off x="1259498" y="3705197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3EF0BE-F5C0-436A-B8DE-F62AA68F1654}"/>
              </a:ext>
            </a:extLst>
          </p:cNvPr>
          <p:cNvSpPr txBox="1"/>
          <p:nvPr/>
        </p:nvSpPr>
        <p:spPr>
          <a:xfrm>
            <a:off x="1229456" y="4626923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542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6F37E-05A4-4717-966C-348A8DE24D37}"/>
              </a:ext>
            </a:extLst>
          </p:cNvPr>
          <p:cNvSpPr txBox="1">
            <a:spLocks/>
          </p:cNvSpPr>
          <p:nvPr/>
        </p:nvSpPr>
        <p:spPr>
          <a:xfrm>
            <a:off x="175845" y="365126"/>
            <a:ext cx="11723077" cy="5961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Le parcours des autres fourmis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BD4C5B-7475-4B87-8CE9-EF24AECA132E}"/>
              </a:ext>
            </a:extLst>
          </p:cNvPr>
          <p:cNvSpPr txBox="1"/>
          <p:nvPr/>
        </p:nvSpPr>
        <p:spPr>
          <a:xfrm>
            <a:off x="1266092" y="1770185"/>
            <a:ext cx="10445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Dans la boucle ‘</a:t>
            </a:r>
            <a:r>
              <a:rPr lang="fr-FR" dirty="0" err="1"/>
              <a:t>while</a:t>
            </a:r>
            <a:r>
              <a:rPr lang="fr-FR" dirty="0"/>
              <a:t>’ on a le parcours de la </a:t>
            </a:r>
            <a:r>
              <a:rPr lang="fr-FR" dirty="0" err="1"/>
              <a:t>ième</a:t>
            </a:r>
            <a:r>
              <a:rPr lang="fr-FR" dirty="0"/>
              <a:t> fourmi comme le parcours des deux fourmis éclaireuses.</a:t>
            </a:r>
          </a:p>
          <a:p>
            <a:pPr marL="342900" indent="-342900">
              <a:buAutoNum type="arabicPeriod"/>
            </a:pPr>
            <a:r>
              <a:rPr lang="fr-FR" dirty="0"/>
              <a:t>Après on a le recherche du chemin et si le trouve on supprime les cycles existe dans les chemins .</a:t>
            </a:r>
          </a:p>
          <a:p>
            <a:r>
              <a:rPr lang="fr-FR" dirty="0"/>
              <a:t>jusqu’au ici le même déroulement que les deux fourmis éclaireuses</a:t>
            </a:r>
          </a:p>
          <a:p>
            <a:r>
              <a:rPr lang="fr-FR" dirty="0"/>
              <a:t>3. On fait un teste si le chemin trouvé et plus court que le chemin trouvé précédemment (avant cette boucle ou dans une itération précédente), on va choisir le dernier.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B757F-8C02-46D6-8519-2F994D6F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163686-F68E-40FC-A375-EE070E61C510}"/>
              </a:ext>
            </a:extLst>
          </p:cNvPr>
          <p:cNvSpPr txBox="1"/>
          <p:nvPr/>
        </p:nvSpPr>
        <p:spPr>
          <a:xfrm>
            <a:off x="715108" y="1690688"/>
            <a:ext cx="1107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visualiser le parcours des fourmis j’ai choisi langage python et la bibliothèque </a:t>
            </a:r>
            <a:r>
              <a:rPr lang="fr-FR" dirty="0" err="1"/>
              <a:t>tkinter</a:t>
            </a:r>
            <a:r>
              <a:rPr lang="fr-FR" dirty="0"/>
              <a:t>, pour cela j’ai écrit dans un fichier texte le nombre des fourmis et les chemins parcourus pas les fourmis, et enfin j’ai écrit le parcours final.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723C4B-ADF6-4FAF-BA74-83926727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4"/>
          <a:stretch/>
        </p:blipFill>
        <p:spPr>
          <a:xfrm>
            <a:off x="6915516" y="2571750"/>
            <a:ext cx="4877900" cy="25955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804E041-60F2-4CDB-8606-65006471F0AC}"/>
              </a:ext>
            </a:extLst>
          </p:cNvPr>
          <p:cNvSpPr txBox="1"/>
          <p:nvPr/>
        </p:nvSpPr>
        <p:spPr>
          <a:xfrm>
            <a:off x="2002015" y="2896398"/>
            <a:ext cx="21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des fourmis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A7DF83-29E0-48DA-A9E1-522F0735E4E6}"/>
              </a:ext>
            </a:extLst>
          </p:cNvPr>
          <p:cNvSpPr txBox="1"/>
          <p:nvPr/>
        </p:nvSpPr>
        <p:spPr>
          <a:xfrm>
            <a:off x="1593708" y="3536159"/>
            <a:ext cx="238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chemins des fourmis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AAB8C0-C1C1-4AC3-9EFF-88068F67D84A}"/>
              </a:ext>
            </a:extLst>
          </p:cNvPr>
          <p:cNvSpPr txBox="1"/>
          <p:nvPr/>
        </p:nvSpPr>
        <p:spPr>
          <a:xfrm>
            <a:off x="2002015" y="4157884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chemin résultat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F5608060-C9CD-4FCC-AD90-F4E2F03A489C}"/>
              </a:ext>
            </a:extLst>
          </p:cNvPr>
          <p:cNvCxnSpPr>
            <a:cxnSpLocks/>
          </p:cNvCxnSpPr>
          <p:nvPr/>
        </p:nvCxnSpPr>
        <p:spPr>
          <a:xfrm flipV="1">
            <a:off x="4051423" y="3536159"/>
            <a:ext cx="2864093" cy="237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BB96AE34-18ED-42B8-9E96-189AE39845EE}"/>
              </a:ext>
            </a:extLst>
          </p:cNvPr>
          <p:cNvCxnSpPr>
            <a:cxnSpLocks/>
          </p:cNvCxnSpPr>
          <p:nvPr/>
        </p:nvCxnSpPr>
        <p:spPr>
          <a:xfrm flipV="1">
            <a:off x="4046690" y="3720825"/>
            <a:ext cx="2942619" cy="52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8BE03B7E-F085-4D7D-82A6-796A419953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67205" y="3781355"/>
            <a:ext cx="2848311" cy="881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C649ECD-1E20-43BA-AB4C-E5F5995832E2}"/>
              </a:ext>
            </a:extLst>
          </p:cNvPr>
          <p:cNvCxnSpPr>
            <a:cxnSpLocks/>
          </p:cNvCxnSpPr>
          <p:nvPr/>
        </p:nvCxnSpPr>
        <p:spPr>
          <a:xfrm>
            <a:off x="4341045" y="3137175"/>
            <a:ext cx="2496937" cy="2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0E3C1BC-0ADA-4D01-99D2-64B0F67E7D92}"/>
              </a:ext>
            </a:extLst>
          </p:cNvPr>
          <p:cNvCxnSpPr>
            <a:cxnSpLocks/>
          </p:cNvCxnSpPr>
          <p:nvPr/>
        </p:nvCxnSpPr>
        <p:spPr>
          <a:xfrm flipV="1">
            <a:off x="3977630" y="4157884"/>
            <a:ext cx="2876641" cy="19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9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4F8F93D-D417-44FC-8A3F-2576F726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084A42-5D54-4BDD-AF21-E7050BA2DBB4}"/>
              </a:ext>
            </a:extLst>
          </p:cNvPr>
          <p:cNvSpPr txBox="1"/>
          <p:nvPr/>
        </p:nvSpPr>
        <p:spPr>
          <a:xfrm>
            <a:off x="275307" y="1690688"/>
            <a:ext cx="1175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dirty="0" err="1"/>
              <a:t>tkinter</a:t>
            </a:r>
            <a:r>
              <a:rPr lang="fr-FR" dirty="0"/>
              <a:t> on a utilisé Canvas, qui est une plateforme de conception graphique qui va nous permet par la suite de dessiner le graphe et les fourmis et les animiser 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29596E-8240-4AEC-A0B5-66E984A2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662582"/>
            <a:ext cx="11325225" cy="2124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CDDB52-22B7-4C51-8319-3EBF04F01A85}"/>
              </a:ext>
            </a:extLst>
          </p:cNvPr>
          <p:cNvSpPr txBox="1"/>
          <p:nvPr/>
        </p:nvSpPr>
        <p:spPr>
          <a:xfrm>
            <a:off x="1969477" y="3195418"/>
            <a:ext cx="771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on a la mise en scène, on dessine les lignes, colonnes, points et les numéros </a:t>
            </a:r>
          </a:p>
        </p:txBody>
      </p:sp>
    </p:spTree>
    <p:extLst>
      <p:ext uri="{BB962C8B-B14F-4D97-AF65-F5344CB8AC3E}">
        <p14:creationId xmlns:p14="http://schemas.microsoft.com/office/powerpoint/2010/main" val="199411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DF9584E-2B96-44F3-A9FE-26D19550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128837"/>
            <a:ext cx="4819650" cy="260032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28C751E-F081-44CD-9242-537D2262DD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B9EF7F-D0C6-4676-B776-03EE2A621012}"/>
              </a:ext>
            </a:extLst>
          </p:cNvPr>
          <p:cNvSpPr txBox="1"/>
          <p:nvPr/>
        </p:nvSpPr>
        <p:spPr>
          <a:xfrm>
            <a:off x="521677" y="2754923"/>
            <a:ext cx="557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on a la lecture du fichier texte qui contient les information sur le parcours des fourmi, après on a le traitement comme l’extraction le nombre et les chemins des fourmis</a:t>
            </a:r>
          </a:p>
        </p:txBody>
      </p:sp>
    </p:spTree>
    <p:extLst>
      <p:ext uri="{BB962C8B-B14F-4D97-AF65-F5344CB8AC3E}">
        <p14:creationId xmlns:p14="http://schemas.microsoft.com/office/powerpoint/2010/main" val="8412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0149718-157B-45AD-AE6A-E163D81E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17" y="4759177"/>
            <a:ext cx="7905750" cy="151447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2D439D0-CA5B-4626-B814-B2FCF48CCA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2F8257-E18B-4ECE-8AE6-046D9FBFEA57}"/>
              </a:ext>
            </a:extLst>
          </p:cNvPr>
          <p:cNvSpPr txBox="1"/>
          <p:nvPr/>
        </p:nvSpPr>
        <p:spPr>
          <a:xfrm>
            <a:off x="1379366" y="2361241"/>
            <a:ext cx="471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on a l’animation des mouvement des fourmis qui sont représentées par des fourmis noirs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712390-422A-43F3-A8E0-3C0B0CC9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92" y="2771932"/>
            <a:ext cx="184268" cy="1842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846159-341D-4123-A26B-AD06D4C6D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70" t="15921" r="13668" b="27584"/>
          <a:stretch/>
        </p:blipFill>
        <p:spPr>
          <a:xfrm>
            <a:off x="6975232" y="1187862"/>
            <a:ext cx="4173416" cy="33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D185A-8486-46DD-ABB6-0AEBE838CD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0E6F2B-CF49-4E5B-B211-FBB6B2ED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8" y="3989512"/>
            <a:ext cx="6800850" cy="2352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05FD9F-7070-4163-9868-AEAB96DC2784}"/>
              </a:ext>
            </a:extLst>
          </p:cNvPr>
          <p:cNvSpPr txBox="1"/>
          <p:nvPr/>
        </p:nvSpPr>
        <p:spPr>
          <a:xfrm>
            <a:off x="246185" y="2222158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on a la suppression des fourmis noirs, création d’une fourmi colorée , et son parcours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1A8053-6012-43F7-9459-54FF540E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08" y="2343753"/>
            <a:ext cx="201570" cy="2015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02F981-BC5C-4024-9D43-D84AE5F49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8" t="4736" r="5745" b="4736"/>
          <a:stretch/>
        </p:blipFill>
        <p:spPr>
          <a:xfrm>
            <a:off x="7573107" y="2035787"/>
            <a:ext cx="4067909" cy="3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F3104F0-D6F4-4CA2-B183-BE39DCB5C462}"/>
              </a:ext>
            </a:extLst>
          </p:cNvPr>
          <p:cNvSpPr txBox="1"/>
          <p:nvPr/>
        </p:nvSpPr>
        <p:spPr>
          <a:xfrm>
            <a:off x="1458416" y="534089"/>
            <a:ext cx="927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démonstration de l’application de colonie de fourmi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E675E-5561-4D2C-A5D2-1280263ECDB6}"/>
              </a:ext>
            </a:extLst>
          </p:cNvPr>
          <p:cNvSpPr txBox="1"/>
          <p:nvPr/>
        </p:nvSpPr>
        <p:spPr>
          <a:xfrm>
            <a:off x="1031631" y="1594338"/>
            <a:ext cx="9701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Initialisation des chemins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Initialisation des deux fourmis éclaireuses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Principe de parcours </a:t>
            </a:r>
            <a:r>
              <a:rPr lang="fr-FR"/>
              <a:t>de fourmi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 parcours des autres fourmis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visualisation avec python et </a:t>
            </a:r>
            <a:r>
              <a:rPr lang="fr-FR" dirty="0" err="1"/>
              <a:t>tkinter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9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4F752-A882-47BE-8C13-AA3943FA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Initialisation des chemins libres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A4979-2912-4EB9-AED2-00CF755C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80" y="1924781"/>
            <a:ext cx="5381625" cy="40305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703C30-234B-4FA3-89E2-44F50FCC939A}"/>
              </a:ext>
            </a:extLst>
          </p:cNvPr>
          <p:cNvSpPr txBox="1"/>
          <p:nvPr/>
        </p:nvSpPr>
        <p:spPr>
          <a:xfrm>
            <a:off x="539262" y="3036277"/>
            <a:ext cx="488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cette étape nous sommes en train d’initialiser les chemin libres du nombre de fourmis que nous sommes entrain de définir</a:t>
            </a:r>
          </a:p>
        </p:txBody>
      </p:sp>
    </p:spTree>
    <p:extLst>
      <p:ext uri="{BB962C8B-B14F-4D97-AF65-F5344CB8AC3E}">
        <p14:creationId xmlns:p14="http://schemas.microsoft.com/office/powerpoint/2010/main" val="40654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60CE15-AC5F-4688-967D-9734077E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18329"/>
            <a:ext cx="5610225" cy="21431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048DFE1-C6A6-44E8-A48A-D153CC41112A}"/>
              </a:ext>
            </a:extLst>
          </p:cNvPr>
          <p:cNvSpPr txBox="1"/>
          <p:nvPr/>
        </p:nvSpPr>
        <p:spPr>
          <a:xfrm>
            <a:off x="492368" y="1002322"/>
            <a:ext cx="532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après on a défini le nombre de fourmis le programme va générer un parcours libre pour les fourmis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E8C0DB-C9CC-4C91-B982-9104C135D383}"/>
              </a:ext>
            </a:extLst>
          </p:cNvPr>
          <p:cNvSpPr txBox="1"/>
          <p:nvPr/>
        </p:nvSpPr>
        <p:spPr>
          <a:xfrm>
            <a:off x="844062" y="3903785"/>
            <a:ext cx="1119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programme génère les chemin libres suivant les étapes suivantes: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fonction ‘</a:t>
            </a:r>
            <a:r>
              <a:rPr lang="fr-FR" b="1" dirty="0" err="1"/>
              <a:t>generateRandomPath</a:t>
            </a:r>
            <a:r>
              <a:rPr lang="fr-FR" dirty="0"/>
              <a:t>’: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Choisissant un nombre </a:t>
            </a:r>
            <a:r>
              <a:rPr lang="fr-FR"/>
              <a:t>aléatoire entre </a:t>
            </a:r>
            <a:r>
              <a:rPr lang="fr-FR" dirty="0"/>
              <a:t>1 et 8 chaque nombre chaque nombre définie une direction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 choix du nouveau direction consiste à trouver une point qui n’a pas choisi dans l’itération avant présidente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Une boucle va se répéter jusqu’au l’ensemble des points respecte la règle suivante : nid-&gt;..-&gt;nourriture-&gt;..nid </a:t>
            </a:r>
          </a:p>
          <a:p>
            <a:pPr marL="269875" lvl="1" indent="-269875">
              <a:buFont typeface="Courier New" panose="02070309020205020404" pitchFamily="49" charset="0"/>
              <a:buChar char="o"/>
            </a:pPr>
            <a:r>
              <a:rPr lang="fr-FR" dirty="0"/>
              <a:t>Optimisation avec la fonction ‘</a:t>
            </a:r>
            <a:r>
              <a:rPr lang="fr-FR" b="1" dirty="0" err="1"/>
              <a:t>deleteCyclePath</a:t>
            </a:r>
            <a:r>
              <a:rPr lang="fr-FR" dirty="0"/>
              <a:t>’: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/>
              <a:t>Cette fonction supprime toutes les boucle se trouve dans le chemin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dirty="0"/>
              <a:t>Objectif de cette optimisation c’est d'éviter les cycles dans le recherche et trouver un chemin plus court rapidement</a:t>
            </a:r>
          </a:p>
        </p:txBody>
      </p:sp>
    </p:spTree>
    <p:extLst>
      <p:ext uri="{BB962C8B-B14F-4D97-AF65-F5344CB8AC3E}">
        <p14:creationId xmlns:p14="http://schemas.microsoft.com/office/powerpoint/2010/main" val="578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01438-8373-447C-96AE-F544B37A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fonction </a:t>
            </a:r>
            <a:r>
              <a:rPr lang="fr-FR" b="1" dirty="0" err="1"/>
              <a:t>generateRandomPath</a:t>
            </a:r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EF1E99-6BB0-4EF5-AF87-60C16514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1649094"/>
            <a:ext cx="7516324" cy="50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E09F7-2C7F-4845-AD88-FDC00CBD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fonction </a:t>
            </a:r>
            <a:r>
              <a:rPr lang="fr-FR" b="1" dirty="0" err="1"/>
              <a:t>deleteCyclePath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F9003B-E837-4954-A9EE-BC4782D9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1" y="1359876"/>
            <a:ext cx="5486738" cy="53222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17C6A4F-3E28-44F5-9B6B-CB8854B4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9876"/>
            <a:ext cx="5894479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6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C7859-9AA1-4885-B211-22EAF8B4A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La fonction </a:t>
            </a:r>
            <a:r>
              <a:rPr lang="fr-FR" b="1"/>
              <a:t>deleteCyclePath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3E254D-20FB-43B5-9F79-735FD5B2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05"/>
          <a:stretch/>
        </p:blipFill>
        <p:spPr>
          <a:xfrm>
            <a:off x="260838" y="1869831"/>
            <a:ext cx="5096607" cy="46230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2B6ED2-B3D2-486F-9F10-EB141BFD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9356"/>
            <a:ext cx="5662246" cy="46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81FE9-AA22-4F89-B7CF-4D9708DC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5" y="365126"/>
            <a:ext cx="11723077" cy="1123706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La première boucle de parcours des deux fourmis éclaireuses</a:t>
            </a:r>
            <a:br>
              <a:rPr lang="fr-FR" sz="3600" dirty="0"/>
            </a:br>
            <a:endParaRPr lang="fr-FR" sz="3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020DAB-EAF8-468B-8989-DDB464CE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" y="1833562"/>
            <a:ext cx="10668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B847A-5FC2-4F40-AA91-D439365A8A0C}"/>
              </a:ext>
            </a:extLst>
          </p:cNvPr>
          <p:cNvSpPr txBox="1">
            <a:spLocks/>
          </p:cNvSpPr>
          <p:nvPr/>
        </p:nvSpPr>
        <p:spPr>
          <a:xfrm>
            <a:off x="175845" y="365126"/>
            <a:ext cx="11723077" cy="1123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La première boucle de parcours des deux fourmis éclaireuses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886F12-6C95-4EB9-91DC-2591F76ABFF3}"/>
              </a:ext>
            </a:extLst>
          </p:cNvPr>
          <p:cNvSpPr txBox="1"/>
          <p:nvPr/>
        </p:nvSpPr>
        <p:spPr>
          <a:xfrm>
            <a:off x="293078" y="1304166"/>
            <a:ext cx="1160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première boucle les deux fourmis éclaireuses parcours le graphe accumulant du phéromone, comme principe de parcours une fourmi va déplacer de position 1 vers la position 2, par la suite on cherche arc définie par les deux position (position1, position2), par la suite va accumule le phéromone dans cet arc.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EFB97A-BE5B-432F-828F-C05C06FFFA92}"/>
              </a:ext>
            </a:extLst>
          </p:cNvPr>
          <p:cNvSpPr txBox="1"/>
          <p:nvPr/>
        </p:nvSpPr>
        <p:spPr>
          <a:xfrm>
            <a:off x="293078" y="2520205"/>
            <a:ext cx="116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 exemple on prend le chemin de </a:t>
            </a:r>
            <a:r>
              <a:rPr lang="fr-FR" dirty="0" err="1"/>
              <a:t>foumi</a:t>
            </a:r>
            <a:r>
              <a:rPr lang="fr-FR" dirty="0"/>
              <a:t> N1 : </a:t>
            </a:r>
          </a:p>
          <a:p>
            <a:r>
              <a:rPr lang="fr-FR" dirty="0"/>
              <a:t>(3,1) (4,2) (3,2) (2,2) (2,3) (2,4) (2,5) (3,5) (4,5) (4,4) (4,3) (4,2) (4,1) (3,1)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28FEE2-9147-4D33-B110-54CB4842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" r="2927" b="3406"/>
          <a:stretch/>
        </p:blipFill>
        <p:spPr>
          <a:xfrm>
            <a:off x="6986954" y="3691465"/>
            <a:ext cx="5205046" cy="30453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49DD2E2-367C-4FEB-BB23-56F3BF55E79C}"/>
              </a:ext>
            </a:extLst>
          </p:cNvPr>
          <p:cNvSpPr txBox="1"/>
          <p:nvPr/>
        </p:nvSpPr>
        <p:spPr>
          <a:xfrm>
            <a:off x="4157744" y="6034404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 ((3,1), (4,2))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3F5786-4B9B-4319-B523-254340B4B742}"/>
              </a:ext>
            </a:extLst>
          </p:cNvPr>
          <p:cNvSpPr txBox="1"/>
          <p:nvPr/>
        </p:nvSpPr>
        <p:spPr>
          <a:xfrm>
            <a:off x="98910" y="6034404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updateAcumulePhero</a:t>
            </a: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026B5AA-750E-4841-A7BB-01EC792C9DFB}"/>
              </a:ext>
            </a:extLst>
          </p:cNvPr>
          <p:cNvSpPr/>
          <p:nvPr/>
        </p:nvSpPr>
        <p:spPr>
          <a:xfrm>
            <a:off x="6037383" y="6034404"/>
            <a:ext cx="1221436" cy="3693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égende : flèche vers le bas 16">
            <a:extLst>
              <a:ext uri="{FF2B5EF4-FFF2-40B4-BE49-F238E27FC236}">
                <a16:creationId xmlns:a16="http://schemas.microsoft.com/office/drawing/2014/main" id="{0DE531B8-866C-4F2D-A39F-57165F60FFFC}"/>
              </a:ext>
            </a:extLst>
          </p:cNvPr>
          <p:cNvSpPr/>
          <p:nvPr/>
        </p:nvSpPr>
        <p:spPr>
          <a:xfrm>
            <a:off x="355840" y="4135396"/>
            <a:ext cx="2286000" cy="1428963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58428A-667F-4EBB-9838-149A28855A17}"/>
              </a:ext>
            </a:extLst>
          </p:cNvPr>
          <p:cNvSpPr txBox="1"/>
          <p:nvPr/>
        </p:nvSpPr>
        <p:spPr>
          <a:xfrm>
            <a:off x="423944" y="4280677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fromPosAnt</a:t>
            </a:r>
            <a:r>
              <a:rPr lang="fr-FR" dirty="0"/>
              <a:t> : (3,1)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2761CB-A28D-4FA0-8E80-D7ED4071DCA5}"/>
              </a:ext>
            </a:extLst>
          </p:cNvPr>
          <p:cNvSpPr txBox="1"/>
          <p:nvPr/>
        </p:nvSpPr>
        <p:spPr>
          <a:xfrm>
            <a:off x="552897" y="4675154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toPosAnt</a:t>
            </a:r>
            <a:r>
              <a:rPr lang="fr-FR" dirty="0"/>
              <a:t> : (4,2)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1FF7C9-60C9-48CE-B93E-A522F5BA96E4}"/>
              </a:ext>
            </a:extLst>
          </p:cNvPr>
          <p:cNvSpPr/>
          <p:nvPr/>
        </p:nvSpPr>
        <p:spPr>
          <a:xfrm>
            <a:off x="2369975" y="6051966"/>
            <a:ext cx="1717322" cy="3693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55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5358331</TotalTime>
  <Words>735</Words>
  <Application>Microsoft Office PowerPoint</Application>
  <PresentationFormat>Grand écran</PresentationFormat>
  <Paragraphs>61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CIDFont+F2</vt:lpstr>
      <vt:lpstr>Courier New</vt:lpstr>
      <vt:lpstr>Thème Office</vt:lpstr>
      <vt:lpstr>Présentation PowerPoint</vt:lpstr>
      <vt:lpstr>Présentation PowerPoint</vt:lpstr>
      <vt:lpstr>Initialisation des chemins libres</vt:lpstr>
      <vt:lpstr>Présentation PowerPoint</vt:lpstr>
      <vt:lpstr>La fonction generateRandomPath </vt:lpstr>
      <vt:lpstr>La fonction deleteCyclePath</vt:lpstr>
      <vt:lpstr>Présentation PowerPoint</vt:lpstr>
      <vt:lpstr>La première boucle de parcours des deux fourmis éclaireuses </vt:lpstr>
      <vt:lpstr>Présentation PowerPoint</vt:lpstr>
      <vt:lpstr>Présentation PowerPoint</vt:lpstr>
      <vt:lpstr>Présentation PowerPoint</vt:lpstr>
      <vt:lpstr>Présentation PowerPoint</vt:lpstr>
      <vt:lpstr>La visualisation avec python et tkinter</vt:lpstr>
      <vt:lpstr>La visualisation avec python et tkinter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COZMET</dc:creator>
  <cp:lastModifiedBy>COZMET</cp:lastModifiedBy>
  <cp:revision>59</cp:revision>
  <dcterms:created xsi:type="dcterms:W3CDTF">2010-07-08T20:36:51Z</dcterms:created>
  <dcterms:modified xsi:type="dcterms:W3CDTF">2020-09-17T21:58:43Z</dcterms:modified>
</cp:coreProperties>
</file>