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 Mono SemiBold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Abril Fatface"/>
      <p:regular r:id="rId34"/>
    </p:embeddedFont>
    <p:embeddedFont>
      <p:font typeface="Griffy"/>
      <p:regular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  <p:embeddedFont>
      <p:font typeface="Homemade Apple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44" Type="http://schemas.openxmlformats.org/officeDocument/2006/relationships/font" Target="fonts/HomemadeApple-regular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SemiBold-italic.fntdata"/><Relationship Id="rId27" Type="http://schemas.openxmlformats.org/officeDocument/2006/relationships/font" Target="fonts/RobotoMon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Griffy-regular.fntdata"/><Relationship Id="rId12" Type="http://schemas.openxmlformats.org/officeDocument/2006/relationships/slide" Target="slides/slide7.xml"/><Relationship Id="rId34" Type="http://schemas.openxmlformats.org/officeDocument/2006/relationships/font" Target="fonts/AbrilFatface-regular.fntdata"/><Relationship Id="rId15" Type="http://schemas.openxmlformats.org/officeDocument/2006/relationships/slide" Target="slides/slide10.xml"/><Relationship Id="rId37" Type="http://schemas.openxmlformats.org/officeDocument/2006/relationships/font" Target="fonts/Poppins-bold.fntdata"/><Relationship Id="rId14" Type="http://schemas.openxmlformats.org/officeDocument/2006/relationships/slide" Target="slides/slide9.xml"/><Relationship Id="rId36" Type="http://schemas.openxmlformats.org/officeDocument/2006/relationships/font" Target="fonts/Poppins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c46e22c42f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c46e22c42f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c46e22c42f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c46e22c42f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c46e22c42f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c46e22c42f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c46e22c42f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c46e22c42f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c46e22c42f_2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c46e22c42f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c46e22c42f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c46e22c42f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c46e22c42f_2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c46e22c42f_2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c46e22c42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c46e22c42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c46e22c42f_2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c46e22c42f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c46e22c42f_2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c46e22c42f_2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a4d1c76c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3a4d1c76c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073618e6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073618e6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c46e22c42f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c46e22c42f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073618e60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a073618e60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c46e22c42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c46e22c42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aseib-web.000webhostap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PROJET</a:t>
            </a:r>
            <a:r>
              <a:rPr lang="en" sz="5000"/>
              <a:t>: DÉVELOPPEMENT</a:t>
            </a:r>
            <a:r>
              <a:rPr lang="en" sz="5000"/>
              <a:t> </a:t>
            </a:r>
            <a:r>
              <a:rPr lang="en" sz="5000"/>
              <a:t>D’UNE APPLICATION </a:t>
            </a:r>
            <a:r>
              <a:rPr lang="en" sz="5000"/>
              <a:t>WEB </a:t>
            </a:r>
            <a:endParaRPr sz="5000"/>
          </a:p>
        </p:txBody>
      </p:sp>
      <p:sp>
        <p:nvSpPr>
          <p:cNvPr id="381" name="Google Shape;381;p2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&lt;h1&gt;</a:t>
            </a:r>
            <a:r>
              <a:rPr lang="en"/>
              <a:t> MASEIB </a:t>
            </a:r>
            <a:r>
              <a:rPr lang="en">
                <a:solidFill>
                  <a:schemeClr val="accent1"/>
                </a:solidFill>
              </a:rPr>
              <a:t>&lt;/h1&gt;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1"/>
          <p:cNvGrpSpPr/>
          <p:nvPr/>
        </p:nvGrpSpPr>
        <p:grpSpPr>
          <a:xfrm rot="5400000">
            <a:off x="6273738" y="1002785"/>
            <a:ext cx="5641890" cy="4566231"/>
            <a:chOff x="2345366" y="140711"/>
            <a:chExt cx="6483441" cy="4437974"/>
          </a:xfrm>
        </p:grpSpPr>
        <p:sp>
          <p:nvSpPr>
            <p:cNvPr id="724" name="Google Shape;724;p31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5" name="Google Shape;725;p31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726" name="Google Shape;726;p31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27" name="Google Shape;727;p31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728" name="Google Shape;728;p31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31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31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1" name="Google Shape;731;p31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732" name="Google Shape;732;p31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31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31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31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31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31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31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31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31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31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31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31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31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31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31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31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31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49" name="Google Shape;749;p31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1" name="Google Shape;751;p31"/>
          <p:cNvSpPr txBox="1"/>
          <p:nvPr>
            <p:ph type="title"/>
          </p:nvPr>
        </p:nvSpPr>
        <p:spPr>
          <a:xfrm>
            <a:off x="876525" y="1617625"/>
            <a:ext cx="5581500" cy="319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Présentation de la page création du </a:t>
            </a:r>
            <a:r>
              <a:rPr lang="en" sz="6000"/>
              <a:t> </a:t>
            </a:r>
            <a:r>
              <a:rPr lang="en" sz="6000">
                <a:solidFill>
                  <a:schemeClr val="accent1"/>
                </a:solidFill>
              </a:rPr>
              <a:t>COMPTE</a:t>
            </a:r>
            <a:endParaRPr sz="6000">
              <a:solidFill>
                <a:schemeClr val="accent1"/>
              </a:solidFill>
            </a:endParaRPr>
          </a:p>
        </p:txBody>
      </p:sp>
      <p:pic>
        <p:nvPicPr>
          <p:cNvPr id="752" name="Google Shape;7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138" y="934975"/>
            <a:ext cx="4115100" cy="463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2"/>
          <p:cNvSpPr txBox="1"/>
          <p:nvPr>
            <p:ph idx="1" type="body"/>
          </p:nvPr>
        </p:nvSpPr>
        <p:spPr>
          <a:xfrm>
            <a:off x="1648800" y="40811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&lt;p&gt; </a:t>
            </a:r>
            <a:r>
              <a:rPr lang="en"/>
              <a:t>LA PAGE MAP</a:t>
            </a:r>
            <a:r>
              <a:rPr lang="en" sz="2100">
                <a:solidFill>
                  <a:schemeClr val="accent3"/>
                </a:solidFill>
              </a:rPr>
              <a:t>&lt;/p&gt;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58" name="Google Shape;758;p32"/>
          <p:cNvSpPr txBox="1"/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La page </a:t>
            </a:r>
            <a:r>
              <a:rPr lang="en" sz="6800">
                <a:solidFill>
                  <a:schemeClr val="accent3"/>
                </a:solidFill>
              </a:rPr>
              <a:t>map</a:t>
            </a:r>
            <a:endParaRPr sz="6800">
              <a:solidFill>
                <a:schemeClr val="accent3"/>
              </a:solidFill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33"/>
          <p:cNvGrpSpPr/>
          <p:nvPr/>
        </p:nvGrpSpPr>
        <p:grpSpPr>
          <a:xfrm rot="5400000">
            <a:off x="6273738" y="1002785"/>
            <a:ext cx="5641890" cy="4566231"/>
            <a:chOff x="2345366" y="140711"/>
            <a:chExt cx="6483441" cy="4437974"/>
          </a:xfrm>
        </p:grpSpPr>
        <p:sp>
          <p:nvSpPr>
            <p:cNvPr id="765" name="Google Shape;765;p33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6" name="Google Shape;766;p33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767" name="Google Shape;767;p33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68" name="Google Shape;768;p33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769" name="Google Shape;769;p33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33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2" name="Google Shape;772;p33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773" name="Google Shape;773;p33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33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33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33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33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33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33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33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33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33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33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33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33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90" name="Google Shape;790;p33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3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p33"/>
          <p:cNvSpPr txBox="1"/>
          <p:nvPr>
            <p:ph type="title"/>
          </p:nvPr>
        </p:nvSpPr>
        <p:spPr>
          <a:xfrm>
            <a:off x="876525" y="1617625"/>
            <a:ext cx="5581500" cy="319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Présentation de la page  </a:t>
            </a:r>
            <a:r>
              <a:rPr lang="en" sz="6000">
                <a:solidFill>
                  <a:schemeClr val="accent3"/>
                </a:solidFill>
              </a:rPr>
              <a:t>MAP</a:t>
            </a:r>
            <a:endParaRPr sz="6000">
              <a:solidFill>
                <a:schemeClr val="accent3"/>
              </a:solidFill>
            </a:endParaRPr>
          </a:p>
        </p:txBody>
      </p:sp>
      <p:pic>
        <p:nvPicPr>
          <p:cNvPr id="793" name="Google Shape;7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425" y="947500"/>
            <a:ext cx="4137801" cy="46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34"/>
          <p:cNvGrpSpPr/>
          <p:nvPr/>
        </p:nvGrpSpPr>
        <p:grpSpPr>
          <a:xfrm rot="5400000">
            <a:off x="6273738" y="1002785"/>
            <a:ext cx="5641890" cy="4566231"/>
            <a:chOff x="2345366" y="140711"/>
            <a:chExt cx="6483441" cy="4437974"/>
          </a:xfrm>
        </p:grpSpPr>
        <p:sp>
          <p:nvSpPr>
            <p:cNvPr id="799" name="Google Shape;799;p34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p34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801" name="Google Shape;801;p34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2" name="Google Shape;802;p34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803" name="Google Shape;803;p34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34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34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6" name="Google Shape;806;p34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807" name="Google Shape;807;p34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34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34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34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34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34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34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34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34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34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34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34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34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34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34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34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34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24" name="Google Shape;824;p34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4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34"/>
          <p:cNvSpPr txBox="1"/>
          <p:nvPr>
            <p:ph type="title"/>
          </p:nvPr>
        </p:nvSpPr>
        <p:spPr>
          <a:xfrm>
            <a:off x="876525" y="1617625"/>
            <a:ext cx="5581500" cy="319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Menu </a:t>
            </a:r>
            <a:r>
              <a:rPr lang="en" sz="6000">
                <a:solidFill>
                  <a:schemeClr val="accent3"/>
                </a:solidFill>
              </a:rPr>
              <a:t>présentation du site</a:t>
            </a:r>
            <a:endParaRPr sz="6000">
              <a:solidFill>
                <a:schemeClr val="accent3"/>
              </a:solidFill>
            </a:endParaRPr>
          </a:p>
        </p:txBody>
      </p:sp>
      <p:pic>
        <p:nvPicPr>
          <p:cNvPr id="827" name="Google Shape;8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625" y="937825"/>
            <a:ext cx="4115625" cy="46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35"/>
          <p:cNvGrpSpPr/>
          <p:nvPr/>
        </p:nvGrpSpPr>
        <p:grpSpPr>
          <a:xfrm rot="5400000">
            <a:off x="6273738" y="1002785"/>
            <a:ext cx="5641890" cy="4566231"/>
            <a:chOff x="2345366" y="140711"/>
            <a:chExt cx="6483441" cy="4437974"/>
          </a:xfrm>
        </p:grpSpPr>
        <p:sp>
          <p:nvSpPr>
            <p:cNvPr id="833" name="Google Shape;833;p35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834;p35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835" name="Google Shape;835;p35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6" name="Google Shape;836;p35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837" name="Google Shape;837;p35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35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35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0" name="Google Shape;840;p35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841" name="Google Shape;841;p35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35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35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35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35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35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35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35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35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35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35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35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35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35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35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35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35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58" name="Google Shape;858;p35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35"/>
          <p:cNvSpPr txBox="1"/>
          <p:nvPr>
            <p:ph type="title"/>
          </p:nvPr>
        </p:nvSpPr>
        <p:spPr>
          <a:xfrm>
            <a:off x="876525" y="1617625"/>
            <a:ext cx="5581500" cy="319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Menu </a:t>
            </a:r>
            <a:r>
              <a:rPr lang="en" sz="6000">
                <a:solidFill>
                  <a:schemeClr val="accent3"/>
                </a:solidFill>
              </a:rPr>
              <a:t>information du profil</a:t>
            </a:r>
            <a:r>
              <a:rPr lang="en" sz="6000"/>
              <a:t> </a:t>
            </a:r>
            <a:endParaRPr sz="6000">
              <a:solidFill>
                <a:schemeClr val="accent3"/>
              </a:solidFill>
            </a:endParaRPr>
          </a:p>
        </p:txBody>
      </p:sp>
      <p:pic>
        <p:nvPicPr>
          <p:cNvPr id="861" name="Google Shape;8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300" y="959101"/>
            <a:ext cx="4118299" cy="45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6"/>
          <p:cNvGrpSpPr/>
          <p:nvPr/>
        </p:nvGrpSpPr>
        <p:grpSpPr>
          <a:xfrm rot="5400000">
            <a:off x="6273738" y="1002785"/>
            <a:ext cx="5641890" cy="4566231"/>
            <a:chOff x="2345366" y="140711"/>
            <a:chExt cx="6483441" cy="4437974"/>
          </a:xfrm>
        </p:grpSpPr>
        <p:sp>
          <p:nvSpPr>
            <p:cNvPr id="867" name="Google Shape;867;p36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8" name="Google Shape;868;p36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869" name="Google Shape;869;p36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70" name="Google Shape;870;p36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871" name="Google Shape;871;p36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36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36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74" name="Google Shape;874;p36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875" name="Google Shape;875;p36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36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36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36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36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36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36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36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36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36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36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36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36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36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36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36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36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92" name="Google Shape;892;p36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36"/>
          <p:cNvSpPr txBox="1"/>
          <p:nvPr>
            <p:ph type="title"/>
          </p:nvPr>
        </p:nvSpPr>
        <p:spPr>
          <a:xfrm>
            <a:off x="876525" y="1617625"/>
            <a:ext cx="5581500" cy="319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Menu </a:t>
            </a:r>
            <a:r>
              <a:rPr lang="en" sz="6000">
                <a:solidFill>
                  <a:schemeClr val="accent3"/>
                </a:solidFill>
              </a:rPr>
              <a:t>itinéraire</a:t>
            </a:r>
            <a:endParaRPr sz="6000">
              <a:solidFill>
                <a:schemeClr val="accent3"/>
              </a:solidFill>
            </a:endParaRPr>
          </a:p>
        </p:txBody>
      </p:sp>
      <p:pic>
        <p:nvPicPr>
          <p:cNvPr id="895" name="Google Shape;8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400" y="960350"/>
            <a:ext cx="4147875" cy="46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7"/>
          <p:cNvGrpSpPr/>
          <p:nvPr/>
        </p:nvGrpSpPr>
        <p:grpSpPr>
          <a:xfrm rot="5400000">
            <a:off x="6273738" y="1002785"/>
            <a:ext cx="5641890" cy="4566231"/>
            <a:chOff x="2345366" y="140711"/>
            <a:chExt cx="6483441" cy="4437974"/>
          </a:xfrm>
        </p:grpSpPr>
        <p:sp>
          <p:nvSpPr>
            <p:cNvPr id="901" name="Google Shape;901;p37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2" name="Google Shape;902;p37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903" name="Google Shape;903;p37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04" name="Google Shape;904;p37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905" name="Google Shape;905;p37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37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37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8" name="Google Shape;908;p37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909" name="Google Shape;909;p37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37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37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37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37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37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37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37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37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37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37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37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37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37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37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37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37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26" name="Google Shape;926;p37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7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8" name="Google Shape;928;p37"/>
          <p:cNvSpPr txBox="1"/>
          <p:nvPr>
            <p:ph type="title"/>
          </p:nvPr>
        </p:nvSpPr>
        <p:spPr>
          <a:xfrm>
            <a:off x="876525" y="1617625"/>
            <a:ext cx="5581500" cy="319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Menu </a:t>
            </a:r>
            <a:r>
              <a:rPr lang="en" sz="6000">
                <a:solidFill>
                  <a:schemeClr val="accent3"/>
                </a:solidFill>
              </a:rPr>
              <a:t>avis </a:t>
            </a:r>
            <a:r>
              <a:rPr lang="en" sz="6000">
                <a:solidFill>
                  <a:schemeClr val="dk2"/>
                </a:solidFill>
              </a:rPr>
              <a:t>(Parc non </a:t>
            </a:r>
            <a:r>
              <a:rPr lang="en" sz="6000">
                <a:solidFill>
                  <a:schemeClr val="dk2"/>
                </a:solidFill>
              </a:rPr>
              <a:t>sélectionné)</a:t>
            </a:r>
            <a:r>
              <a:rPr lang="en" sz="6000">
                <a:solidFill>
                  <a:schemeClr val="accent3"/>
                </a:solidFill>
              </a:rPr>
              <a:t> </a:t>
            </a:r>
            <a:endParaRPr sz="6000">
              <a:solidFill>
                <a:schemeClr val="accent3"/>
              </a:solidFill>
            </a:endParaRPr>
          </a:p>
        </p:txBody>
      </p:sp>
      <p:pic>
        <p:nvPicPr>
          <p:cNvPr id="929" name="Google Shape;9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248" y="939475"/>
            <a:ext cx="4138800" cy="46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38"/>
          <p:cNvGrpSpPr/>
          <p:nvPr/>
        </p:nvGrpSpPr>
        <p:grpSpPr>
          <a:xfrm rot="5400000">
            <a:off x="6273738" y="1002785"/>
            <a:ext cx="5641890" cy="4566231"/>
            <a:chOff x="2345366" y="140711"/>
            <a:chExt cx="6483441" cy="4437974"/>
          </a:xfrm>
        </p:grpSpPr>
        <p:sp>
          <p:nvSpPr>
            <p:cNvPr id="935" name="Google Shape;935;p38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6" name="Google Shape;936;p38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937" name="Google Shape;937;p38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8" name="Google Shape;938;p38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939" name="Google Shape;939;p38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38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38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2" name="Google Shape;942;p38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943" name="Google Shape;943;p38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38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8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8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8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8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8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8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38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38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38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38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38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38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38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38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38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60" name="Google Shape;960;p38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2" name="Google Shape;962;p38"/>
          <p:cNvSpPr txBox="1"/>
          <p:nvPr>
            <p:ph type="title"/>
          </p:nvPr>
        </p:nvSpPr>
        <p:spPr>
          <a:xfrm>
            <a:off x="876525" y="1617625"/>
            <a:ext cx="5581500" cy="319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Menu </a:t>
            </a:r>
            <a:r>
              <a:rPr lang="en" sz="6000">
                <a:solidFill>
                  <a:schemeClr val="accent3"/>
                </a:solidFill>
              </a:rPr>
              <a:t>avis </a:t>
            </a:r>
            <a:r>
              <a:rPr lang="en" sz="6000">
                <a:solidFill>
                  <a:schemeClr val="dk2"/>
                </a:solidFill>
              </a:rPr>
              <a:t>(Parc sélectionné)</a:t>
            </a:r>
            <a:r>
              <a:rPr lang="en" sz="6000">
                <a:solidFill>
                  <a:schemeClr val="accent3"/>
                </a:solidFill>
              </a:rPr>
              <a:t> </a:t>
            </a:r>
            <a:endParaRPr sz="6000">
              <a:solidFill>
                <a:schemeClr val="accent3"/>
              </a:solidFill>
            </a:endParaRPr>
          </a:p>
        </p:txBody>
      </p:sp>
      <p:pic>
        <p:nvPicPr>
          <p:cNvPr id="963" name="Google Shape;9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875" y="918250"/>
            <a:ext cx="4166850" cy="46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39"/>
          <p:cNvGrpSpPr/>
          <p:nvPr/>
        </p:nvGrpSpPr>
        <p:grpSpPr>
          <a:xfrm rot="5400000">
            <a:off x="6273738" y="1002785"/>
            <a:ext cx="5641890" cy="4566231"/>
            <a:chOff x="2345366" y="140711"/>
            <a:chExt cx="6483441" cy="4437974"/>
          </a:xfrm>
        </p:grpSpPr>
        <p:sp>
          <p:nvSpPr>
            <p:cNvPr id="969" name="Google Shape;969;p39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2" name="Google Shape;972;p39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973" name="Google Shape;973;p39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39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9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6" name="Google Shape;976;p39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977" name="Google Shape;977;p39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9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39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39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39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9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9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9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9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9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9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9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9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9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39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39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9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94" name="Google Shape;994;p39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9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6" name="Google Shape;996;p39"/>
          <p:cNvSpPr txBox="1"/>
          <p:nvPr>
            <p:ph type="title"/>
          </p:nvPr>
        </p:nvSpPr>
        <p:spPr>
          <a:xfrm>
            <a:off x="876525" y="1617625"/>
            <a:ext cx="5581500" cy="319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Menu </a:t>
            </a:r>
            <a:r>
              <a:rPr lang="en" sz="6000">
                <a:solidFill>
                  <a:schemeClr val="accent3"/>
                </a:solidFill>
              </a:rPr>
              <a:t>deconnexion</a:t>
            </a:r>
            <a:endParaRPr sz="6000">
              <a:solidFill>
                <a:schemeClr val="accent3"/>
              </a:solidFill>
            </a:endParaRPr>
          </a:p>
        </p:txBody>
      </p:sp>
      <p:pic>
        <p:nvPicPr>
          <p:cNvPr id="997" name="Google Shape;9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075" y="928825"/>
            <a:ext cx="4152700" cy="46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0"/>
          <p:cNvSpPr txBox="1"/>
          <p:nvPr>
            <p:ph idx="1" type="body"/>
          </p:nvPr>
        </p:nvSpPr>
        <p:spPr>
          <a:xfrm>
            <a:off x="1648800" y="40811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CONCLUSION</a:t>
            </a:r>
            <a:r>
              <a:rPr lang="en"/>
              <a:t> </a:t>
            </a:r>
            <a:r>
              <a:rPr lang="en" sz="2100">
                <a:solidFill>
                  <a:schemeClr val="accent2"/>
                </a:solidFill>
              </a:rPr>
              <a:t>&lt;/p&gt;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3" name="Google Shape;1003;p40"/>
          <p:cNvSpPr txBox="1"/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accent2"/>
                </a:solidFill>
              </a:rPr>
              <a:t>Conclusion</a:t>
            </a:r>
            <a:endParaRPr sz="6800">
              <a:solidFill>
                <a:schemeClr val="accent2"/>
              </a:solidFill>
            </a:endParaRPr>
          </a:p>
        </p:txBody>
      </p:sp>
      <p:sp>
        <p:nvSpPr>
          <p:cNvPr id="1004" name="Google Shape;1004;p40"/>
          <p:cNvSpPr/>
          <p:nvPr/>
        </p:nvSpPr>
        <p:spPr>
          <a:xfrm>
            <a:off x="1663550" y="2130577"/>
            <a:ext cx="1861646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/>
          <p:nvPr>
            <p:ph idx="5" type="title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7" name="Google Shape;387;p23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SOMMAIRE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88" name="Google Shape;388;p23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Présentation de </a:t>
            </a:r>
            <a:r>
              <a:rPr lang="en">
                <a:solidFill>
                  <a:schemeClr val="accent1"/>
                </a:solidFill>
              </a:rPr>
              <a:t>l’équipe</a:t>
            </a:r>
            <a:endParaRPr/>
          </a:p>
        </p:txBody>
      </p:sp>
      <p:sp>
        <p:nvSpPr>
          <p:cNvPr id="389" name="Google Shape;389;p23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La page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création du compte</a:t>
            </a:r>
            <a:endParaRPr/>
          </a:p>
        </p:txBody>
      </p:sp>
      <p:sp>
        <p:nvSpPr>
          <p:cNvPr id="390" name="Google Shape;390;p23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La </a:t>
            </a:r>
            <a:r>
              <a:rPr lang="en">
                <a:solidFill>
                  <a:schemeClr val="accent3"/>
                </a:solidFill>
              </a:rPr>
              <a:t>map</a:t>
            </a:r>
            <a:endParaRPr/>
          </a:p>
        </p:txBody>
      </p:sp>
      <p:sp>
        <p:nvSpPr>
          <p:cNvPr id="391" name="Google Shape;391;p23"/>
          <p:cNvSpPr txBox="1"/>
          <p:nvPr>
            <p:ph idx="5" type="title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2" name="Google Shape;392;p23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Page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connexion</a:t>
            </a:r>
            <a:endParaRPr/>
          </a:p>
        </p:txBody>
      </p:sp>
      <p:sp>
        <p:nvSpPr>
          <p:cNvPr id="393" name="Google Shape;393;p23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Conclusion</a:t>
            </a:r>
            <a:endParaRPr/>
          </a:p>
        </p:txBody>
      </p:sp>
      <p:sp>
        <p:nvSpPr>
          <p:cNvPr id="394" name="Google Shape;394;p23"/>
          <p:cNvSpPr txBox="1"/>
          <p:nvPr>
            <p:ph idx="5" type="title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5" name="Google Shape;395;p23"/>
          <p:cNvSpPr txBox="1"/>
          <p:nvPr>
            <p:ph idx="5" type="title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6" name="Google Shape;396;p23"/>
          <p:cNvSpPr txBox="1"/>
          <p:nvPr>
            <p:ph idx="5" type="title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7" name="Google Shape;397;p23"/>
          <p:cNvSpPr txBox="1"/>
          <p:nvPr>
            <p:ph idx="5" type="title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8" name="Google Shape;398;p23"/>
          <p:cNvSpPr txBox="1"/>
          <p:nvPr>
            <p:ph idx="4" type="body"/>
          </p:nvPr>
        </p:nvSpPr>
        <p:spPr>
          <a:xfrm>
            <a:off x="4489363" y="2431950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Le </a:t>
            </a:r>
            <a:r>
              <a:rPr lang="en">
                <a:solidFill>
                  <a:schemeClr val="accent3"/>
                </a:solidFill>
              </a:rPr>
              <a:t>thème </a:t>
            </a:r>
            <a:r>
              <a:rPr lang="en">
                <a:solidFill>
                  <a:schemeClr val="dk1"/>
                </a:solidFill>
              </a:rPr>
              <a:t>de notre site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1"/>
          <p:cNvSpPr txBox="1"/>
          <p:nvPr>
            <p:ph type="title"/>
          </p:nvPr>
        </p:nvSpPr>
        <p:spPr>
          <a:xfrm>
            <a:off x="1404975" y="20091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DE NOUS AVOIR </a:t>
            </a:r>
            <a:r>
              <a:rPr lang="en"/>
              <a:t>ÉCOUTER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1010" name="Google Shape;1010;p41"/>
          <p:cNvSpPr txBox="1"/>
          <p:nvPr>
            <p:ph idx="1" type="subTitle"/>
          </p:nvPr>
        </p:nvSpPr>
        <p:spPr>
          <a:xfrm>
            <a:off x="1263450" y="4724150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Vous avez des questions ?</a:t>
            </a:r>
            <a:endParaRPr/>
          </a:p>
        </p:txBody>
      </p:sp>
      <p:sp>
        <p:nvSpPr>
          <p:cNvPr id="1011" name="Google Shape;1011;p41"/>
          <p:cNvSpPr txBox="1"/>
          <p:nvPr>
            <p:ph idx="2" type="body"/>
          </p:nvPr>
        </p:nvSpPr>
        <p:spPr>
          <a:xfrm>
            <a:off x="7469775" y="312295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site : </a:t>
            </a:r>
            <a:r>
              <a:rPr lang="en" sz="1200" u="sng">
                <a:solidFill>
                  <a:schemeClr val="hlink"/>
                </a:solidFill>
                <a:highlight>
                  <a:srgbClr val="36393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https://maseib-web.000webhostapp.com/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NOTRE ÉQUIPE</a:t>
            </a:r>
            <a:r>
              <a:rPr lang="en"/>
              <a:t> </a:t>
            </a:r>
            <a:r>
              <a:rPr lang="en" sz="2100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4" name="Google Shape;404;p24"/>
          <p:cNvSpPr txBox="1"/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No</a:t>
            </a:r>
            <a:r>
              <a:rPr lang="en" sz="5800"/>
              <a:t>tre </a:t>
            </a:r>
            <a:r>
              <a:rPr lang="en" sz="6800">
                <a:solidFill>
                  <a:schemeClr val="accent1"/>
                </a:solidFill>
              </a:rPr>
              <a:t>Équipe</a:t>
            </a:r>
            <a:endParaRPr sz="5800"/>
          </a:p>
        </p:txBody>
      </p:sp>
      <p:sp>
        <p:nvSpPr>
          <p:cNvPr id="405" name="Google Shape;405;p24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MARHERAOUI Amin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205</a:t>
            </a:r>
            <a:endParaRPr/>
          </a:p>
        </p:txBody>
      </p:sp>
      <p:sp>
        <p:nvSpPr>
          <p:cNvPr id="411" name="Google Shape;411;p25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SEGHDAU Yanis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206</a:t>
            </a:r>
            <a:endParaRPr/>
          </a:p>
        </p:txBody>
      </p:sp>
      <p:sp>
        <p:nvSpPr>
          <p:cNvPr id="412" name="Google Shape;412;p25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IBOUDA Yasser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206</a:t>
            </a: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>
            <a:off x="1861928" y="2090896"/>
            <a:ext cx="1313122" cy="1189732"/>
            <a:chOff x="4897750" y="2415639"/>
            <a:chExt cx="279513" cy="357255"/>
          </a:xfrm>
        </p:grpSpPr>
        <p:sp>
          <p:nvSpPr>
            <p:cNvPr id="414" name="Google Shape;414;p25"/>
            <p:cNvSpPr/>
            <p:nvPr/>
          </p:nvSpPr>
          <p:spPr>
            <a:xfrm>
              <a:off x="4964119" y="2715522"/>
              <a:ext cx="10613" cy="55472"/>
            </a:xfrm>
            <a:custGeom>
              <a:rect b="b" l="l" r="r" t="t"/>
              <a:pathLst>
                <a:path extrusionOk="0" h="1751" w="335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098031" y="2715522"/>
              <a:ext cx="10581" cy="55472"/>
            </a:xfrm>
            <a:custGeom>
              <a:rect b="b" l="l" r="r" t="t"/>
              <a:pathLst>
                <a:path extrusionOk="0" h="1751" w="33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897750" y="2415639"/>
              <a:ext cx="279513" cy="357255"/>
            </a:xfrm>
            <a:custGeom>
              <a:rect b="b" l="l" r="r" t="t"/>
              <a:pathLst>
                <a:path extrusionOk="0" h="11277" w="8823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4997700" y="2526551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064830" y="2526551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013160" y="2565865"/>
              <a:ext cx="46063" cy="16157"/>
            </a:xfrm>
            <a:custGeom>
              <a:rect b="b" l="l" r="r" t="t"/>
              <a:pathLst>
                <a:path extrusionOk="0" h="510" w="1454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4992030" y="2509570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5059191" y="2509570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5"/>
          <p:cNvGrpSpPr/>
          <p:nvPr/>
        </p:nvGrpSpPr>
        <p:grpSpPr>
          <a:xfrm>
            <a:off x="5439627" y="2090835"/>
            <a:ext cx="1313131" cy="1189713"/>
            <a:chOff x="7596157" y="1968159"/>
            <a:chExt cx="279544" cy="358142"/>
          </a:xfrm>
        </p:grpSpPr>
        <p:sp>
          <p:nvSpPr>
            <p:cNvPr id="423" name="Google Shape;423;p25"/>
            <p:cNvSpPr/>
            <p:nvPr/>
          </p:nvSpPr>
          <p:spPr>
            <a:xfrm>
              <a:off x="7696868" y="2092408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7764378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7713088" y="2143032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53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7691197" y="2075427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8" y="334"/>
                  </a:cubicBezTo>
                  <a:lnTo>
                    <a:pt x="525" y="334"/>
                  </a:lnTo>
                  <a:cubicBezTo>
                    <a:pt x="620" y="334"/>
                    <a:pt x="692" y="251"/>
                    <a:pt x="692" y="167"/>
                  </a:cubicBezTo>
                  <a:cubicBezTo>
                    <a:pt x="692" y="72"/>
                    <a:pt x="620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7758739" y="2075427"/>
              <a:ext cx="21891" cy="10581"/>
            </a:xfrm>
            <a:custGeom>
              <a:rect b="b" l="l" r="r" t="t"/>
              <a:pathLst>
                <a:path extrusionOk="0" h="334" w="691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91" y="251"/>
                    <a:pt x="691" y="167"/>
                  </a:cubicBezTo>
                  <a:cubicBezTo>
                    <a:pt x="691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7596157" y="1968159"/>
              <a:ext cx="279544" cy="358142"/>
            </a:xfrm>
            <a:custGeom>
              <a:rect b="b" l="l" r="r" t="t"/>
              <a:pathLst>
                <a:path extrusionOk="0" h="11305" w="8824">
                  <a:moveTo>
                    <a:pt x="2287" y="481"/>
                  </a:moveTo>
                  <a:cubicBezTo>
                    <a:pt x="2394" y="565"/>
                    <a:pt x="2525" y="600"/>
                    <a:pt x="2691" y="636"/>
                  </a:cubicBezTo>
                  <a:cubicBezTo>
                    <a:pt x="3001" y="708"/>
                    <a:pt x="3322" y="708"/>
                    <a:pt x="3537" y="708"/>
                  </a:cubicBezTo>
                  <a:lnTo>
                    <a:pt x="5299" y="708"/>
                  </a:lnTo>
                  <a:cubicBezTo>
                    <a:pt x="5739" y="708"/>
                    <a:pt x="6192" y="898"/>
                    <a:pt x="6490" y="1243"/>
                  </a:cubicBezTo>
                  <a:cubicBezTo>
                    <a:pt x="6787" y="1589"/>
                    <a:pt x="6930" y="2029"/>
                    <a:pt x="6894" y="2482"/>
                  </a:cubicBezTo>
                  <a:lnTo>
                    <a:pt x="6751" y="3744"/>
                  </a:lnTo>
                  <a:lnTo>
                    <a:pt x="6728" y="3744"/>
                  </a:lnTo>
                  <a:cubicBezTo>
                    <a:pt x="6620" y="3744"/>
                    <a:pt x="6537" y="3660"/>
                    <a:pt x="6537" y="3553"/>
                  </a:cubicBezTo>
                  <a:lnTo>
                    <a:pt x="6537" y="2839"/>
                  </a:lnTo>
                  <a:cubicBezTo>
                    <a:pt x="6537" y="2446"/>
                    <a:pt x="6216" y="2136"/>
                    <a:pt x="5835" y="2136"/>
                  </a:cubicBezTo>
                  <a:lnTo>
                    <a:pt x="4954" y="2136"/>
                  </a:lnTo>
                  <a:cubicBezTo>
                    <a:pt x="3846" y="2136"/>
                    <a:pt x="3072" y="1886"/>
                    <a:pt x="2644" y="1374"/>
                  </a:cubicBezTo>
                  <a:cubicBezTo>
                    <a:pt x="2382" y="1065"/>
                    <a:pt x="2299" y="719"/>
                    <a:pt x="2287" y="481"/>
                  </a:cubicBezTo>
                  <a:close/>
                  <a:moveTo>
                    <a:pt x="2215" y="1398"/>
                  </a:moveTo>
                  <a:cubicBezTo>
                    <a:pt x="2263" y="1458"/>
                    <a:pt x="2310" y="1529"/>
                    <a:pt x="2370" y="1589"/>
                  </a:cubicBezTo>
                  <a:cubicBezTo>
                    <a:pt x="2858" y="2172"/>
                    <a:pt x="3715" y="2470"/>
                    <a:pt x="4942" y="2470"/>
                  </a:cubicBezTo>
                  <a:lnTo>
                    <a:pt x="5823" y="2470"/>
                  </a:lnTo>
                  <a:cubicBezTo>
                    <a:pt x="6025" y="2470"/>
                    <a:pt x="6192" y="2624"/>
                    <a:pt x="6192" y="2839"/>
                  </a:cubicBezTo>
                  <a:lnTo>
                    <a:pt x="6192" y="3553"/>
                  </a:lnTo>
                  <a:cubicBezTo>
                    <a:pt x="6192" y="3839"/>
                    <a:pt x="6430" y="4077"/>
                    <a:pt x="6716" y="4077"/>
                  </a:cubicBezTo>
                  <a:lnTo>
                    <a:pt x="6978" y="4077"/>
                  </a:lnTo>
                  <a:cubicBezTo>
                    <a:pt x="7049" y="4077"/>
                    <a:pt x="7132" y="4101"/>
                    <a:pt x="7192" y="4160"/>
                  </a:cubicBezTo>
                  <a:cubicBezTo>
                    <a:pt x="7252" y="4220"/>
                    <a:pt x="7263" y="4291"/>
                    <a:pt x="7263" y="4375"/>
                  </a:cubicBezTo>
                  <a:cubicBezTo>
                    <a:pt x="7252" y="4506"/>
                    <a:pt x="7109" y="4625"/>
                    <a:pt x="6966" y="4625"/>
                  </a:cubicBezTo>
                  <a:lnTo>
                    <a:pt x="6894" y="4625"/>
                  </a:lnTo>
                  <a:lnTo>
                    <a:pt x="6894" y="4613"/>
                  </a:lnTo>
                  <a:cubicBezTo>
                    <a:pt x="6894" y="4518"/>
                    <a:pt x="6811" y="4446"/>
                    <a:pt x="6728" y="4446"/>
                  </a:cubicBezTo>
                  <a:cubicBezTo>
                    <a:pt x="6632" y="4446"/>
                    <a:pt x="6561" y="4518"/>
                    <a:pt x="6561" y="4613"/>
                  </a:cubicBezTo>
                  <a:cubicBezTo>
                    <a:pt x="6561" y="4815"/>
                    <a:pt x="6537" y="5006"/>
                    <a:pt x="6478" y="5208"/>
                  </a:cubicBezTo>
                  <a:cubicBezTo>
                    <a:pt x="6359" y="4982"/>
                    <a:pt x="6120" y="4803"/>
                    <a:pt x="5835" y="4803"/>
                  </a:cubicBezTo>
                  <a:lnTo>
                    <a:pt x="3001" y="4803"/>
                  </a:lnTo>
                  <a:cubicBezTo>
                    <a:pt x="2727" y="4803"/>
                    <a:pt x="2489" y="4970"/>
                    <a:pt x="2370" y="5208"/>
                  </a:cubicBezTo>
                  <a:cubicBezTo>
                    <a:pt x="2310" y="5006"/>
                    <a:pt x="2275" y="4815"/>
                    <a:pt x="2275" y="4613"/>
                  </a:cubicBezTo>
                  <a:cubicBezTo>
                    <a:pt x="2275" y="4518"/>
                    <a:pt x="2203" y="4446"/>
                    <a:pt x="2108" y="4446"/>
                  </a:cubicBezTo>
                  <a:cubicBezTo>
                    <a:pt x="2025" y="4446"/>
                    <a:pt x="1953" y="4518"/>
                    <a:pt x="1953" y="4613"/>
                  </a:cubicBezTo>
                  <a:lnTo>
                    <a:pt x="1953" y="4625"/>
                  </a:lnTo>
                  <a:lnTo>
                    <a:pt x="1846" y="4625"/>
                  </a:lnTo>
                  <a:cubicBezTo>
                    <a:pt x="1775" y="4625"/>
                    <a:pt x="1691" y="4589"/>
                    <a:pt x="1632" y="4529"/>
                  </a:cubicBezTo>
                  <a:cubicBezTo>
                    <a:pt x="1572" y="4470"/>
                    <a:pt x="1560" y="4399"/>
                    <a:pt x="1560" y="4327"/>
                  </a:cubicBezTo>
                  <a:cubicBezTo>
                    <a:pt x="1572" y="4196"/>
                    <a:pt x="1715" y="4077"/>
                    <a:pt x="1858" y="4077"/>
                  </a:cubicBezTo>
                  <a:lnTo>
                    <a:pt x="2096" y="4077"/>
                  </a:lnTo>
                  <a:cubicBezTo>
                    <a:pt x="2382" y="4077"/>
                    <a:pt x="2620" y="3839"/>
                    <a:pt x="2620" y="3553"/>
                  </a:cubicBezTo>
                  <a:lnTo>
                    <a:pt x="2620" y="2672"/>
                  </a:lnTo>
                  <a:cubicBezTo>
                    <a:pt x="2620" y="2601"/>
                    <a:pt x="2644" y="2541"/>
                    <a:pt x="2703" y="2505"/>
                  </a:cubicBezTo>
                  <a:cubicBezTo>
                    <a:pt x="2787" y="2470"/>
                    <a:pt x="2810" y="2363"/>
                    <a:pt x="2763" y="2291"/>
                  </a:cubicBezTo>
                  <a:cubicBezTo>
                    <a:pt x="2739" y="2236"/>
                    <a:pt x="2685" y="2207"/>
                    <a:pt x="2630" y="2207"/>
                  </a:cubicBezTo>
                  <a:cubicBezTo>
                    <a:pt x="2602" y="2207"/>
                    <a:pt x="2573" y="2215"/>
                    <a:pt x="2549" y="2232"/>
                  </a:cubicBezTo>
                  <a:cubicBezTo>
                    <a:pt x="2382" y="2315"/>
                    <a:pt x="2287" y="2494"/>
                    <a:pt x="2287" y="2672"/>
                  </a:cubicBezTo>
                  <a:lnTo>
                    <a:pt x="2287" y="3553"/>
                  </a:lnTo>
                  <a:cubicBezTo>
                    <a:pt x="2287" y="3660"/>
                    <a:pt x="2203" y="3744"/>
                    <a:pt x="2096" y="3744"/>
                  </a:cubicBezTo>
                  <a:lnTo>
                    <a:pt x="2072" y="3744"/>
                  </a:lnTo>
                  <a:lnTo>
                    <a:pt x="1929" y="2482"/>
                  </a:lnTo>
                  <a:cubicBezTo>
                    <a:pt x="1894" y="2089"/>
                    <a:pt x="1989" y="1708"/>
                    <a:pt x="2215" y="1398"/>
                  </a:cubicBezTo>
                  <a:close/>
                  <a:moveTo>
                    <a:pt x="5823" y="5125"/>
                  </a:moveTo>
                  <a:cubicBezTo>
                    <a:pt x="6025" y="5125"/>
                    <a:pt x="6192" y="5291"/>
                    <a:pt x="6192" y="5506"/>
                  </a:cubicBezTo>
                  <a:lnTo>
                    <a:pt x="6192" y="5684"/>
                  </a:lnTo>
                  <a:cubicBezTo>
                    <a:pt x="6192" y="6661"/>
                    <a:pt x="5382" y="7470"/>
                    <a:pt x="4406" y="7470"/>
                  </a:cubicBezTo>
                  <a:cubicBezTo>
                    <a:pt x="3418" y="7470"/>
                    <a:pt x="2620" y="6661"/>
                    <a:pt x="2620" y="5684"/>
                  </a:cubicBezTo>
                  <a:lnTo>
                    <a:pt x="2620" y="5506"/>
                  </a:lnTo>
                  <a:cubicBezTo>
                    <a:pt x="2620" y="5291"/>
                    <a:pt x="2775" y="5125"/>
                    <a:pt x="2989" y="5125"/>
                  </a:cubicBezTo>
                  <a:close/>
                  <a:moveTo>
                    <a:pt x="2114" y="1"/>
                  </a:moveTo>
                  <a:cubicBezTo>
                    <a:pt x="2100" y="1"/>
                    <a:pt x="2086" y="2"/>
                    <a:pt x="2072" y="5"/>
                  </a:cubicBezTo>
                  <a:cubicBezTo>
                    <a:pt x="2013" y="29"/>
                    <a:pt x="1965" y="77"/>
                    <a:pt x="1953" y="136"/>
                  </a:cubicBezTo>
                  <a:cubicBezTo>
                    <a:pt x="1953" y="172"/>
                    <a:pt x="1870" y="577"/>
                    <a:pt x="2072" y="1053"/>
                  </a:cubicBezTo>
                  <a:cubicBezTo>
                    <a:pt x="1727" y="1446"/>
                    <a:pt x="1572" y="1970"/>
                    <a:pt x="1620" y="2494"/>
                  </a:cubicBezTo>
                  <a:lnTo>
                    <a:pt x="1751" y="3732"/>
                  </a:lnTo>
                  <a:cubicBezTo>
                    <a:pt x="1489" y="3779"/>
                    <a:pt x="1275" y="3994"/>
                    <a:pt x="1251" y="4268"/>
                  </a:cubicBezTo>
                  <a:cubicBezTo>
                    <a:pt x="1239" y="4446"/>
                    <a:pt x="1298" y="4613"/>
                    <a:pt x="1394" y="4744"/>
                  </a:cubicBezTo>
                  <a:cubicBezTo>
                    <a:pt x="1513" y="4875"/>
                    <a:pt x="1679" y="4934"/>
                    <a:pt x="1846" y="4934"/>
                  </a:cubicBezTo>
                  <a:lnTo>
                    <a:pt x="1965" y="4934"/>
                  </a:lnTo>
                  <a:cubicBezTo>
                    <a:pt x="2013" y="5280"/>
                    <a:pt x="2132" y="5589"/>
                    <a:pt x="2310" y="5887"/>
                  </a:cubicBezTo>
                  <a:cubicBezTo>
                    <a:pt x="2334" y="6196"/>
                    <a:pt x="2441" y="6482"/>
                    <a:pt x="2584" y="6732"/>
                  </a:cubicBezTo>
                  <a:cubicBezTo>
                    <a:pt x="2429" y="6768"/>
                    <a:pt x="2287" y="6899"/>
                    <a:pt x="2287" y="7077"/>
                  </a:cubicBezTo>
                  <a:lnTo>
                    <a:pt x="2287" y="7923"/>
                  </a:lnTo>
                  <a:cubicBezTo>
                    <a:pt x="2287" y="8089"/>
                    <a:pt x="2191" y="8220"/>
                    <a:pt x="2037" y="8268"/>
                  </a:cubicBezTo>
                  <a:lnTo>
                    <a:pt x="858" y="8625"/>
                  </a:lnTo>
                  <a:cubicBezTo>
                    <a:pt x="346" y="8792"/>
                    <a:pt x="1" y="9244"/>
                    <a:pt x="1" y="9804"/>
                  </a:cubicBezTo>
                  <a:lnTo>
                    <a:pt x="1" y="11137"/>
                  </a:lnTo>
                  <a:cubicBezTo>
                    <a:pt x="1" y="11233"/>
                    <a:pt x="72" y="11304"/>
                    <a:pt x="167" y="11304"/>
                  </a:cubicBezTo>
                  <a:cubicBezTo>
                    <a:pt x="251" y="11304"/>
                    <a:pt x="322" y="11233"/>
                    <a:pt x="322" y="11137"/>
                  </a:cubicBezTo>
                  <a:lnTo>
                    <a:pt x="322" y="9804"/>
                  </a:lnTo>
                  <a:cubicBezTo>
                    <a:pt x="322" y="9399"/>
                    <a:pt x="584" y="9054"/>
                    <a:pt x="953" y="8935"/>
                  </a:cubicBezTo>
                  <a:lnTo>
                    <a:pt x="2025" y="8613"/>
                  </a:lnTo>
                  <a:cubicBezTo>
                    <a:pt x="2322" y="9352"/>
                    <a:pt x="3287" y="9887"/>
                    <a:pt x="4394" y="9887"/>
                  </a:cubicBezTo>
                  <a:cubicBezTo>
                    <a:pt x="4775" y="9887"/>
                    <a:pt x="5168" y="9828"/>
                    <a:pt x="5501" y="9697"/>
                  </a:cubicBezTo>
                  <a:cubicBezTo>
                    <a:pt x="5597" y="9661"/>
                    <a:pt x="5644" y="9578"/>
                    <a:pt x="5608" y="9482"/>
                  </a:cubicBezTo>
                  <a:cubicBezTo>
                    <a:pt x="5590" y="9418"/>
                    <a:pt x="5529" y="9375"/>
                    <a:pt x="5464" y="9375"/>
                  </a:cubicBezTo>
                  <a:cubicBezTo>
                    <a:pt x="5445" y="9375"/>
                    <a:pt x="5425" y="9379"/>
                    <a:pt x="5406" y="9387"/>
                  </a:cubicBezTo>
                  <a:cubicBezTo>
                    <a:pt x="5085" y="9482"/>
                    <a:pt x="4751" y="9554"/>
                    <a:pt x="4394" y="9554"/>
                  </a:cubicBezTo>
                  <a:cubicBezTo>
                    <a:pt x="3870" y="9554"/>
                    <a:pt x="3382" y="9435"/>
                    <a:pt x="2989" y="9197"/>
                  </a:cubicBezTo>
                  <a:cubicBezTo>
                    <a:pt x="2668" y="8994"/>
                    <a:pt x="2429" y="8744"/>
                    <a:pt x="2322" y="8459"/>
                  </a:cubicBezTo>
                  <a:cubicBezTo>
                    <a:pt x="2501" y="8328"/>
                    <a:pt x="2608" y="8125"/>
                    <a:pt x="2608" y="7899"/>
                  </a:cubicBezTo>
                  <a:lnTo>
                    <a:pt x="2608" y="7054"/>
                  </a:lnTo>
                  <a:cubicBezTo>
                    <a:pt x="2608" y="7054"/>
                    <a:pt x="2608" y="7030"/>
                    <a:pt x="2620" y="7030"/>
                  </a:cubicBezTo>
                  <a:lnTo>
                    <a:pt x="2810" y="7030"/>
                  </a:lnTo>
                  <a:cubicBezTo>
                    <a:pt x="3191" y="7470"/>
                    <a:pt x="3763" y="7744"/>
                    <a:pt x="4382" y="7744"/>
                  </a:cubicBezTo>
                  <a:cubicBezTo>
                    <a:pt x="5013" y="7744"/>
                    <a:pt x="5573" y="7482"/>
                    <a:pt x="5966" y="7030"/>
                  </a:cubicBezTo>
                  <a:lnTo>
                    <a:pt x="6156" y="7030"/>
                  </a:lnTo>
                  <a:cubicBezTo>
                    <a:pt x="6156" y="7030"/>
                    <a:pt x="6168" y="7030"/>
                    <a:pt x="6168" y="7054"/>
                  </a:cubicBezTo>
                  <a:lnTo>
                    <a:pt x="6168" y="7899"/>
                  </a:lnTo>
                  <a:cubicBezTo>
                    <a:pt x="6168" y="8125"/>
                    <a:pt x="6275" y="8328"/>
                    <a:pt x="6454" y="8459"/>
                  </a:cubicBezTo>
                  <a:cubicBezTo>
                    <a:pt x="6382" y="8673"/>
                    <a:pt x="6216" y="8875"/>
                    <a:pt x="5989" y="9042"/>
                  </a:cubicBezTo>
                  <a:cubicBezTo>
                    <a:pt x="5918" y="9101"/>
                    <a:pt x="5906" y="9209"/>
                    <a:pt x="5966" y="9280"/>
                  </a:cubicBezTo>
                  <a:cubicBezTo>
                    <a:pt x="5989" y="9328"/>
                    <a:pt x="6037" y="9340"/>
                    <a:pt x="6097" y="9340"/>
                  </a:cubicBezTo>
                  <a:cubicBezTo>
                    <a:pt x="6132" y="9340"/>
                    <a:pt x="6168" y="9328"/>
                    <a:pt x="6204" y="9316"/>
                  </a:cubicBezTo>
                  <a:cubicBezTo>
                    <a:pt x="6466" y="9101"/>
                    <a:pt x="6644" y="8863"/>
                    <a:pt x="6751" y="8601"/>
                  </a:cubicBezTo>
                  <a:lnTo>
                    <a:pt x="7823" y="8923"/>
                  </a:lnTo>
                  <a:cubicBezTo>
                    <a:pt x="8204" y="9042"/>
                    <a:pt x="8454" y="9387"/>
                    <a:pt x="8454" y="9792"/>
                  </a:cubicBezTo>
                  <a:lnTo>
                    <a:pt x="8454" y="11126"/>
                  </a:lnTo>
                  <a:cubicBezTo>
                    <a:pt x="8454" y="11221"/>
                    <a:pt x="8525" y="11292"/>
                    <a:pt x="8621" y="11292"/>
                  </a:cubicBezTo>
                  <a:cubicBezTo>
                    <a:pt x="8704" y="11292"/>
                    <a:pt x="8776" y="11221"/>
                    <a:pt x="8776" y="11126"/>
                  </a:cubicBezTo>
                  <a:lnTo>
                    <a:pt x="8776" y="9792"/>
                  </a:lnTo>
                  <a:cubicBezTo>
                    <a:pt x="8823" y="9280"/>
                    <a:pt x="8478" y="8804"/>
                    <a:pt x="7966" y="8661"/>
                  </a:cubicBezTo>
                  <a:lnTo>
                    <a:pt x="6787" y="8304"/>
                  </a:lnTo>
                  <a:cubicBezTo>
                    <a:pt x="6632" y="8256"/>
                    <a:pt x="6537" y="8101"/>
                    <a:pt x="6537" y="7958"/>
                  </a:cubicBezTo>
                  <a:lnTo>
                    <a:pt x="6537" y="7113"/>
                  </a:lnTo>
                  <a:cubicBezTo>
                    <a:pt x="6537" y="6935"/>
                    <a:pt x="6394" y="6792"/>
                    <a:pt x="6239" y="6768"/>
                  </a:cubicBezTo>
                  <a:cubicBezTo>
                    <a:pt x="6382" y="6518"/>
                    <a:pt x="6490" y="6232"/>
                    <a:pt x="6513" y="5923"/>
                  </a:cubicBezTo>
                  <a:cubicBezTo>
                    <a:pt x="6692" y="5625"/>
                    <a:pt x="6811" y="5303"/>
                    <a:pt x="6859" y="4970"/>
                  </a:cubicBezTo>
                  <a:lnTo>
                    <a:pt x="6966" y="4970"/>
                  </a:lnTo>
                  <a:cubicBezTo>
                    <a:pt x="7287" y="4970"/>
                    <a:pt x="7561" y="4732"/>
                    <a:pt x="7585" y="4410"/>
                  </a:cubicBezTo>
                  <a:cubicBezTo>
                    <a:pt x="7609" y="4232"/>
                    <a:pt x="7549" y="4077"/>
                    <a:pt x="7442" y="3934"/>
                  </a:cubicBezTo>
                  <a:cubicBezTo>
                    <a:pt x="7347" y="3839"/>
                    <a:pt x="7216" y="3779"/>
                    <a:pt x="7085" y="3744"/>
                  </a:cubicBezTo>
                  <a:lnTo>
                    <a:pt x="7216" y="2505"/>
                  </a:lnTo>
                  <a:cubicBezTo>
                    <a:pt x="7275" y="1958"/>
                    <a:pt x="7097" y="1422"/>
                    <a:pt x="6728" y="1005"/>
                  </a:cubicBezTo>
                  <a:cubicBezTo>
                    <a:pt x="6359" y="600"/>
                    <a:pt x="5835" y="362"/>
                    <a:pt x="5287" y="362"/>
                  </a:cubicBezTo>
                  <a:lnTo>
                    <a:pt x="3525" y="362"/>
                  </a:lnTo>
                  <a:cubicBezTo>
                    <a:pt x="2918" y="362"/>
                    <a:pt x="2406" y="243"/>
                    <a:pt x="2227" y="53"/>
                  </a:cubicBezTo>
                  <a:cubicBezTo>
                    <a:pt x="2200" y="16"/>
                    <a:pt x="2159" y="1"/>
                    <a:pt x="2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25"/>
          <p:cNvGrpSpPr/>
          <p:nvPr/>
        </p:nvGrpSpPr>
        <p:grpSpPr>
          <a:xfrm>
            <a:off x="8910289" y="2090896"/>
            <a:ext cx="1313122" cy="1189732"/>
            <a:chOff x="4897750" y="2415639"/>
            <a:chExt cx="279513" cy="357255"/>
          </a:xfrm>
        </p:grpSpPr>
        <p:sp>
          <p:nvSpPr>
            <p:cNvPr id="430" name="Google Shape;430;p25"/>
            <p:cNvSpPr/>
            <p:nvPr/>
          </p:nvSpPr>
          <p:spPr>
            <a:xfrm>
              <a:off x="4964119" y="2715522"/>
              <a:ext cx="10613" cy="55472"/>
            </a:xfrm>
            <a:custGeom>
              <a:rect b="b" l="l" r="r" t="t"/>
              <a:pathLst>
                <a:path extrusionOk="0" h="1751" w="335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5098031" y="2715522"/>
              <a:ext cx="10581" cy="55472"/>
            </a:xfrm>
            <a:custGeom>
              <a:rect b="b" l="l" r="r" t="t"/>
              <a:pathLst>
                <a:path extrusionOk="0" h="1751" w="33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897750" y="2415639"/>
              <a:ext cx="279513" cy="357255"/>
            </a:xfrm>
            <a:custGeom>
              <a:rect b="b" l="l" r="r" t="t"/>
              <a:pathLst>
                <a:path extrusionOk="0" h="11277" w="8823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4997700" y="2526551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064830" y="2526551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5013160" y="2565865"/>
              <a:ext cx="46063" cy="16157"/>
            </a:xfrm>
            <a:custGeom>
              <a:rect b="b" l="l" r="r" t="t"/>
              <a:pathLst>
                <a:path extrusionOk="0" h="510" w="1454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92030" y="2509570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5059191" y="2509570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&lt;p&gt; </a:t>
            </a:r>
            <a:r>
              <a:rPr lang="en"/>
              <a:t>LE THÈME DE NOTRE SITE</a:t>
            </a:r>
            <a:r>
              <a:rPr lang="en"/>
              <a:t> </a:t>
            </a:r>
            <a:r>
              <a:rPr lang="en" sz="2100">
                <a:solidFill>
                  <a:schemeClr val="accent3"/>
                </a:solidFill>
              </a:rPr>
              <a:t>&lt;/p&gt;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43" name="Google Shape;443;p26"/>
          <p:cNvSpPr txBox="1"/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Le</a:t>
            </a:r>
            <a:r>
              <a:rPr lang="en" sz="5800"/>
              <a:t> </a:t>
            </a:r>
            <a:r>
              <a:rPr lang="en" sz="6800">
                <a:solidFill>
                  <a:schemeClr val="accent3"/>
                </a:solidFill>
              </a:rPr>
              <a:t>thème</a:t>
            </a:r>
            <a:r>
              <a:rPr lang="en" sz="6800">
                <a:solidFill>
                  <a:schemeClr val="accent3"/>
                </a:solidFill>
              </a:rPr>
              <a:t> </a:t>
            </a:r>
            <a:r>
              <a:rPr lang="en" sz="5800"/>
              <a:t>de notre site </a:t>
            </a:r>
            <a:r>
              <a:rPr lang="en" sz="6800">
                <a:solidFill>
                  <a:schemeClr val="accent3"/>
                </a:solidFill>
              </a:rPr>
              <a:t> </a:t>
            </a:r>
            <a:endParaRPr sz="6800">
              <a:solidFill>
                <a:schemeClr val="accent3"/>
              </a:solidFill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parcs </a:t>
            </a:r>
            <a:r>
              <a:rPr lang="en" sz="6000">
                <a:solidFill>
                  <a:schemeClr val="accent3"/>
                </a:solidFill>
              </a:rPr>
              <a:t>D’ATTRACTIONS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450" name="Google Shape;450;p27"/>
          <p:cNvSpPr txBox="1"/>
          <p:nvPr>
            <p:ph idx="1" type="subTitle"/>
          </p:nvPr>
        </p:nvSpPr>
        <p:spPr>
          <a:xfrm>
            <a:off x="8454700" y="2415775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3"/>
                </a:solidFill>
              </a:rPr>
              <a:t>Pourquoi ce thème?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1" name="Google Shape;451;p27"/>
          <p:cNvSpPr txBox="1"/>
          <p:nvPr>
            <p:ph idx="3" type="body"/>
          </p:nvPr>
        </p:nvSpPr>
        <p:spPr>
          <a:xfrm>
            <a:off x="8454700" y="2851775"/>
            <a:ext cx="3231000" cy="325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Manque d’avis sur internet à propos des parcs d’attractions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Groupe passionné par les parcs d’attractions.</a:t>
            </a:r>
            <a:endParaRPr sz="1600"/>
          </a:p>
        </p:txBody>
      </p:sp>
      <p:grpSp>
        <p:nvGrpSpPr>
          <p:cNvPr id="452" name="Google Shape;452;p27"/>
          <p:cNvGrpSpPr/>
          <p:nvPr/>
        </p:nvGrpSpPr>
        <p:grpSpPr>
          <a:xfrm>
            <a:off x="95072" y="1992388"/>
            <a:ext cx="7944879" cy="3615709"/>
            <a:chOff x="275475" y="1342375"/>
            <a:chExt cx="7012250" cy="3021400"/>
          </a:xfrm>
        </p:grpSpPr>
        <p:sp>
          <p:nvSpPr>
            <p:cNvPr id="453" name="Google Shape;453;p27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4" name="Google Shape;664;p27"/>
          <p:cNvSpPr/>
          <p:nvPr/>
        </p:nvSpPr>
        <p:spPr>
          <a:xfrm>
            <a:off x="3970784" y="2483869"/>
            <a:ext cx="193442" cy="308322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2171209" y="2851769"/>
            <a:ext cx="193442" cy="308322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6415434" y="3160094"/>
            <a:ext cx="193442" cy="308322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3840184" y="2714344"/>
            <a:ext cx="193442" cy="308322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2803784" y="4434244"/>
            <a:ext cx="193442" cy="308322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4164234" y="2483881"/>
            <a:ext cx="193442" cy="308322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4294434" y="2565069"/>
            <a:ext cx="193442" cy="308322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8"/>
          <p:cNvSpPr txBox="1"/>
          <p:nvPr>
            <p:ph idx="1" type="body"/>
          </p:nvPr>
        </p:nvSpPr>
        <p:spPr>
          <a:xfrm>
            <a:off x="1648800" y="40811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LA PAGE DE CONNEXION</a:t>
            </a:r>
            <a:r>
              <a:rPr lang="en"/>
              <a:t> </a:t>
            </a:r>
            <a:r>
              <a:rPr lang="en" sz="2100">
                <a:solidFill>
                  <a:schemeClr val="accent2"/>
                </a:solidFill>
              </a:rPr>
              <a:t>&lt;/p&gt;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6" name="Google Shape;676;p28"/>
          <p:cNvSpPr txBox="1"/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La page de </a:t>
            </a:r>
            <a:r>
              <a:rPr lang="en" sz="6800">
                <a:solidFill>
                  <a:schemeClr val="accent2"/>
                </a:solidFill>
              </a:rPr>
              <a:t>connexion</a:t>
            </a:r>
            <a:endParaRPr sz="6800">
              <a:solidFill>
                <a:schemeClr val="accent2"/>
              </a:solidFill>
            </a:endParaRPr>
          </a:p>
        </p:txBody>
      </p:sp>
      <p:sp>
        <p:nvSpPr>
          <p:cNvPr id="677" name="Google Shape;677;p28"/>
          <p:cNvSpPr/>
          <p:nvPr/>
        </p:nvSpPr>
        <p:spPr>
          <a:xfrm>
            <a:off x="1663550" y="2130577"/>
            <a:ext cx="1859901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29"/>
          <p:cNvGrpSpPr/>
          <p:nvPr/>
        </p:nvGrpSpPr>
        <p:grpSpPr>
          <a:xfrm rot="5400000">
            <a:off x="6273738" y="1002785"/>
            <a:ext cx="5641890" cy="4566231"/>
            <a:chOff x="2345366" y="140711"/>
            <a:chExt cx="6483441" cy="4437974"/>
          </a:xfrm>
        </p:grpSpPr>
        <p:sp>
          <p:nvSpPr>
            <p:cNvPr id="683" name="Google Shape;683;p29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4" name="Google Shape;684;p29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685" name="Google Shape;685;p29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6" name="Google Shape;686;p29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687" name="Google Shape;687;p29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29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29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0" name="Google Shape;690;p29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691" name="Google Shape;691;p29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29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29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29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29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29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29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9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9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9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29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29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29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9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29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29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29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8" name="Google Shape;708;p29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p29"/>
          <p:cNvSpPr txBox="1"/>
          <p:nvPr>
            <p:ph type="title"/>
          </p:nvPr>
        </p:nvSpPr>
        <p:spPr>
          <a:xfrm>
            <a:off x="876525" y="1617625"/>
            <a:ext cx="5581500" cy="319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Présentation</a:t>
            </a:r>
            <a:r>
              <a:rPr lang="en" sz="6000"/>
              <a:t> de la page </a:t>
            </a:r>
            <a:r>
              <a:rPr lang="en" sz="6000">
                <a:solidFill>
                  <a:schemeClr val="accent2"/>
                </a:solidFill>
              </a:rPr>
              <a:t>CONNEXION</a:t>
            </a:r>
            <a:endParaRPr sz="6000">
              <a:solidFill>
                <a:schemeClr val="accent2"/>
              </a:solidFill>
            </a:endParaRPr>
          </a:p>
        </p:txBody>
      </p:sp>
      <p:pic>
        <p:nvPicPr>
          <p:cNvPr id="711" name="Google Shape;7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525" y="941125"/>
            <a:ext cx="4132401" cy="462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"/>
          <p:cNvSpPr txBox="1"/>
          <p:nvPr>
            <p:ph idx="1" type="body"/>
          </p:nvPr>
        </p:nvSpPr>
        <p:spPr>
          <a:xfrm>
            <a:off x="1648800" y="4081150"/>
            <a:ext cx="889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LA PLAGE CRÉATION DU COMPTE</a:t>
            </a:r>
            <a:r>
              <a:rPr lang="en"/>
              <a:t> </a:t>
            </a:r>
            <a:r>
              <a:rPr lang="en" sz="2100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17" name="Google Shape;717;p30"/>
          <p:cNvSpPr txBox="1"/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La page création du </a:t>
            </a:r>
            <a:r>
              <a:rPr lang="en" sz="6800">
                <a:solidFill>
                  <a:schemeClr val="accent1"/>
                </a:solidFill>
              </a:rPr>
              <a:t>compte</a:t>
            </a:r>
            <a:endParaRPr sz="6800">
              <a:solidFill>
                <a:schemeClr val="accent1"/>
              </a:solidFill>
            </a:endParaRPr>
          </a:p>
        </p:txBody>
      </p:sp>
      <p:sp>
        <p:nvSpPr>
          <p:cNvPr id="718" name="Google Shape;718;p30"/>
          <p:cNvSpPr/>
          <p:nvPr/>
        </p:nvSpPr>
        <p:spPr>
          <a:xfrm>
            <a:off x="1663550" y="2130577"/>
            <a:ext cx="1882583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