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jMquhS7M+sCsEQHrhXlNsSVbjs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21"/>
          <p:cNvSpPr txBox="1"/>
          <p:nvPr>
            <p:ph type="ctrTitle"/>
          </p:nvPr>
        </p:nvSpPr>
        <p:spPr>
          <a:xfrm>
            <a:off x="802227" y="782114"/>
            <a:ext cx="10791153" cy="2646885"/>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lvl1pPr lvl="0" algn="l">
              <a:spcBef>
                <a:spcPts val="0"/>
              </a:spcBef>
              <a:spcAft>
                <a:spcPts val="0"/>
              </a:spcAft>
              <a:buClr>
                <a:srgbClr val="0F243E"/>
              </a:buClr>
              <a:buSzPts val="4800"/>
              <a:buFont typeface="Calibri"/>
              <a:buNone/>
              <a:defRPr sz="4800">
                <a:solidFill>
                  <a:srgbClr val="0F243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1"/>
          <p:cNvSpPr txBox="1"/>
          <p:nvPr>
            <p:ph idx="1" type="subTitle"/>
          </p:nvPr>
        </p:nvSpPr>
        <p:spPr>
          <a:xfrm>
            <a:off x="802227" y="3836213"/>
            <a:ext cx="10791153" cy="1221640"/>
          </a:xfrm>
          <a:prstGeom prst="rect">
            <a:avLst/>
          </a:prstGeom>
          <a:noFill/>
          <a:ln>
            <a:noFill/>
          </a:ln>
        </p:spPr>
        <p:txBody>
          <a:bodyPr anchorCtr="0" anchor="t" bIns="45700" lIns="91425" spcFirstLastPara="1" rIns="91425" wrap="square" tIns="45700">
            <a:normAutofit/>
          </a:bodyPr>
          <a:lstStyle>
            <a:lvl1pPr lvl="0" algn="l">
              <a:spcBef>
                <a:spcPts val="747"/>
              </a:spcBef>
              <a:spcAft>
                <a:spcPts val="0"/>
              </a:spcAft>
              <a:buClr>
                <a:schemeClr val="lt1"/>
              </a:buClr>
              <a:buSzPts val="3733"/>
              <a:buNone/>
              <a:defRPr b="0" i="0" sz="3733">
                <a:solidFill>
                  <a:schemeClr val="lt1"/>
                </a:solidFill>
              </a:defRPr>
            </a:lvl1pPr>
            <a:lvl2pPr lvl="1" algn="ctr">
              <a:spcBef>
                <a:spcPts val="747"/>
              </a:spcBef>
              <a:spcAft>
                <a:spcPts val="0"/>
              </a:spcAft>
              <a:buClr>
                <a:srgbClr val="888888"/>
              </a:buClr>
              <a:buSzPts val="3733"/>
              <a:buNone/>
              <a:defRPr>
                <a:solidFill>
                  <a:srgbClr val="888888"/>
                </a:solidFill>
              </a:defRPr>
            </a:lvl2pPr>
            <a:lvl3pPr lvl="2" algn="ctr">
              <a:spcBef>
                <a:spcPts val="640"/>
              </a:spcBef>
              <a:spcAft>
                <a:spcPts val="0"/>
              </a:spcAft>
              <a:buClr>
                <a:srgbClr val="888888"/>
              </a:buClr>
              <a:buSzPts val="3200"/>
              <a:buNone/>
              <a:defRPr>
                <a:solidFill>
                  <a:srgbClr val="888888"/>
                </a:solidFill>
              </a:defRPr>
            </a:lvl3pPr>
            <a:lvl4pPr lvl="3" algn="ctr">
              <a:spcBef>
                <a:spcPts val="533"/>
              </a:spcBef>
              <a:spcAft>
                <a:spcPts val="0"/>
              </a:spcAft>
              <a:buClr>
                <a:srgbClr val="888888"/>
              </a:buClr>
              <a:buSzPts val="2667"/>
              <a:buNone/>
              <a:defRPr>
                <a:solidFill>
                  <a:srgbClr val="888888"/>
                </a:solidFill>
              </a:defRPr>
            </a:lvl4pPr>
            <a:lvl5pPr lvl="4" algn="ctr">
              <a:spcBef>
                <a:spcPts val="533"/>
              </a:spcBef>
              <a:spcAft>
                <a:spcPts val="0"/>
              </a:spcAft>
              <a:buClr>
                <a:srgbClr val="888888"/>
              </a:buClr>
              <a:buSzPts val="2667"/>
              <a:buNone/>
              <a:defRPr>
                <a:solidFill>
                  <a:srgbClr val="888888"/>
                </a:solidFill>
              </a:defRPr>
            </a:lvl5pPr>
            <a:lvl6pPr lvl="5" algn="ctr">
              <a:spcBef>
                <a:spcPts val="533"/>
              </a:spcBef>
              <a:spcAft>
                <a:spcPts val="0"/>
              </a:spcAft>
              <a:buClr>
                <a:srgbClr val="888888"/>
              </a:buClr>
              <a:buSzPts val="2667"/>
              <a:buNone/>
              <a:defRPr>
                <a:solidFill>
                  <a:srgbClr val="888888"/>
                </a:solidFill>
              </a:defRPr>
            </a:lvl6pPr>
            <a:lvl7pPr lvl="6" algn="ctr">
              <a:spcBef>
                <a:spcPts val="533"/>
              </a:spcBef>
              <a:spcAft>
                <a:spcPts val="0"/>
              </a:spcAft>
              <a:buClr>
                <a:srgbClr val="888888"/>
              </a:buClr>
              <a:buSzPts val="2667"/>
              <a:buNone/>
              <a:defRPr>
                <a:solidFill>
                  <a:srgbClr val="888888"/>
                </a:solidFill>
              </a:defRPr>
            </a:lvl7pPr>
            <a:lvl8pPr lvl="7" algn="ctr">
              <a:spcBef>
                <a:spcPts val="533"/>
              </a:spcBef>
              <a:spcAft>
                <a:spcPts val="0"/>
              </a:spcAft>
              <a:buClr>
                <a:srgbClr val="888888"/>
              </a:buClr>
              <a:buSzPts val="2667"/>
              <a:buNone/>
              <a:defRPr>
                <a:solidFill>
                  <a:srgbClr val="888888"/>
                </a:solidFill>
              </a:defRPr>
            </a:lvl8pPr>
            <a:lvl9pPr lvl="8" algn="ctr">
              <a:spcBef>
                <a:spcPts val="533"/>
              </a:spcBef>
              <a:spcAft>
                <a:spcPts val="0"/>
              </a:spcAft>
              <a:buClr>
                <a:srgbClr val="888888"/>
              </a:buClr>
              <a:buSzPts val="2667"/>
              <a:buNone/>
              <a:defRPr>
                <a:solidFill>
                  <a:srgbClr val="888888"/>
                </a:solidFill>
              </a:defRPr>
            </a:lvl9pPr>
          </a:lstStyle>
          <a:p/>
        </p:txBody>
      </p:sp>
      <p:sp>
        <p:nvSpPr>
          <p:cNvPr id="15" name="Google Shape;15;p21"/>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1"/>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1"/>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30"/>
          <p:cNvSpPr txBox="1"/>
          <p:nvPr>
            <p:ph type="title"/>
          </p:nvPr>
        </p:nvSpPr>
        <p:spPr>
          <a:xfrm>
            <a:off x="2389717" y="4800601"/>
            <a:ext cx="7315200" cy="566739"/>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667"/>
              <a:buFont typeface="Calibri"/>
              <a:buNone/>
              <a:defRPr b="1" sz="266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0"/>
          <p:cNvSpPr/>
          <p:nvPr>
            <p:ph idx="2" type="pic"/>
          </p:nvPr>
        </p:nvSpPr>
        <p:spPr>
          <a:xfrm>
            <a:off x="2389717" y="612775"/>
            <a:ext cx="7315200" cy="4114800"/>
          </a:xfrm>
          <a:prstGeom prst="rect">
            <a:avLst/>
          </a:prstGeom>
          <a:noFill/>
          <a:ln>
            <a:noFill/>
          </a:ln>
        </p:spPr>
      </p:sp>
      <p:sp>
        <p:nvSpPr>
          <p:cNvPr id="71" name="Google Shape;71;p30"/>
          <p:cNvSpPr txBox="1"/>
          <p:nvPr>
            <p:ph idx="1" type="body"/>
          </p:nvPr>
        </p:nvSpPr>
        <p:spPr>
          <a:xfrm>
            <a:off x="2389717" y="5367339"/>
            <a:ext cx="7315200" cy="804863"/>
          </a:xfrm>
          <a:prstGeom prst="rect">
            <a:avLst/>
          </a:prstGeom>
          <a:noFill/>
          <a:ln>
            <a:noFill/>
          </a:ln>
        </p:spPr>
        <p:txBody>
          <a:bodyPr anchorCtr="0" anchor="t" bIns="45700" lIns="91425" spcFirstLastPara="1" rIns="91425" wrap="square" tIns="45700">
            <a:normAutofit/>
          </a:bodyPr>
          <a:lstStyle>
            <a:lvl1pPr indent="-228600" lvl="0" marL="457200" algn="l">
              <a:spcBef>
                <a:spcPts val="373"/>
              </a:spcBef>
              <a:spcAft>
                <a:spcPts val="0"/>
              </a:spcAft>
              <a:buClr>
                <a:schemeClr val="dk1"/>
              </a:buClr>
              <a:buSzPts val="1867"/>
              <a:buNone/>
              <a:defRPr sz="1867"/>
            </a:lvl1pPr>
            <a:lvl2pPr indent="-228600" lvl="1" marL="914400" algn="l">
              <a:spcBef>
                <a:spcPts val="320"/>
              </a:spcBef>
              <a:spcAft>
                <a:spcPts val="0"/>
              </a:spcAft>
              <a:buClr>
                <a:schemeClr val="dk1"/>
              </a:buClr>
              <a:buSzPts val="1600"/>
              <a:buNone/>
              <a:defRPr sz="1600"/>
            </a:lvl2pPr>
            <a:lvl3pPr indent="-228600" lvl="2" marL="1371600" algn="l">
              <a:spcBef>
                <a:spcPts val="267"/>
              </a:spcBef>
              <a:spcAft>
                <a:spcPts val="0"/>
              </a:spcAft>
              <a:buClr>
                <a:schemeClr val="dk1"/>
              </a:buClr>
              <a:buSzPts val="1333"/>
              <a:buNone/>
              <a:defRPr sz="1333"/>
            </a:lvl3pPr>
            <a:lvl4pPr indent="-228600" lvl="3" marL="1828800" algn="l">
              <a:spcBef>
                <a:spcPts val="240"/>
              </a:spcBef>
              <a:spcAft>
                <a:spcPts val="0"/>
              </a:spcAft>
              <a:buClr>
                <a:schemeClr val="dk1"/>
              </a:buClr>
              <a:buSzPts val="1200"/>
              <a:buNone/>
              <a:defRPr sz="1200"/>
            </a:lvl4pPr>
            <a:lvl5pPr indent="-228600" lvl="4" marL="2286000" algn="l">
              <a:spcBef>
                <a:spcPts val="240"/>
              </a:spcBef>
              <a:spcAft>
                <a:spcPts val="0"/>
              </a:spcAft>
              <a:buClr>
                <a:schemeClr val="dk1"/>
              </a:buClr>
              <a:buSzPts val="1200"/>
              <a:buNone/>
              <a:defRPr sz="1200"/>
            </a:lvl5pPr>
            <a:lvl6pPr indent="-228600" lvl="5" marL="2743200" algn="l">
              <a:spcBef>
                <a:spcPts val="240"/>
              </a:spcBef>
              <a:spcAft>
                <a:spcPts val="0"/>
              </a:spcAft>
              <a:buClr>
                <a:schemeClr val="dk1"/>
              </a:buClr>
              <a:buSzPts val="1200"/>
              <a:buNone/>
              <a:defRPr sz="1200"/>
            </a:lvl6pPr>
            <a:lvl7pPr indent="-228600" lvl="6" marL="3200400" algn="l">
              <a:spcBef>
                <a:spcPts val="240"/>
              </a:spcBef>
              <a:spcAft>
                <a:spcPts val="0"/>
              </a:spcAft>
              <a:buClr>
                <a:schemeClr val="dk1"/>
              </a:buClr>
              <a:buSzPts val="1200"/>
              <a:buNone/>
              <a:defRPr sz="1200"/>
            </a:lvl7pPr>
            <a:lvl8pPr indent="-228600" lvl="7" marL="3657600" algn="l">
              <a:spcBef>
                <a:spcPts val="240"/>
              </a:spcBef>
              <a:spcAft>
                <a:spcPts val="0"/>
              </a:spcAft>
              <a:buClr>
                <a:schemeClr val="dk1"/>
              </a:buClr>
              <a:buSzPts val="1200"/>
              <a:buNone/>
              <a:defRPr sz="1200"/>
            </a:lvl8pPr>
            <a:lvl9pPr indent="-228600" lvl="8" marL="4114800" algn="l">
              <a:spcBef>
                <a:spcPts val="240"/>
              </a:spcBef>
              <a:spcAft>
                <a:spcPts val="0"/>
              </a:spcAft>
              <a:buClr>
                <a:schemeClr val="dk1"/>
              </a:buClr>
              <a:buSzPts val="1200"/>
              <a:buNone/>
              <a:defRPr sz="1200"/>
            </a:lvl9pPr>
          </a:lstStyle>
          <a:p/>
        </p:txBody>
      </p:sp>
      <p:sp>
        <p:nvSpPr>
          <p:cNvPr id="72" name="Google Shape;72;p30"/>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0"/>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0"/>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31"/>
          <p:cNvSpPr txBox="1"/>
          <p:nvPr>
            <p:ph type="title"/>
          </p:nvPr>
        </p:nvSpPr>
        <p:spPr>
          <a:xfrm>
            <a:off x="609600" y="274639"/>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31"/>
          <p:cNvSpPr txBox="1"/>
          <p:nvPr>
            <p:ph idx="1" type="body"/>
          </p:nvPr>
        </p:nvSpPr>
        <p:spPr>
          <a:xfrm rot="5400000">
            <a:off x="3833019" y="-1623218"/>
            <a:ext cx="4525963"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8" name="Google Shape;78;p31"/>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1"/>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1"/>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32"/>
          <p:cNvSpPr txBox="1"/>
          <p:nvPr>
            <p:ph type="title"/>
          </p:nvPr>
        </p:nvSpPr>
        <p:spPr>
          <a:xfrm rot="5400000">
            <a:off x="7285038" y="1828803"/>
            <a:ext cx="5851525" cy="2743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32"/>
          <p:cNvSpPr txBox="1"/>
          <p:nvPr>
            <p:ph idx="1" type="body"/>
          </p:nvPr>
        </p:nvSpPr>
        <p:spPr>
          <a:xfrm rot="5400000">
            <a:off x="1697038" y="-812797"/>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4" name="Google Shape;84;p32"/>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2"/>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2"/>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pic>
        <p:nvPicPr>
          <p:cNvPr id="87" name="Google Shape;87;p32"/>
          <p:cNvPicPr preferRelativeResize="0"/>
          <p:nvPr/>
        </p:nvPicPr>
        <p:blipFill rotWithShape="1">
          <a:blip r:embed="rId2">
            <a:alphaModFix/>
          </a:blip>
          <a:srcRect b="0" l="0" r="0" t="0"/>
          <a:stretch/>
        </p:blipFill>
        <p:spPr>
          <a:xfrm>
            <a:off x="5120219" y="3692525"/>
            <a:ext cx="1951567" cy="5238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22"/>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2"/>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2"/>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23"/>
          <p:cNvSpPr txBox="1"/>
          <p:nvPr>
            <p:ph type="title"/>
          </p:nvPr>
        </p:nvSpPr>
        <p:spPr>
          <a:xfrm>
            <a:off x="802228" y="171293"/>
            <a:ext cx="10587545" cy="12216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0F243E"/>
              </a:buClr>
              <a:buSzPts val="4800"/>
              <a:buFont typeface="Calibri"/>
              <a:buNone/>
              <a:defRPr sz="4800">
                <a:solidFill>
                  <a:srgbClr val="0F243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3"/>
          <p:cNvSpPr txBox="1"/>
          <p:nvPr>
            <p:ph idx="1" type="body"/>
          </p:nvPr>
        </p:nvSpPr>
        <p:spPr>
          <a:xfrm>
            <a:off x="802227" y="1800147"/>
            <a:ext cx="10587547" cy="4682953"/>
          </a:xfrm>
          <a:prstGeom prst="rect">
            <a:avLst/>
          </a:prstGeom>
          <a:noFill/>
          <a:ln>
            <a:noFill/>
          </a:ln>
        </p:spPr>
        <p:txBody>
          <a:bodyPr anchorCtr="0" anchor="t" bIns="45700" lIns="91425" spcFirstLastPara="1" rIns="91425" wrap="square" tIns="45700">
            <a:normAutofit/>
          </a:bodyPr>
          <a:lstStyle>
            <a:lvl1pPr indent="-465645" lvl="0" marL="457200" algn="l">
              <a:spcBef>
                <a:spcPts val="747"/>
              </a:spcBef>
              <a:spcAft>
                <a:spcPts val="0"/>
              </a:spcAft>
              <a:buClr>
                <a:schemeClr val="lt1"/>
              </a:buClr>
              <a:buSzPts val="3733"/>
              <a:buChar char="•"/>
              <a:defRPr sz="3733">
                <a:solidFill>
                  <a:schemeClr val="lt1"/>
                </a:solidFill>
              </a:defRPr>
            </a:lvl1pPr>
            <a:lvl2pPr indent="-465645" lvl="1" marL="914400" algn="l">
              <a:spcBef>
                <a:spcPts val="747"/>
              </a:spcBef>
              <a:spcAft>
                <a:spcPts val="0"/>
              </a:spcAft>
              <a:buClr>
                <a:schemeClr val="lt1"/>
              </a:buClr>
              <a:buSzPts val="3733"/>
              <a:buChar char="–"/>
              <a:defRPr>
                <a:solidFill>
                  <a:schemeClr val="lt1"/>
                </a:solidFill>
              </a:defRPr>
            </a:lvl2pPr>
            <a:lvl3pPr indent="-431800" lvl="2" marL="1371600" algn="l">
              <a:spcBef>
                <a:spcPts val="640"/>
              </a:spcBef>
              <a:spcAft>
                <a:spcPts val="0"/>
              </a:spcAft>
              <a:buClr>
                <a:schemeClr val="lt1"/>
              </a:buClr>
              <a:buSzPts val="3200"/>
              <a:buChar char="•"/>
              <a:defRPr>
                <a:solidFill>
                  <a:schemeClr val="lt1"/>
                </a:solidFill>
              </a:defRPr>
            </a:lvl3pPr>
            <a:lvl4pPr indent="-397954" lvl="3" marL="1828800" algn="l">
              <a:spcBef>
                <a:spcPts val="533"/>
              </a:spcBef>
              <a:spcAft>
                <a:spcPts val="0"/>
              </a:spcAft>
              <a:buClr>
                <a:schemeClr val="lt1"/>
              </a:buClr>
              <a:buSzPts val="2667"/>
              <a:buChar char="–"/>
              <a:defRPr>
                <a:solidFill>
                  <a:schemeClr val="lt1"/>
                </a:solidFill>
              </a:defRPr>
            </a:lvl4pPr>
            <a:lvl5pPr indent="-397954" lvl="4" marL="2286000" algn="l">
              <a:spcBef>
                <a:spcPts val="533"/>
              </a:spcBef>
              <a:spcAft>
                <a:spcPts val="0"/>
              </a:spcAft>
              <a:buClr>
                <a:schemeClr val="lt1"/>
              </a:buClr>
              <a:buSzPts val="2667"/>
              <a:buChar char="»"/>
              <a:defRPr>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23"/>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3"/>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3"/>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blip>
          <a:stretch>
            <a:fillRect/>
          </a:stretch>
        </a:blipFill>
      </p:bgPr>
    </p:bg>
    <p:spTree>
      <p:nvGrpSpPr>
        <p:cNvPr id="28" name="Shape 28"/>
        <p:cNvGrpSpPr/>
        <p:nvPr/>
      </p:nvGrpSpPr>
      <p:grpSpPr>
        <a:xfrm>
          <a:off x="0" y="0"/>
          <a:ext cx="0" cy="0"/>
          <a:chOff x="0" y="0"/>
          <a:chExt cx="0" cy="0"/>
        </a:xfrm>
      </p:grpSpPr>
      <p:sp>
        <p:nvSpPr>
          <p:cNvPr id="29" name="Google Shape;29;p24"/>
          <p:cNvSpPr txBox="1"/>
          <p:nvPr>
            <p:ph type="title"/>
          </p:nvPr>
        </p:nvSpPr>
        <p:spPr>
          <a:xfrm>
            <a:off x="598620" y="374901"/>
            <a:ext cx="8551480" cy="122163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4800"/>
              <a:buFont typeface="Calibri"/>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4"/>
          <p:cNvSpPr txBox="1"/>
          <p:nvPr>
            <p:ph idx="1" type="body"/>
          </p:nvPr>
        </p:nvSpPr>
        <p:spPr>
          <a:xfrm>
            <a:off x="598620" y="1596541"/>
            <a:ext cx="8551480" cy="4681415"/>
          </a:xfrm>
          <a:prstGeom prst="rect">
            <a:avLst/>
          </a:prstGeom>
          <a:noFill/>
          <a:ln>
            <a:noFill/>
          </a:ln>
        </p:spPr>
        <p:txBody>
          <a:bodyPr anchorCtr="0" anchor="t" bIns="45700" lIns="91425" spcFirstLastPara="1" rIns="91425" wrap="square" tIns="45700">
            <a:normAutofit/>
          </a:bodyPr>
          <a:lstStyle>
            <a:lvl1pPr indent="-465645" lvl="0" marL="457200" algn="l">
              <a:spcBef>
                <a:spcPts val="747"/>
              </a:spcBef>
              <a:spcAft>
                <a:spcPts val="0"/>
              </a:spcAft>
              <a:buClr>
                <a:schemeClr val="lt1"/>
              </a:buClr>
              <a:buSzPts val="3733"/>
              <a:buChar char="•"/>
              <a:defRPr sz="3733">
                <a:solidFill>
                  <a:schemeClr val="lt1"/>
                </a:solidFill>
              </a:defRPr>
            </a:lvl1pPr>
            <a:lvl2pPr indent="-465645" lvl="1" marL="914400" algn="l">
              <a:spcBef>
                <a:spcPts val="747"/>
              </a:spcBef>
              <a:spcAft>
                <a:spcPts val="0"/>
              </a:spcAft>
              <a:buClr>
                <a:schemeClr val="lt1"/>
              </a:buClr>
              <a:buSzPts val="3733"/>
              <a:buChar char="–"/>
              <a:defRPr>
                <a:solidFill>
                  <a:schemeClr val="lt1"/>
                </a:solidFill>
              </a:defRPr>
            </a:lvl2pPr>
            <a:lvl3pPr indent="-431800" lvl="2" marL="1371600" algn="l">
              <a:spcBef>
                <a:spcPts val="640"/>
              </a:spcBef>
              <a:spcAft>
                <a:spcPts val="0"/>
              </a:spcAft>
              <a:buClr>
                <a:schemeClr val="lt1"/>
              </a:buClr>
              <a:buSzPts val="3200"/>
              <a:buChar char="•"/>
              <a:defRPr>
                <a:solidFill>
                  <a:schemeClr val="lt1"/>
                </a:solidFill>
              </a:defRPr>
            </a:lvl3pPr>
            <a:lvl4pPr indent="-397954" lvl="3" marL="1828800" algn="l">
              <a:spcBef>
                <a:spcPts val="533"/>
              </a:spcBef>
              <a:spcAft>
                <a:spcPts val="0"/>
              </a:spcAft>
              <a:buClr>
                <a:schemeClr val="lt1"/>
              </a:buClr>
              <a:buSzPts val="2667"/>
              <a:buChar char="–"/>
              <a:defRPr>
                <a:solidFill>
                  <a:schemeClr val="lt1"/>
                </a:solidFill>
              </a:defRPr>
            </a:lvl4pPr>
            <a:lvl5pPr indent="-397954" lvl="4" marL="2286000" algn="l">
              <a:spcBef>
                <a:spcPts val="533"/>
              </a:spcBef>
              <a:spcAft>
                <a:spcPts val="0"/>
              </a:spcAft>
              <a:buClr>
                <a:schemeClr val="lt1"/>
              </a:buClr>
              <a:buSzPts val="2667"/>
              <a:buChar char="»"/>
              <a:defRPr>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24"/>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4"/>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4"/>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5"/>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5333"/>
              <a:buFont typeface="Calibri"/>
              <a:buNone/>
              <a:defRPr b="1" sz="5333"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5"/>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533"/>
              </a:spcBef>
              <a:spcAft>
                <a:spcPts val="0"/>
              </a:spcAft>
              <a:buClr>
                <a:srgbClr val="888888"/>
              </a:buClr>
              <a:buSzPts val="2667"/>
              <a:buNone/>
              <a:defRPr sz="2667">
                <a:solidFill>
                  <a:srgbClr val="888888"/>
                </a:solidFill>
              </a:defRPr>
            </a:lvl1pPr>
            <a:lvl2pPr indent="-228600" lvl="1" marL="914400" algn="l">
              <a:spcBef>
                <a:spcPts val="480"/>
              </a:spcBef>
              <a:spcAft>
                <a:spcPts val="0"/>
              </a:spcAft>
              <a:buClr>
                <a:srgbClr val="888888"/>
              </a:buClr>
              <a:buSzPts val="2400"/>
              <a:buNone/>
              <a:defRPr sz="2400">
                <a:solidFill>
                  <a:srgbClr val="888888"/>
                </a:solidFill>
              </a:defRPr>
            </a:lvl2pPr>
            <a:lvl3pPr indent="-228600" lvl="2" marL="1371600" algn="l">
              <a:spcBef>
                <a:spcPts val="427"/>
              </a:spcBef>
              <a:spcAft>
                <a:spcPts val="0"/>
              </a:spcAft>
              <a:buClr>
                <a:srgbClr val="888888"/>
              </a:buClr>
              <a:buSzPts val="2133"/>
              <a:buNone/>
              <a:defRPr sz="2133">
                <a:solidFill>
                  <a:srgbClr val="888888"/>
                </a:solidFill>
              </a:defRPr>
            </a:lvl3pPr>
            <a:lvl4pPr indent="-228600" lvl="3" marL="1828800" algn="l">
              <a:spcBef>
                <a:spcPts val="373"/>
              </a:spcBef>
              <a:spcAft>
                <a:spcPts val="0"/>
              </a:spcAft>
              <a:buClr>
                <a:srgbClr val="888888"/>
              </a:buClr>
              <a:buSzPts val="1867"/>
              <a:buNone/>
              <a:defRPr sz="1867">
                <a:solidFill>
                  <a:srgbClr val="888888"/>
                </a:solidFill>
              </a:defRPr>
            </a:lvl4pPr>
            <a:lvl5pPr indent="-228600" lvl="4" marL="2286000" algn="l">
              <a:spcBef>
                <a:spcPts val="373"/>
              </a:spcBef>
              <a:spcAft>
                <a:spcPts val="0"/>
              </a:spcAft>
              <a:buClr>
                <a:srgbClr val="888888"/>
              </a:buClr>
              <a:buSzPts val="1867"/>
              <a:buNone/>
              <a:defRPr sz="1867">
                <a:solidFill>
                  <a:srgbClr val="888888"/>
                </a:solidFill>
              </a:defRPr>
            </a:lvl5pPr>
            <a:lvl6pPr indent="-228600" lvl="5" marL="2743200" algn="l">
              <a:spcBef>
                <a:spcPts val="373"/>
              </a:spcBef>
              <a:spcAft>
                <a:spcPts val="0"/>
              </a:spcAft>
              <a:buClr>
                <a:srgbClr val="888888"/>
              </a:buClr>
              <a:buSzPts val="1867"/>
              <a:buNone/>
              <a:defRPr sz="1867">
                <a:solidFill>
                  <a:srgbClr val="888888"/>
                </a:solidFill>
              </a:defRPr>
            </a:lvl6pPr>
            <a:lvl7pPr indent="-228600" lvl="6" marL="3200400" algn="l">
              <a:spcBef>
                <a:spcPts val="373"/>
              </a:spcBef>
              <a:spcAft>
                <a:spcPts val="0"/>
              </a:spcAft>
              <a:buClr>
                <a:srgbClr val="888888"/>
              </a:buClr>
              <a:buSzPts val="1867"/>
              <a:buNone/>
              <a:defRPr sz="1867">
                <a:solidFill>
                  <a:srgbClr val="888888"/>
                </a:solidFill>
              </a:defRPr>
            </a:lvl7pPr>
            <a:lvl8pPr indent="-228600" lvl="7" marL="3657600" algn="l">
              <a:spcBef>
                <a:spcPts val="373"/>
              </a:spcBef>
              <a:spcAft>
                <a:spcPts val="0"/>
              </a:spcAft>
              <a:buClr>
                <a:srgbClr val="888888"/>
              </a:buClr>
              <a:buSzPts val="1867"/>
              <a:buNone/>
              <a:defRPr sz="1867">
                <a:solidFill>
                  <a:srgbClr val="888888"/>
                </a:solidFill>
              </a:defRPr>
            </a:lvl8pPr>
            <a:lvl9pPr indent="-228600" lvl="8" marL="4114800" algn="l">
              <a:spcBef>
                <a:spcPts val="373"/>
              </a:spcBef>
              <a:spcAft>
                <a:spcPts val="0"/>
              </a:spcAft>
              <a:buClr>
                <a:srgbClr val="888888"/>
              </a:buClr>
              <a:buSzPts val="1867"/>
              <a:buNone/>
              <a:defRPr sz="1867">
                <a:solidFill>
                  <a:srgbClr val="888888"/>
                </a:solidFill>
              </a:defRPr>
            </a:lvl9pPr>
          </a:lstStyle>
          <a:p/>
        </p:txBody>
      </p:sp>
      <p:sp>
        <p:nvSpPr>
          <p:cNvPr id="37" name="Google Shape;37;p25"/>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5"/>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5"/>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26"/>
          <p:cNvSpPr txBox="1"/>
          <p:nvPr>
            <p:ph type="title"/>
          </p:nvPr>
        </p:nvSpPr>
        <p:spPr>
          <a:xfrm>
            <a:off x="609600" y="274639"/>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6"/>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65645" lvl="0" marL="457200" algn="l">
              <a:spcBef>
                <a:spcPts val="747"/>
              </a:spcBef>
              <a:spcAft>
                <a:spcPts val="0"/>
              </a:spcAft>
              <a:buClr>
                <a:schemeClr val="dk1"/>
              </a:buClr>
              <a:buSzPts val="3733"/>
              <a:buChar char="•"/>
              <a:defRPr sz="3733"/>
            </a:lvl1pPr>
            <a:lvl2pPr indent="-431800" lvl="1" marL="914400" algn="l">
              <a:spcBef>
                <a:spcPts val="640"/>
              </a:spcBef>
              <a:spcAft>
                <a:spcPts val="0"/>
              </a:spcAft>
              <a:buClr>
                <a:schemeClr val="dk1"/>
              </a:buClr>
              <a:buSzPts val="3200"/>
              <a:buChar char="–"/>
              <a:defRPr sz="3200"/>
            </a:lvl2pPr>
            <a:lvl3pPr indent="-397954" lvl="2" marL="1371600" algn="l">
              <a:spcBef>
                <a:spcPts val="533"/>
              </a:spcBef>
              <a:spcAft>
                <a:spcPts val="0"/>
              </a:spcAft>
              <a:buClr>
                <a:schemeClr val="dk1"/>
              </a:buClr>
              <a:buSzPts val="2667"/>
              <a:buChar char="•"/>
              <a:defRPr sz="2667"/>
            </a:lvl3pPr>
            <a:lvl4pPr indent="-381000" lvl="3" marL="1828800" algn="l">
              <a:spcBef>
                <a:spcPts val="480"/>
              </a:spcBef>
              <a:spcAft>
                <a:spcPts val="0"/>
              </a:spcAft>
              <a:buClr>
                <a:schemeClr val="dk1"/>
              </a:buClr>
              <a:buSzPts val="2400"/>
              <a:buChar char="–"/>
              <a:defRPr sz="2400"/>
            </a:lvl4pPr>
            <a:lvl5pPr indent="-381000" lvl="4" marL="2286000" algn="l">
              <a:spcBef>
                <a:spcPts val="480"/>
              </a:spcBef>
              <a:spcAft>
                <a:spcPts val="0"/>
              </a:spcAft>
              <a:buClr>
                <a:schemeClr val="dk1"/>
              </a:buClr>
              <a:buSzPts val="2400"/>
              <a:buChar char="»"/>
              <a:defRPr sz="2400"/>
            </a:lvl5pPr>
            <a:lvl6pPr indent="-381000" lvl="5" marL="2743200" algn="l">
              <a:spcBef>
                <a:spcPts val="480"/>
              </a:spcBef>
              <a:spcAft>
                <a:spcPts val="0"/>
              </a:spcAft>
              <a:buClr>
                <a:schemeClr val="dk1"/>
              </a:buClr>
              <a:buSzPts val="2400"/>
              <a:buChar char="•"/>
              <a:defRPr sz="2400"/>
            </a:lvl6pPr>
            <a:lvl7pPr indent="-381000" lvl="6" marL="3200400" algn="l">
              <a:spcBef>
                <a:spcPts val="480"/>
              </a:spcBef>
              <a:spcAft>
                <a:spcPts val="0"/>
              </a:spcAft>
              <a:buClr>
                <a:schemeClr val="dk1"/>
              </a:buClr>
              <a:buSzPts val="2400"/>
              <a:buChar char="•"/>
              <a:defRPr sz="2400"/>
            </a:lvl7pPr>
            <a:lvl8pPr indent="-381000" lvl="7" marL="3657600" algn="l">
              <a:spcBef>
                <a:spcPts val="480"/>
              </a:spcBef>
              <a:spcAft>
                <a:spcPts val="0"/>
              </a:spcAft>
              <a:buClr>
                <a:schemeClr val="dk1"/>
              </a:buClr>
              <a:buSzPts val="2400"/>
              <a:buChar char="•"/>
              <a:defRPr sz="2400"/>
            </a:lvl8pPr>
            <a:lvl9pPr indent="-381000" lvl="8" marL="4114800" algn="l">
              <a:spcBef>
                <a:spcPts val="480"/>
              </a:spcBef>
              <a:spcAft>
                <a:spcPts val="0"/>
              </a:spcAft>
              <a:buClr>
                <a:schemeClr val="dk1"/>
              </a:buClr>
              <a:buSzPts val="2400"/>
              <a:buChar char="•"/>
              <a:defRPr sz="2400"/>
            </a:lvl9pPr>
          </a:lstStyle>
          <a:p/>
        </p:txBody>
      </p:sp>
      <p:sp>
        <p:nvSpPr>
          <p:cNvPr id="43" name="Google Shape;43;p26"/>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65645" lvl="0" marL="457200" algn="l">
              <a:spcBef>
                <a:spcPts val="747"/>
              </a:spcBef>
              <a:spcAft>
                <a:spcPts val="0"/>
              </a:spcAft>
              <a:buClr>
                <a:schemeClr val="dk1"/>
              </a:buClr>
              <a:buSzPts val="3733"/>
              <a:buChar char="•"/>
              <a:defRPr sz="3733"/>
            </a:lvl1pPr>
            <a:lvl2pPr indent="-431800" lvl="1" marL="914400" algn="l">
              <a:spcBef>
                <a:spcPts val="640"/>
              </a:spcBef>
              <a:spcAft>
                <a:spcPts val="0"/>
              </a:spcAft>
              <a:buClr>
                <a:schemeClr val="dk1"/>
              </a:buClr>
              <a:buSzPts val="3200"/>
              <a:buChar char="–"/>
              <a:defRPr sz="3200"/>
            </a:lvl2pPr>
            <a:lvl3pPr indent="-397954" lvl="2" marL="1371600" algn="l">
              <a:spcBef>
                <a:spcPts val="533"/>
              </a:spcBef>
              <a:spcAft>
                <a:spcPts val="0"/>
              </a:spcAft>
              <a:buClr>
                <a:schemeClr val="dk1"/>
              </a:buClr>
              <a:buSzPts val="2667"/>
              <a:buChar char="•"/>
              <a:defRPr sz="2667"/>
            </a:lvl3pPr>
            <a:lvl4pPr indent="-381000" lvl="3" marL="1828800" algn="l">
              <a:spcBef>
                <a:spcPts val="480"/>
              </a:spcBef>
              <a:spcAft>
                <a:spcPts val="0"/>
              </a:spcAft>
              <a:buClr>
                <a:schemeClr val="dk1"/>
              </a:buClr>
              <a:buSzPts val="2400"/>
              <a:buChar char="–"/>
              <a:defRPr sz="2400"/>
            </a:lvl4pPr>
            <a:lvl5pPr indent="-381000" lvl="4" marL="2286000" algn="l">
              <a:spcBef>
                <a:spcPts val="480"/>
              </a:spcBef>
              <a:spcAft>
                <a:spcPts val="0"/>
              </a:spcAft>
              <a:buClr>
                <a:schemeClr val="dk1"/>
              </a:buClr>
              <a:buSzPts val="2400"/>
              <a:buChar char="»"/>
              <a:defRPr sz="2400"/>
            </a:lvl5pPr>
            <a:lvl6pPr indent="-381000" lvl="5" marL="2743200" algn="l">
              <a:spcBef>
                <a:spcPts val="480"/>
              </a:spcBef>
              <a:spcAft>
                <a:spcPts val="0"/>
              </a:spcAft>
              <a:buClr>
                <a:schemeClr val="dk1"/>
              </a:buClr>
              <a:buSzPts val="2400"/>
              <a:buChar char="•"/>
              <a:defRPr sz="2400"/>
            </a:lvl6pPr>
            <a:lvl7pPr indent="-381000" lvl="6" marL="3200400" algn="l">
              <a:spcBef>
                <a:spcPts val="480"/>
              </a:spcBef>
              <a:spcAft>
                <a:spcPts val="0"/>
              </a:spcAft>
              <a:buClr>
                <a:schemeClr val="dk1"/>
              </a:buClr>
              <a:buSzPts val="2400"/>
              <a:buChar char="•"/>
              <a:defRPr sz="2400"/>
            </a:lvl7pPr>
            <a:lvl8pPr indent="-381000" lvl="7" marL="3657600" algn="l">
              <a:spcBef>
                <a:spcPts val="480"/>
              </a:spcBef>
              <a:spcAft>
                <a:spcPts val="0"/>
              </a:spcAft>
              <a:buClr>
                <a:schemeClr val="dk1"/>
              </a:buClr>
              <a:buSzPts val="2400"/>
              <a:buChar char="•"/>
              <a:defRPr sz="2400"/>
            </a:lvl8pPr>
            <a:lvl9pPr indent="-381000" lvl="8" marL="4114800" algn="l">
              <a:spcBef>
                <a:spcPts val="480"/>
              </a:spcBef>
              <a:spcAft>
                <a:spcPts val="0"/>
              </a:spcAft>
              <a:buClr>
                <a:schemeClr val="dk1"/>
              </a:buClr>
              <a:buSzPts val="2400"/>
              <a:buChar char="•"/>
              <a:defRPr sz="2400"/>
            </a:lvl9pPr>
          </a:lstStyle>
          <a:p/>
        </p:txBody>
      </p:sp>
      <p:sp>
        <p:nvSpPr>
          <p:cNvPr id="44" name="Google Shape;44;p26"/>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6"/>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6"/>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27"/>
          <p:cNvSpPr txBox="1"/>
          <p:nvPr>
            <p:ph type="title"/>
          </p:nvPr>
        </p:nvSpPr>
        <p:spPr>
          <a:xfrm>
            <a:off x="598620" y="171293"/>
            <a:ext cx="10994760" cy="12216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0F243E"/>
              </a:buClr>
              <a:buSzPts val="4800"/>
              <a:buFont typeface="Calibri"/>
              <a:buNone/>
              <a:defRPr sz="4800">
                <a:solidFill>
                  <a:srgbClr val="0F243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7"/>
          <p:cNvSpPr txBox="1"/>
          <p:nvPr>
            <p:ph idx="1" type="body"/>
          </p:nvPr>
        </p:nvSpPr>
        <p:spPr>
          <a:xfrm>
            <a:off x="715836" y="2207360"/>
            <a:ext cx="5386917" cy="639763"/>
          </a:xfrm>
          <a:prstGeom prst="rect">
            <a:avLst/>
          </a:prstGeom>
          <a:noFill/>
          <a:ln>
            <a:noFill/>
          </a:ln>
        </p:spPr>
        <p:txBody>
          <a:bodyPr anchorCtr="0" anchor="b" bIns="45700" lIns="91425" spcFirstLastPara="1" rIns="91425" wrap="square" tIns="45700">
            <a:normAutofit/>
          </a:bodyPr>
          <a:lstStyle>
            <a:lvl1pPr indent="-228600" lvl="0" marL="457200" algn="ctr">
              <a:spcBef>
                <a:spcPts val="640"/>
              </a:spcBef>
              <a:spcAft>
                <a:spcPts val="0"/>
              </a:spcAft>
              <a:buClr>
                <a:schemeClr val="lt1"/>
              </a:buClr>
              <a:buSzPts val="3200"/>
              <a:buNone/>
              <a:defRPr b="1" sz="3200">
                <a:solidFill>
                  <a:schemeClr val="lt1"/>
                </a:solidFill>
              </a:defRPr>
            </a:lvl1pPr>
            <a:lvl2pPr indent="-228600" lvl="1" marL="914400" algn="l">
              <a:spcBef>
                <a:spcPts val="533"/>
              </a:spcBef>
              <a:spcAft>
                <a:spcPts val="0"/>
              </a:spcAft>
              <a:buClr>
                <a:schemeClr val="dk1"/>
              </a:buClr>
              <a:buSzPts val="2667"/>
              <a:buNone/>
              <a:defRPr b="1" sz="2667"/>
            </a:lvl2pPr>
            <a:lvl3pPr indent="-228600" lvl="2" marL="1371600" algn="l">
              <a:spcBef>
                <a:spcPts val="480"/>
              </a:spcBef>
              <a:spcAft>
                <a:spcPts val="0"/>
              </a:spcAft>
              <a:buClr>
                <a:schemeClr val="dk1"/>
              </a:buClr>
              <a:buSzPts val="2400"/>
              <a:buNone/>
              <a:defRPr b="1" sz="2400"/>
            </a:lvl3pPr>
            <a:lvl4pPr indent="-228600" lvl="3" marL="1828800" algn="l">
              <a:spcBef>
                <a:spcPts val="427"/>
              </a:spcBef>
              <a:spcAft>
                <a:spcPts val="0"/>
              </a:spcAft>
              <a:buClr>
                <a:schemeClr val="dk1"/>
              </a:buClr>
              <a:buSzPts val="2133"/>
              <a:buNone/>
              <a:defRPr b="1" sz="2133"/>
            </a:lvl4pPr>
            <a:lvl5pPr indent="-228600" lvl="4" marL="2286000" algn="l">
              <a:spcBef>
                <a:spcPts val="427"/>
              </a:spcBef>
              <a:spcAft>
                <a:spcPts val="0"/>
              </a:spcAft>
              <a:buClr>
                <a:schemeClr val="dk1"/>
              </a:buClr>
              <a:buSzPts val="2133"/>
              <a:buNone/>
              <a:defRPr b="1" sz="2133"/>
            </a:lvl5pPr>
            <a:lvl6pPr indent="-228600" lvl="5" marL="2743200" algn="l">
              <a:spcBef>
                <a:spcPts val="427"/>
              </a:spcBef>
              <a:spcAft>
                <a:spcPts val="0"/>
              </a:spcAft>
              <a:buClr>
                <a:schemeClr val="dk1"/>
              </a:buClr>
              <a:buSzPts val="2133"/>
              <a:buNone/>
              <a:defRPr b="1" sz="2133"/>
            </a:lvl6pPr>
            <a:lvl7pPr indent="-228600" lvl="6" marL="3200400" algn="l">
              <a:spcBef>
                <a:spcPts val="427"/>
              </a:spcBef>
              <a:spcAft>
                <a:spcPts val="0"/>
              </a:spcAft>
              <a:buClr>
                <a:schemeClr val="dk1"/>
              </a:buClr>
              <a:buSzPts val="2133"/>
              <a:buNone/>
              <a:defRPr b="1" sz="2133"/>
            </a:lvl7pPr>
            <a:lvl8pPr indent="-228600" lvl="7" marL="3657600" algn="l">
              <a:spcBef>
                <a:spcPts val="427"/>
              </a:spcBef>
              <a:spcAft>
                <a:spcPts val="0"/>
              </a:spcAft>
              <a:buClr>
                <a:schemeClr val="dk1"/>
              </a:buClr>
              <a:buSzPts val="2133"/>
              <a:buNone/>
              <a:defRPr b="1" sz="2133"/>
            </a:lvl8pPr>
            <a:lvl9pPr indent="-228600" lvl="8" marL="4114800" algn="l">
              <a:spcBef>
                <a:spcPts val="427"/>
              </a:spcBef>
              <a:spcAft>
                <a:spcPts val="0"/>
              </a:spcAft>
              <a:buClr>
                <a:schemeClr val="dk1"/>
              </a:buClr>
              <a:buSzPts val="2133"/>
              <a:buNone/>
              <a:defRPr b="1" sz="2133"/>
            </a:lvl9pPr>
          </a:lstStyle>
          <a:p/>
        </p:txBody>
      </p:sp>
      <p:sp>
        <p:nvSpPr>
          <p:cNvPr id="50" name="Google Shape;50;p27"/>
          <p:cNvSpPr txBox="1"/>
          <p:nvPr>
            <p:ph idx="2" type="body"/>
          </p:nvPr>
        </p:nvSpPr>
        <p:spPr>
          <a:xfrm>
            <a:off x="715836" y="2837221"/>
            <a:ext cx="5386917" cy="3035059"/>
          </a:xfrm>
          <a:prstGeom prst="rect">
            <a:avLst/>
          </a:prstGeom>
          <a:noFill/>
          <a:ln>
            <a:noFill/>
          </a:ln>
        </p:spPr>
        <p:txBody>
          <a:bodyPr anchorCtr="0" anchor="t" bIns="45700" lIns="91425" spcFirstLastPara="1" rIns="91425" wrap="square" tIns="45700">
            <a:normAutofit/>
          </a:bodyPr>
          <a:lstStyle>
            <a:lvl1pPr indent="-431800" lvl="0" marL="457200" algn="ctr">
              <a:spcBef>
                <a:spcPts val="640"/>
              </a:spcBef>
              <a:spcAft>
                <a:spcPts val="0"/>
              </a:spcAft>
              <a:buClr>
                <a:schemeClr val="lt1"/>
              </a:buClr>
              <a:buSzPts val="3200"/>
              <a:buChar char="•"/>
              <a:defRPr sz="3200">
                <a:solidFill>
                  <a:schemeClr val="lt1"/>
                </a:solidFill>
              </a:defRPr>
            </a:lvl1pPr>
            <a:lvl2pPr indent="-397954" lvl="1" marL="914400" algn="ctr">
              <a:spcBef>
                <a:spcPts val="533"/>
              </a:spcBef>
              <a:spcAft>
                <a:spcPts val="0"/>
              </a:spcAft>
              <a:buClr>
                <a:schemeClr val="lt1"/>
              </a:buClr>
              <a:buSzPts val="2667"/>
              <a:buChar char="–"/>
              <a:defRPr sz="2667">
                <a:solidFill>
                  <a:schemeClr val="lt1"/>
                </a:solidFill>
              </a:defRPr>
            </a:lvl2pPr>
            <a:lvl3pPr indent="-381000" lvl="2" marL="1371600" algn="ctr">
              <a:spcBef>
                <a:spcPts val="480"/>
              </a:spcBef>
              <a:spcAft>
                <a:spcPts val="0"/>
              </a:spcAft>
              <a:buClr>
                <a:schemeClr val="lt1"/>
              </a:buClr>
              <a:buSzPts val="2400"/>
              <a:buChar char="•"/>
              <a:defRPr sz="2400">
                <a:solidFill>
                  <a:schemeClr val="lt1"/>
                </a:solidFill>
              </a:defRPr>
            </a:lvl3pPr>
            <a:lvl4pPr indent="-364045" lvl="3" marL="1828800" algn="ctr">
              <a:spcBef>
                <a:spcPts val="427"/>
              </a:spcBef>
              <a:spcAft>
                <a:spcPts val="0"/>
              </a:spcAft>
              <a:buClr>
                <a:schemeClr val="lt1"/>
              </a:buClr>
              <a:buSzPts val="2133"/>
              <a:buChar char="–"/>
              <a:defRPr sz="2133">
                <a:solidFill>
                  <a:schemeClr val="lt1"/>
                </a:solidFill>
              </a:defRPr>
            </a:lvl4pPr>
            <a:lvl5pPr indent="-364045" lvl="4" marL="2286000" algn="ctr">
              <a:spcBef>
                <a:spcPts val="427"/>
              </a:spcBef>
              <a:spcAft>
                <a:spcPts val="0"/>
              </a:spcAft>
              <a:buClr>
                <a:schemeClr val="lt1"/>
              </a:buClr>
              <a:buSzPts val="2133"/>
              <a:buChar char="»"/>
              <a:defRPr sz="2133">
                <a:solidFill>
                  <a:schemeClr val="lt1"/>
                </a:solidFill>
              </a:defRPr>
            </a:lvl5pPr>
            <a:lvl6pPr indent="-364045" lvl="5" marL="2743200" algn="l">
              <a:spcBef>
                <a:spcPts val="427"/>
              </a:spcBef>
              <a:spcAft>
                <a:spcPts val="0"/>
              </a:spcAft>
              <a:buClr>
                <a:schemeClr val="dk1"/>
              </a:buClr>
              <a:buSzPts val="2133"/>
              <a:buChar char="•"/>
              <a:defRPr sz="2133"/>
            </a:lvl6pPr>
            <a:lvl7pPr indent="-364045" lvl="6" marL="3200400" algn="l">
              <a:spcBef>
                <a:spcPts val="427"/>
              </a:spcBef>
              <a:spcAft>
                <a:spcPts val="0"/>
              </a:spcAft>
              <a:buClr>
                <a:schemeClr val="dk1"/>
              </a:buClr>
              <a:buSzPts val="2133"/>
              <a:buChar char="•"/>
              <a:defRPr sz="2133"/>
            </a:lvl7pPr>
            <a:lvl8pPr indent="-364045" lvl="7" marL="3657600" algn="l">
              <a:spcBef>
                <a:spcPts val="427"/>
              </a:spcBef>
              <a:spcAft>
                <a:spcPts val="0"/>
              </a:spcAft>
              <a:buClr>
                <a:schemeClr val="dk1"/>
              </a:buClr>
              <a:buSzPts val="2133"/>
              <a:buChar char="•"/>
              <a:defRPr sz="2133"/>
            </a:lvl8pPr>
            <a:lvl9pPr indent="-364045" lvl="8" marL="4114800" algn="l">
              <a:spcBef>
                <a:spcPts val="427"/>
              </a:spcBef>
              <a:spcAft>
                <a:spcPts val="0"/>
              </a:spcAft>
              <a:buClr>
                <a:schemeClr val="dk1"/>
              </a:buClr>
              <a:buSzPts val="2133"/>
              <a:buChar char="•"/>
              <a:defRPr sz="2133"/>
            </a:lvl9pPr>
          </a:lstStyle>
          <a:p/>
        </p:txBody>
      </p:sp>
      <p:sp>
        <p:nvSpPr>
          <p:cNvPr id="51" name="Google Shape;51;p27"/>
          <p:cNvSpPr txBox="1"/>
          <p:nvPr>
            <p:ph idx="3" type="body"/>
          </p:nvPr>
        </p:nvSpPr>
        <p:spPr>
          <a:xfrm>
            <a:off x="6096001" y="2207360"/>
            <a:ext cx="5389033" cy="639763"/>
          </a:xfrm>
          <a:prstGeom prst="rect">
            <a:avLst/>
          </a:prstGeom>
          <a:noFill/>
          <a:ln>
            <a:noFill/>
          </a:ln>
        </p:spPr>
        <p:txBody>
          <a:bodyPr anchorCtr="0" anchor="b" bIns="45700" lIns="91425" spcFirstLastPara="1" rIns="91425" wrap="square" tIns="45700">
            <a:normAutofit/>
          </a:bodyPr>
          <a:lstStyle>
            <a:lvl1pPr indent="-228600" lvl="0" marL="457200" algn="ctr">
              <a:spcBef>
                <a:spcPts val="640"/>
              </a:spcBef>
              <a:spcAft>
                <a:spcPts val="0"/>
              </a:spcAft>
              <a:buClr>
                <a:schemeClr val="lt1"/>
              </a:buClr>
              <a:buSzPts val="3200"/>
              <a:buNone/>
              <a:defRPr b="1" sz="3200">
                <a:solidFill>
                  <a:schemeClr val="lt1"/>
                </a:solidFill>
              </a:defRPr>
            </a:lvl1pPr>
            <a:lvl2pPr indent="-228600" lvl="1" marL="914400" algn="l">
              <a:spcBef>
                <a:spcPts val="533"/>
              </a:spcBef>
              <a:spcAft>
                <a:spcPts val="0"/>
              </a:spcAft>
              <a:buClr>
                <a:schemeClr val="dk1"/>
              </a:buClr>
              <a:buSzPts val="2667"/>
              <a:buNone/>
              <a:defRPr b="1" sz="2667"/>
            </a:lvl2pPr>
            <a:lvl3pPr indent="-228600" lvl="2" marL="1371600" algn="l">
              <a:spcBef>
                <a:spcPts val="480"/>
              </a:spcBef>
              <a:spcAft>
                <a:spcPts val="0"/>
              </a:spcAft>
              <a:buClr>
                <a:schemeClr val="dk1"/>
              </a:buClr>
              <a:buSzPts val="2400"/>
              <a:buNone/>
              <a:defRPr b="1" sz="2400"/>
            </a:lvl3pPr>
            <a:lvl4pPr indent="-228600" lvl="3" marL="1828800" algn="l">
              <a:spcBef>
                <a:spcPts val="427"/>
              </a:spcBef>
              <a:spcAft>
                <a:spcPts val="0"/>
              </a:spcAft>
              <a:buClr>
                <a:schemeClr val="dk1"/>
              </a:buClr>
              <a:buSzPts val="2133"/>
              <a:buNone/>
              <a:defRPr b="1" sz="2133"/>
            </a:lvl4pPr>
            <a:lvl5pPr indent="-228600" lvl="4" marL="2286000" algn="l">
              <a:spcBef>
                <a:spcPts val="427"/>
              </a:spcBef>
              <a:spcAft>
                <a:spcPts val="0"/>
              </a:spcAft>
              <a:buClr>
                <a:schemeClr val="dk1"/>
              </a:buClr>
              <a:buSzPts val="2133"/>
              <a:buNone/>
              <a:defRPr b="1" sz="2133"/>
            </a:lvl5pPr>
            <a:lvl6pPr indent="-228600" lvl="5" marL="2743200" algn="l">
              <a:spcBef>
                <a:spcPts val="427"/>
              </a:spcBef>
              <a:spcAft>
                <a:spcPts val="0"/>
              </a:spcAft>
              <a:buClr>
                <a:schemeClr val="dk1"/>
              </a:buClr>
              <a:buSzPts val="2133"/>
              <a:buNone/>
              <a:defRPr b="1" sz="2133"/>
            </a:lvl6pPr>
            <a:lvl7pPr indent="-228600" lvl="6" marL="3200400" algn="l">
              <a:spcBef>
                <a:spcPts val="427"/>
              </a:spcBef>
              <a:spcAft>
                <a:spcPts val="0"/>
              </a:spcAft>
              <a:buClr>
                <a:schemeClr val="dk1"/>
              </a:buClr>
              <a:buSzPts val="2133"/>
              <a:buNone/>
              <a:defRPr b="1" sz="2133"/>
            </a:lvl7pPr>
            <a:lvl8pPr indent="-228600" lvl="7" marL="3657600" algn="l">
              <a:spcBef>
                <a:spcPts val="427"/>
              </a:spcBef>
              <a:spcAft>
                <a:spcPts val="0"/>
              </a:spcAft>
              <a:buClr>
                <a:schemeClr val="dk1"/>
              </a:buClr>
              <a:buSzPts val="2133"/>
              <a:buNone/>
              <a:defRPr b="1" sz="2133"/>
            </a:lvl8pPr>
            <a:lvl9pPr indent="-228600" lvl="8" marL="4114800" algn="l">
              <a:spcBef>
                <a:spcPts val="427"/>
              </a:spcBef>
              <a:spcAft>
                <a:spcPts val="0"/>
              </a:spcAft>
              <a:buClr>
                <a:schemeClr val="dk1"/>
              </a:buClr>
              <a:buSzPts val="2133"/>
              <a:buNone/>
              <a:defRPr b="1" sz="2133"/>
            </a:lvl9pPr>
          </a:lstStyle>
          <a:p/>
        </p:txBody>
      </p:sp>
      <p:sp>
        <p:nvSpPr>
          <p:cNvPr id="52" name="Google Shape;52;p27"/>
          <p:cNvSpPr txBox="1"/>
          <p:nvPr>
            <p:ph idx="4" type="body"/>
          </p:nvPr>
        </p:nvSpPr>
        <p:spPr>
          <a:xfrm>
            <a:off x="6096001" y="2837221"/>
            <a:ext cx="5389033" cy="3035059"/>
          </a:xfrm>
          <a:prstGeom prst="rect">
            <a:avLst/>
          </a:prstGeom>
          <a:noFill/>
          <a:ln>
            <a:noFill/>
          </a:ln>
        </p:spPr>
        <p:txBody>
          <a:bodyPr anchorCtr="0" anchor="t" bIns="45700" lIns="91425" spcFirstLastPara="1" rIns="91425" wrap="square" tIns="45700">
            <a:normAutofit/>
          </a:bodyPr>
          <a:lstStyle>
            <a:lvl1pPr indent="-431800" lvl="0" marL="457200" algn="ctr">
              <a:spcBef>
                <a:spcPts val="640"/>
              </a:spcBef>
              <a:spcAft>
                <a:spcPts val="0"/>
              </a:spcAft>
              <a:buClr>
                <a:schemeClr val="lt1"/>
              </a:buClr>
              <a:buSzPts val="3200"/>
              <a:buChar char="•"/>
              <a:defRPr sz="3200">
                <a:solidFill>
                  <a:schemeClr val="lt1"/>
                </a:solidFill>
              </a:defRPr>
            </a:lvl1pPr>
            <a:lvl2pPr indent="-397954" lvl="1" marL="914400" algn="ctr">
              <a:spcBef>
                <a:spcPts val="533"/>
              </a:spcBef>
              <a:spcAft>
                <a:spcPts val="0"/>
              </a:spcAft>
              <a:buClr>
                <a:schemeClr val="lt1"/>
              </a:buClr>
              <a:buSzPts val="2667"/>
              <a:buChar char="–"/>
              <a:defRPr sz="2667">
                <a:solidFill>
                  <a:schemeClr val="lt1"/>
                </a:solidFill>
              </a:defRPr>
            </a:lvl2pPr>
            <a:lvl3pPr indent="-381000" lvl="2" marL="1371600" algn="ctr">
              <a:spcBef>
                <a:spcPts val="480"/>
              </a:spcBef>
              <a:spcAft>
                <a:spcPts val="0"/>
              </a:spcAft>
              <a:buClr>
                <a:schemeClr val="lt1"/>
              </a:buClr>
              <a:buSzPts val="2400"/>
              <a:buChar char="•"/>
              <a:defRPr sz="2400">
                <a:solidFill>
                  <a:schemeClr val="lt1"/>
                </a:solidFill>
              </a:defRPr>
            </a:lvl3pPr>
            <a:lvl4pPr indent="-364045" lvl="3" marL="1828800" algn="ctr">
              <a:spcBef>
                <a:spcPts val="427"/>
              </a:spcBef>
              <a:spcAft>
                <a:spcPts val="0"/>
              </a:spcAft>
              <a:buClr>
                <a:schemeClr val="lt1"/>
              </a:buClr>
              <a:buSzPts val="2133"/>
              <a:buChar char="–"/>
              <a:defRPr sz="2133">
                <a:solidFill>
                  <a:schemeClr val="lt1"/>
                </a:solidFill>
              </a:defRPr>
            </a:lvl4pPr>
            <a:lvl5pPr indent="-364045" lvl="4" marL="2286000" algn="ctr">
              <a:spcBef>
                <a:spcPts val="427"/>
              </a:spcBef>
              <a:spcAft>
                <a:spcPts val="0"/>
              </a:spcAft>
              <a:buClr>
                <a:schemeClr val="lt1"/>
              </a:buClr>
              <a:buSzPts val="2133"/>
              <a:buChar char="»"/>
              <a:defRPr sz="2133">
                <a:solidFill>
                  <a:schemeClr val="lt1"/>
                </a:solidFill>
              </a:defRPr>
            </a:lvl5pPr>
            <a:lvl6pPr indent="-364045" lvl="5" marL="2743200" algn="l">
              <a:spcBef>
                <a:spcPts val="427"/>
              </a:spcBef>
              <a:spcAft>
                <a:spcPts val="0"/>
              </a:spcAft>
              <a:buClr>
                <a:schemeClr val="dk1"/>
              </a:buClr>
              <a:buSzPts val="2133"/>
              <a:buChar char="•"/>
              <a:defRPr sz="2133"/>
            </a:lvl6pPr>
            <a:lvl7pPr indent="-364045" lvl="6" marL="3200400" algn="l">
              <a:spcBef>
                <a:spcPts val="427"/>
              </a:spcBef>
              <a:spcAft>
                <a:spcPts val="0"/>
              </a:spcAft>
              <a:buClr>
                <a:schemeClr val="dk1"/>
              </a:buClr>
              <a:buSzPts val="2133"/>
              <a:buChar char="•"/>
              <a:defRPr sz="2133"/>
            </a:lvl7pPr>
            <a:lvl8pPr indent="-364045" lvl="7" marL="3657600" algn="l">
              <a:spcBef>
                <a:spcPts val="427"/>
              </a:spcBef>
              <a:spcAft>
                <a:spcPts val="0"/>
              </a:spcAft>
              <a:buClr>
                <a:schemeClr val="dk1"/>
              </a:buClr>
              <a:buSzPts val="2133"/>
              <a:buChar char="•"/>
              <a:defRPr sz="2133"/>
            </a:lvl8pPr>
            <a:lvl9pPr indent="-364045" lvl="8" marL="4114800" algn="l">
              <a:spcBef>
                <a:spcPts val="427"/>
              </a:spcBef>
              <a:spcAft>
                <a:spcPts val="0"/>
              </a:spcAft>
              <a:buClr>
                <a:schemeClr val="dk1"/>
              </a:buClr>
              <a:buSzPts val="2133"/>
              <a:buChar char="•"/>
              <a:defRPr sz="2133"/>
            </a:lvl9pPr>
          </a:lstStyle>
          <a:p/>
        </p:txBody>
      </p:sp>
      <p:sp>
        <p:nvSpPr>
          <p:cNvPr id="53" name="Google Shape;53;p27"/>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7"/>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7"/>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28"/>
          <p:cNvSpPr txBox="1"/>
          <p:nvPr>
            <p:ph type="title"/>
          </p:nvPr>
        </p:nvSpPr>
        <p:spPr>
          <a:xfrm>
            <a:off x="609600" y="274639"/>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8"/>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8"/>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8"/>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9"/>
          <p:cNvSpPr txBox="1"/>
          <p:nvPr>
            <p:ph type="title"/>
          </p:nvPr>
        </p:nvSpPr>
        <p:spPr>
          <a:xfrm>
            <a:off x="609605" y="273049"/>
            <a:ext cx="4011084" cy="116205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667"/>
              <a:buFont typeface="Calibri"/>
              <a:buNone/>
              <a:defRPr b="1" sz="266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9"/>
          <p:cNvSpPr txBox="1"/>
          <p:nvPr>
            <p:ph idx="1" type="body"/>
          </p:nvPr>
        </p:nvSpPr>
        <p:spPr>
          <a:xfrm>
            <a:off x="4766733" y="273053"/>
            <a:ext cx="6815667" cy="5853113"/>
          </a:xfrm>
          <a:prstGeom prst="rect">
            <a:avLst/>
          </a:prstGeom>
          <a:noFill/>
          <a:ln>
            <a:noFill/>
          </a:ln>
        </p:spPr>
        <p:txBody>
          <a:bodyPr anchorCtr="0" anchor="t" bIns="45700" lIns="91425" spcFirstLastPara="1" rIns="91425" wrap="square" tIns="45700">
            <a:normAutofit/>
          </a:bodyPr>
          <a:lstStyle>
            <a:lvl1pPr indent="-499554" lvl="0" marL="457200" algn="l">
              <a:spcBef>
                <a:spcPts val="853"/>
              </a:spcBef>
              <a:spcAft>
                <a:spcPts val="0"/>
              </a:spcAft>
              <a:buClr>
                <a:schemeClr val="dk1"/>
              </a:buClr>
              <a:buSzPts val="4267"/>
              <a:buChar char="•"/>
              <a:defRPr sz="4267"/>
            </a:lvl1pPr>
            <a:lvl2pPr indent="-465645" lvl="1" marL="914400" algn="l">
              <a:spcBef>
                <a:spcPts val="747"/>
              </a:spcBef>
              <a:spcAft>
                <a:spcPts val="0"/>
              </a:spcAft>
              <a:buClr>
                <a:schemeClr val="dk1"/>
              </a:buClr>
              <a:buSzPts val="3733"/>
              <a:buChar char="–"/>
              <a:defRPr sz="3733"/>
            </a:lvl2pPr>
            <a:lvl3pPr indent="-431800" lvl="2" marL="1371600" algn="l">
              <a:spcBef>
                <a:spcPts val="640"/>
              </a:spcBef>
              <a:spcAft>
                <a:spcPts val="0"/>
              </a:spcAft>
              <a:buClr>
                <a:schemeClr val="dk1"/>
              </a:buClr>
              <a:buSzPts val="3200"/>
              <a:buChar char="•"/>
              <a:defRPr sz="3200"/>
            </a:lvl3pPr>
            <a:lvl4pPr indent="-397954" lvl="3" marL="1828800" algn="l">
              <a:spcBef>
                <a:spcPts val="533"/>
              </a:spcBef>
              <a:spcAft>
                <a:spcPts val="0"/>
              </a:spcAft>
              <a:buClr>
                <a:schemeClr val="dk1"/>
              </a:buClr>
              <a:buSzPts val="2667"/>
              <a:buChar char="–"/>
              <a:defRPr sz="2667"/>
            </a:lvl4pPr>
            <a:lvl5pPr indent="-397954" lvl="4" marL="2286000" algn="l">
              <a:spcBef>
                <a:spcPts val="533"/>
              </a:spcBef>
              <a:spcAft>
                <a:spcPts val="0"/>
              </a:spcAft>
              <a:buClr>
                <a:schemeClr val="dk1"/>
              </a:buClr>
              <a:buSzPts val="2667"/>
              <a:buChar char="»"/>
              <a:defRPr sz="2667"/>
            </a:lvl5pPr>
            <a:lvl6pPr indent="-397954" lvl="5" marL="2743200" algn="l">
              <a:spcBef>
                <a:spcPts val="533"/>
              </a:spcBef>
              <a:spcAft>
                <a:spcPts val="0"/>
              </a:spcAft>
              <a:buClr>
                <a:schemeClr val="dk1"/>
              </a:buClr>
              <a:buSzPts val="2667"/>
              <a:buChar char="•"/>
              <a:defRPr sz="2667"/>
            </a:lvl6pPr>
            <a:lvl7pPr indent="-397954" lvl="6" marL="3200400" algn="l">
              <a:spcBef>
                <a:spcPts val="533"/>
              </a:spcBef>
              <a:spcAft>
                <a:spcPts val="0"/>
              </a:spcAft>
              <a:buClr>
                <a:schemeClr val="dk1"/>
              </a:buClr>
              <a:buSzPts val="2667"/>
              <a:buChar char="•"/>
              <a:defRPr sz="2667"/>
            </a:lvl7pPr>
            <a:lvl8pPr indent="-397954" lvl="7" marL="3657600" algn="l">
              <a:spcBef>
                <a:spcPts val="533"/>
              </a:spcBef>
              <a:spcAft>
                <a:spcPts val="0"/>
              </a:spcAft>
              <a:buClr>
                <a:schemeClr val="dk1"/>
              </a:buClr>
              <a:buSzPts val="2667"/>
              <a:buChar char="•"/>
              <a:defRPr sz="2667"/>
            </a:lvl8pPr>
            <a:lvl9pPr indent="-397954" lvl="8" marL="4114800" algn="l">
              <a:spcBef>
                <a:spcPts val="533"/>
              </a:spcBef>
              <a:spcAft>
                <a:spcPts val="0"/>
              </a:spcAft>
              <a:buClr>
                <a:schemeClr val="dk1"/>
              </a:buClr>
              <a:buSzPts val="2667"/>
              <a:buChar char="•"/>
              <a:defRPr sz="2667"/>
            </a:lvl9pPr>
          </a:lstStyle>
          <a:p/>
        </p:txBody>
      </p:sp>
      <p:sp>
        <p:nvSpPr>
          <p:cNvPr id="64" name="Google Shape;64;p29"/>
          <p:cNvSpPr txBox="1"/>
          <p:nvPr>
            <p:ph idx="2" type="body"/>
          </p:nvPr>
        </p:nvSpPr>
        <p:spPr>
          <a:xfrm>
            <a:off x="609605" y="1435103"/>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373"/>
              </a:spcBef>
              <a:spcAft>
                <a:spcPts val="0"/>
              </a:spcAft>
              <a:buClr>
                <a:schemeClr val="dk1"/>
              </a:buClr>
              <a:buSzPts val="1867"/>
              <a:buNone/>
              <a:defRPr sz="1867"/>
            </a:lvl1pPr>
            <a:lvl2pPr indent="-228600" lvl="1" marL="914400" algn="l">
              <a:spcBef>
                <a:spcPts val="320"/>
              </a:spcBef>
              <a:spcAft>
                <a:spcPts val="0"/>
              </a:spcAft>
              <a:buClr>
                <a:schemeClr val="dk1"/>
              </a:buClr>
              <a:buSzPts val="1600"/>
              <a:buNone/>
              <a:defRPr sz="1600"/>
            </a:lvl2pPr>
            <a:lvl3pPr indent="-228600" lvl="2" marL="1371600" algn="l">
              <a:spcBef>
                <a:spcPts val="267"/>
              </a:spcBef>
              <a:spcAft>
                <a:spcPts val="0"/>
              </a:spcAft>
              <a:buClr>
                <a:schemeClr val="dk1"/>
              </a:buClr>
              <a:buSzPts val="1333"/>
              <a:buNone/>
              <a:defRPr sz="1333"/>
            </a:lvl3pPr>
            <a:lvl4pPr indent="-228600" lvl="3" marL="1828800" algn="l">
              <a:spcBef>
                <a:spcPts val="240"/>
              </a:spcBef>
              <a:spcAft>
                <a:spcPts val="0"/>
              </a:spcAft>
              <a:buClr>
                <a:schemeClr val="dk1"/>
              </a:buClr>
              <a:buSzPts val="1200"/>
              <a:buNone/>
              <a:defRPr sz="1200"/>
            </a:lvl4pPr>
            <a:lvl5pPr indent="-228600" lvl="4" marL="2286000" algn="l">
              <a:spcBef>
                <a:spcPts val="240"/>
              </a:spcBef>
              <a:spcAft>
                <a:spcPts val="0"/>
              </a:spcAft>
              <a:buClr>
                <a:schemeClr val="dk1"/>
              </a:buClr>
              <a:buSzPts val="1200"/>
              <a:buNone/>
              <a:defRPr sz="1200"/>
            </a:lvl5pPr>
            <a:lvl6pPr indent="-228600" lvl="5" marL="2743200" algn="l">
              <a:spcBef>
                <a:spcPts val="240"/>
              </a:spcBef>
              <a:spcAft>
                <a:spcPts val="0"/>
              </a:spcAft>
              <a:buClr>
                <a:schemeClr val="dk1"/>
              </a:buClr>
              <a:buSzPts val="1200"/>
              <a:buNone/>
              <a:defRPr sz="1200"/>
            </a:lvl6pPr>
            <a:lvl7pPr indent="-228600" lvl="6" marL="3200400" algn="l">
              <a:spcBef>
                <a:spcPts val="240"/>
              </a:spcBef>
              <a:spcAft>
                <a:spcPts val="0"/>
              </a:spcAft>
              <a:buClr>
                <a:schemeClr val="dk1"/>
              </a:buClr>
              <a:buSzPts val="1200"/>
              <a:buNone/>
              <a:defRPr sz="1200"/>
            </a:lvl7pPr>
            <a:lvl8pPr indent="-228600" lvl="7" marL="3657600" algn="l">
              <a:spcBef>
                <a:spcPts val="240"/>
              </a:spcBef>
              <a:spcAft>
                <a:spcPts val="0"/>
              </a:spcAft>
              <a:buClr>
                <a:schemeClr val="dk1"/>
              </a:buClr>
              <a:buSzPts val="1200"/>
              <a:buNone/>
              <a:defRPr sz="1200"/>
            </a:lvl8pPr>
            <a:lvl9pPr indent="-228600" lvl="8" marL="4114800" algn="l">
              <a:spcBef>
                <a:spcPts val="240"/>
              </a:spcBef>
              <a:spcAft>
                <a:spcPts val="0"/>
              </a:spcAft>
              <a:buClr>
                <a:schemeClr val="dk1"/>
              </a:buClr>
              <a:buSzPts val="1200"/>
              <a:buNone/>
              <a:defRPr sz="1200"/>
            </a:lvl9pPr>
          </a:lstStyle>
          <a:p/>
        </p:txBody>
      </p:sp>
      <p:sp>
        <p:nvSpPr>
          <p:cNvPr id="65" name="Google Shape;65;p29"/>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9"/>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9"/>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609600" y="274639"/>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5867"/>
              <a:buFont typeface="Calibri"/>
              <a:buNone/>
              <a:defRPr b="0" i="0" sz="5867"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0"/>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99554" lvl="0" marL="457200" marR="0" rtl="0" algn="l">
              <a:spcBef>
                <a:spcPts val="853"/>
              </a:spcBef>
              <a:spcAft>
                <a:spcPts val="0"/>
              </a:spcAft>
              <a:buClr>
                <a:schemeClr val="dk1"/>
              </a:buClr>
              <a:buSzPts val="4267"/>
              <a:buFont typeface="Arial"/>
              <a:buChar char="•"/>
              <a:defRPr b="0" i="0" sz="4267" u="none" cap="none" strike="noStrike">
                <a:solidFill>
                  <a:schemeClr val="dk1"/>
                </a:solidFill>
                <a:latin typeface="Calibri"/>
                <a:ea typeface="Calibri"/>
                <a:cs typeface="Calibri"/>
                <a:sym typeface="Calibri"/>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Calibri"/>
                <a:ea typeface="Calibri"/>
                <a:cs typeface="Calibri"/>
                <a:sym typeface="Calibri"/>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9pPr>
          </a:lstStyle>
          <a:p/>
        </p:txBody>
      </p:sp>
      <p:sp>
        <p:nvSpPr>
          <p:cNvPr id="8" name="Google Shape;8;p20"/>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6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0"/>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6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0"/>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600" u="none" cap="none" strike="noStrike">
                <a:solidFill>
                  <a:srgbClr val="888888"/>
                </a:solidFill>
                <a:latin typeface="Calibri"/>
                <a:ea typeface="Calibri"/>
                <a:cs typeface="Calibri"/>
                <a:sym typeface="Calibri"/>
              </a:defRPr>
            </a:lvl1pPr>
            <a:lvl2pPr indent="0" lvl="1" marL="0" marR="0" rtl="0" algn="r">
              <a:spcBef>
                <a:spcPts val="0"/>
              </a:spcBef>
              <a:buNone/>
              <a:defRPr b="0" i="0" sz="1600" u="none" cap="none" strike="noStrike">
                <a:solidFill>
                  <a:srgbClr val="888888"/>
                </a:solidFill>
                <a:latin typeface="Calibri"/>
                <a:ea typeface="Calibri"/>
                <a:cs typeface="Calibri"/>
                <a:sym typeface="Calibri"/>
              </a:defRPr>
            </a:lvl2pPr>
            <a:lvl3pPr indent="0" lvl="2" marL="0" marR="0" rtl="0" algn="r">
              <a:spcBef>
                <a:spcPts val="0"/>
              </a:spcBef>
              <a:buNone/>
              <a:defRPr b="0" i="0" sz="1600" u="none" cap="none" strike="noStrike">
                <a:solidFill>
                  <a:srgbClr val="888888"/>
                </a:solidFill>
                <a:latin typeface="Calibri"/>
                <a:ea typeface="Calibri"/>
                <a:cs typeface="Calibri"/>
                <a:sym typeface="Calibri"/>
              </a:defRPr>
            </a:lvl3pPr>
            <a:lvl4pPr indent="0" lvl="3" marL="0" marR="0" rtl="0" algn="r">
              <a:spcBef>
                <a:spcPts val="0"/>
              </a:spcBef>
              <a:buNone/>
              <a:defRPr b="0" i="0" sz="1600" u="none" cap="none" strike="noStrike">
                <a:solidFill>
                  <a:srgbClr val="888888"/>
                </a:solidFill>
                <a:latin typeface="Calibri"/>
                <a:ea typeface="Calibri"/>
                <a:cs typeface="Calibri"/>
                <a:sym typeface="Calibri"/>
              </a:defRPr>
            </a:lvl4pPr>
            <a:lvl5pPr indent="0" lvl="4" marL="0" marR="0" rtl="0" algn="r">
              <a:spcBef>
                <a:spcPts val="0"/>
              </a:spcBef>
              <a:buNone/>
              <a:defRPr b="0" i="0" sz="1600" u="none" cap="none" strike="noStrike">
                <a:solidFill>
                  <a:srgbClr val="888888"/>
                </a:solidFill>
                <a:latin typeface="Calibri"/>
                <a:ea typeface="Calibri"/>
                <a:cs typeface="Calibri"/>
                <a:sym typeface="Calibri"/>
              </a:defRPr>
            </a:lvl5pPr>
            <a:lvl6pPr indent="0" lvl="5" marL="0" marR="0" rtl="0" algn="r">
              <a:spcBef>
                <a:spcPts val="0"/>
              </a:spcBef>
              <a:buNone/>
              <a:defRPr b="0" i="0" sz="1600" u="none" cap="none" strike="noStrike">
                <a:solidFill>
                  <a:srgbClr val="888888"/>
                </a:solidFill>
                <a:latin typeface="Calibri"/>
                <a:ea typeface="Calibri"/>
                <a:cs typeface="Calibri"/>
                <a:sym typeface="Calibri"/>
              </a:defRPr>
            </a:lvl6pPr>
            <a:lvl7pPr indent="0" lvl="6" marL="0" marR="0" rtl="0" algn="r">
              <a:spcBef>
                <a:spcPts val="0"/>
              </a:spcBef>
              <a:buNone/>
              <a:defRPr b="0" i="0" sz="1600" u="none" cap="none" strike="noStrike">
                <a:solidFill>
                  <a:srgbClr val="888888"/>
                </a:solidFill>
                <a:latin typeface="Calibri"/>
                <a:ea typeface="Calibri"/>
                <a:cs typeface="Calibri"/>
                <a:sym typeface="Calibri"/>
              </a:defRPr>
            </a:lvl7pPr>
            <a:lvl8pPr indent="0" lvl="7" marL="0" marR="0" rtl="0" algn="r">
              <a:spcBef>
                <a:spcPts val="0"/>
              </a:spcBef>
              <a:buNone/>
              <a:defRPr b="0" i="0" sz="1600" u="none" cap="none" strike="noStrike">
                <a:solidFill>
                  <a:srgbClr val="888888"/>
                </a:solidFill>
                <a:latin typeface="Calibri"/>
                <a:ea typeface="Calibri"/>
                <a:cs typeface="Calibri"/>
                <a:sym typeface="Calibri"/>
              </a:defRPr>
            </a:lvl8pPr>
            <a:lvl9pPr indent="0" lvl="8" marL="0" marR="0" rtl="0" algn="r">
              <a:spcBef>
                <a:spcPts val="0"/>
              </a:spcBef>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
        <p:nvSpPr>
          <p:cNvPr id="11" name="Google Shape;11;p20"/>
          <p:cNvSpPr txBox="1"/>
          <p:nvPr/>
        </p:nvSpPr>
        <p:spPr>
          <a:xfrm>
            <a:off x="-12200" y="6951663"/>
            <a:ext cx="11186167" cy="6669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1867" u="none" cap="none" strike="noStrike">
                <a:solidFill>
                  <a:srgbClr val="A5A5A5"/>
                </a:solidFill>
                <a:latin typeface="Calibri"/>
                <a:ea typeface="Calibri"/>
                <a:cs typeface="Calibri"/>
                <a:sym typeface="Calibri"/>
              </a:rPr>
              <a:t>This presentation uses a free template provided by FPPT.com</a:t>
            </a:r>
            <a:endParaRPr/>
          </a:p>
          <a:p>
            <a:pPr indent="0" lvl="0" marL="0" marR="0" rtl="0" algn="l">
              <a:spcBef>
                <a:spcPts val="0"/>
              </a:spcBef>
              <a:spcAft>
                <a:spcPts val="0"/>
              </a:spcAft>
              <a:buNone/>
            </a:pPr>
            <a:r>
              <a:rPr lang="en-GB" sz="1867">
                <a:solidFill>
                  <a:srgbClr val="A5A5A5"/>
                </a:solidFill>
                <a:latin typeface="Calibri"/>
                <a:ea typeface="Calibri"/>
                <a:cs typeface="Calibri"/>
                <a:sym typeface="Calibri"/>
              </a:rPr>
              <a:t>www.free-power-point-templates.com</a:t>
            </a:r>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idx="1" type="subTitle"/>
          </p:nvPr>
        </p:nvSpPr>
        <p:spPr>
          <a:xfrm>
            <a:off x="0" y="3621608"/>
            <a:ext cx="10791153" cy="12216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1"/>
              </a:buClr>
              <a:buSzPts val="5400"/>
              <a:buNone/>
            </a:pPr>
            <a:r>
              <a:rPr b="1" lang="en-GB" sz="5400" u="sng"/>
              <a:t>Ecommerce Churn Analysis</a:t>
            </a:r>
            <a:endParaRPr b="1" sz="5400" u="sng"/>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365D"/>
        </a:solidFill>
      </p:bgPr>
    </p:bg>
    <p:spTree>
      <p:nvGrpSpPr>
        <p:cNvPr id="158" name="Shape 158"/>
        <p:cNvGrpSpPr/>
        <p:nvPr/>
      </p:nvGrpSpPr>
      <p:grpSpPr>
        <a:xfrm>
          <a:off x="0" y="0"/>
          <a:ext cx="0" cy="0"/>
          <a:chOff x="0" y="0"/>
          <a:chExt cx="0" cy="0"/>
        </a:xfrm>
      </p:grpSpPr>
      <p:sp>
        <p:nvSpPr>
          <p:cNvPr id="159" name="Google Shape;159;p10"/>
          <p:cNvSpPr txBox="1"/>
          <p:nvPr/>
        </p:nvSpPr>
        <p:spPr>
          <a:xfrm>
            <a:off x="1004595" y="382555"/>
            <a:ext cx="10739535" cy="6130212"/>
          </a:xfrm>
          <a:prstGeom prst="rect">
            <a:avLst/>
          </a:prstGeom>
          <a:noFill/>
          <a:ln>
            <a:noFill/>
          </a:ln>
        </p:spPr>
        <p:txBody>
          <a:bodyPr anchorCtr="0" anchor="t" bIns="45700" lIns="91425" spcFirstLastPara="1" rIns="91425" wrap="square" tIns="45700">
            <a:noAutofit/>
          </a:bodyPr>
          <a:lstStyle/>
          <a:p>
            <a:pPr indent="-217100" lvl="0" marL="342900" marR="0" rtl="0" algn="l">
              <a:spcBef>
                <a:spcPts val="0"/>
              </a:spcBef>
              <a:spcAft>
                <a:spcPts val="0"/>
              </a:spcAft>
              <a:buClr>
                <a:schemeClr val="dk2"/>
              </a:buClr>
              <a:buSzPts val="1400"/>
              <a:buFont typeface="Noto Sans Symbols"/>
              <a:buNone/>
            </a:pPr>
            <a:r>
              <a:t/>
            </a:r>
            <a:endParaRPr sz="2000">
              <a:solidFill>
                <a:schemeClr val="dk2"/>
              </a:solidFill>
              <a:latin typeface="Calibri"/>
              <a:ea typeface="Calibri"/>
              <a:cs typeface="Calibri"/>
              <a:sym typeface="Calibri"/>
            </a:endParaRPr>
          </a:p>
        </p:txBody>
      </p:sp>
      <p:sp>
        <p:nvSpPr>
          <p:cNvPr id="160" name="Google Shape;160;p10"/>
          <p:cNvSpPr txBox="1"/>
          <p:nvPr/>
        </p:nvSpPr>
        <p:spPr>
          <a:xfrm>
            <a:off x="93306" y="195943"/>
            <a:ext cx="11999167" cy="6587412"/>
          </a:xfrm>
          <a:prstGeom prst="rect">
            <a:avLst/>
          </a:prstGeom>
          <a:noFill/>
          <a:ln>
            <a:noFill/>
          </a:ln>
        </p:spPr>
        <p:txBody>
          <a:bodyPr anchorCtr="0" anchor="t" bIns="45700" lIns="91425" spcFirstLastPara="1" rIns="91425" wrap="square" tIns="45700">
            <a:noAutofit/>
          </a:bodyPr>
          <a:lstStyle/>
          <a:p>
            <a:pPr indent="0" lvl="0" marL="36900" marR="0" rtl="0" algn="l">
              <a:spcBef>
                <a:spcPts val="0"/>
              </a:spcBef>
              <a:spcAft>
                <a:spcPts val="0"/>
              </a:spcAft>
              <a:buClr>
                <a:schemeClr val="dk2"/>
              </a:buClr>
              <a:buSzPts val="1680"/>
              <a:buFont typeface="Noto Sans Symbols"/>
              <a:buNone/>
            </a:pPr>
            <a:r>
              <a:rPr lang="en-GB" sz="2400" u="sng">
                <a:solidFill>
                  <a:schemeClr val="lt1"/>
                </a:solidFill>
                <a:latin typeface="Calibri"/>
                <a:ea typeface="Calibri"/>
                <a:cs typeface="Calibri"/>
                <a:sym typeface="Calibri"/>
              </a:rPr>
              <a:t>Actions based on criterion 1</a:t>
            </a:r>
            <a:r>
              <a:rPr lang="en-GB" sz="2400">
                <a:solidFill>
                  <a:schemeClr val="lt1"/>
                </a:solidFill>
                <a:latin typeface="Calibri"/>
                <a:ea typeface="Calibri"/>
                <a:cs typeface="Calibri"/>
                <a:sym typeface="Calibri"/>
              </a:rPr>
              <a:t>:</a:t>
            </a:r>
            <a:endParaRPr/>
          </a:p>
          <a:p>
            <a:pPr indent="0" lvl="0" marL="36900" marR="0" rtl="0" algn="l">
              <a:spcBef>
                <a:spcPts val="1080"/>
              </a:spcBef>
              <a:spcAft>
                <a:spcPts val="0"/>
              </a:spcAft>
              <a:buClr>
                <a:schemeClr val="dk2"/>
              </a:buClr>
              <a:buSzPts val="1680"/>
              <a:buFont typeface="Noto Sans Symbols"/>
              <a:buNone/>
            </a:pPr>
            <a:r>
              <a:t/>
            </a:r>
            <a:endParaRPr sz="2400">
              <a:solidFill>
                <a:schemeClr val="lt1"/>
              </a:solidFill>
              <a:latin typeface="Calibri"/>
              <a:ea typeface="Calibri"/>
              <a:cs typeface="Calibri"/>
              <a:sym typeface="Calibri"/>
            </a:endParaRPr>
          </a:p>
          <a:p>
            <a:pPr indent="-457200" lvl="0" marL="494099" marR="0" rtl="0" algn="l">
              <a:spcBef>
                <a:spcPts val="1080"/>
              </a:spcBef>
              <a:spcAft>
                <a:spcPts val="0"/>
              </a:spcAft>
              <a:buClr>
                <a:schemeClr val="dk2"/>
              </a:buClr>
              <a:buSzPts val="1680"/>
              <a:buFont typeface="Noto Sans Symbols"/>
              <a:buAutoNum type="arabicPeriod"/>
            </a:pPr>
            <a:r>
              <a:rPr lang="en-GB" sz="2400">
                <a:solidFill>
                  <a:schemeClr val="lt1"/>
                </a:solidFill>
                <a:latin typeface="Calibri"/>
                <a:ea typeface="Calibri"/>
                <a:cs typeface="Calibri"/>
                <a:sym typeface="Calibri"/>
              </a:rPr>
              <a:t>The company may send promoting e-mails or SMSs to those customers to encourage them to make orders as those customers may be at risk to churn</a:t>
            </a:r>
            <a:endParaRPr/>
          </a:p>
          <a:p>
            <a:pPr indent="-457200" lvl="0" marL="494099" marR="0" rtl="0" algn="l">
              <a:spcBef>
                <a:spcPts val="1080"/>
              </a:spcBef>
              <a:spcAft>
                <a:spcPts val="0"/>
              </a:spcAft>
              <a:buClr>
                <a:schemeClr val="dk2"/>
              </a:buClr>
              <a:buSzPts val="1680"/>
              <a:buFont typeface="Noto Sans Symbols"/>
              <a:buAutoNum type="arabicPeriod"/>
            </a:pPr>
            <a:r>
              <a:rPr lang="en-GB" sz="2400">
                <a:solidFill>
                  <a:schemeClr val="lt1"/>
                </a:solidFill>
                <a:latin typeface="Calibri"/>
                <a:ea typeface="Calibri"/>
                <a:cs typeface="Calibri"/>
                <a:sym typeface="Calibri"/>
              </a:rPr>
              <a:t>It will be more effective if these campaigns were personalized more toward males.</a:t>
            </a:r>
            <a:endParaRPr/>
          </a:p>
          <a:p>
            <a:pPr indent="-457200" lvl="0" marL="494099" marR="0" rtl="0" algn="l">
              <a:spcBef>
                <a:spcPts val="1080"/>
              </a:spcBef>
              <a:spcAft>
                <a:spcPts val="0"/>
              </a:spcAft>
              <a:buClr>
                <a:schemeClr val="dk2"/>
              </a:buClr>
              <a:buSzPts val="1680"/>
              <a:buFont typeface="Noto Sans Symbols"/>
              <a:buAutoNum type="arabicPeriod"/>
            </a:pPr>
            <a:r>
              <a:rPr lang="en-GB" sz="2400">
                <a:solidFill>
                  <a:schemeClr val="lt1"/>
                </a:solidFill>
                <a:latin typeface="Calibri"/>
                <a:ea typeface="Calibri"/>
                <a:cs typeface="Calibri"/>
                <a:sym typeface="Calibri"/>
              </a:rPr>
              <a:t>The company should focus it’s action on City tier 1 and 3 specially City tier 1</a:t>
            </a:r>
            <a:endParaRPr/>
          </a:p>
          <a:p>
            <a:pPr indent="-457200" lvl="0" marL="494099" marR="0" rtl="0" algn="l">
              <a:spcBef>
                <a:spcPts val="1080"/>
              </a:spcBef>
              <a:spcAft>
                <a:spcPts val="0"/>
              </a:spcAft>
              <a:buClr>
                <a:schemeClr val="dk2"/>
              </a:buClr>
              <a:buSzPts val="1680"/>
              <a:buFont typeface="Noto Sans Symbols"/>
              <a:buAutoNum type="arabicPeriod"/>
            </a:pPr>
            <a:r>
              <a:rPr lang="en-GB" sz="2400">
                <a:solidFill>
                  <a:schemeClr val="lt1"/>
                </a:solidFill>
                <a:latin typeface="Calibri"/>
                <a:ea typeface="Calibri"/>
                <a:cs typeface="Calibri"/>
                <a:sym typeface="Calibri"/>
              </a:rPr>
              <a:t>The promoting e-mails and SMSs should involve discounts on Groceries and Fashion specially the Grocery category</a:t>
            </a:r>
            <a:endParaRPr/>
          </a:p>
          <a:p>
            <a:pPr indent="-457200" lvl="0" marL="494099" marR="0" rtl="0" algn="l">
              <a:spcBef>
                <a:spcPts val="1080"/>
              </a:spcBef>
              <a:spcAft>
                <a:spcPts val="0"/>
              </a:spcAft>
              <a:buClr>
                <a:schemeClr val="dk2"/>
              </a:buClr>
              <a:buSzPts val="1680"/>
              <a:buFont typeface="Noto Sans Symbols"/>
              <a:buAutoNum type="arabicPeriod"/>
            </a:pPr>
            <a:r>
              <a:rPr lang="en-GB" sz="2400">
                <a:solidFill>
                  <a:schemeClr val="lt1"/>
                </a:solidFill>
                <a:latin typeface="Calibri"/>
                <a:ea typeface="Calibri"/>
                <a:cs typeface="Calibri"/>
                <a:sym typeface="Calibri"/>
              </a:rPr>
              <a:t>Following up upon their complains and making sure that </a:t>
            </a:r>
            <a:endParaRPr/>
          </a:p>
          <a:p>
            <a:pPr indent="0" lvl="0" marL="36900" marR="0" rtl="0" algn="l">
              <a:spcBef>
                <a:spcPts val="1080"/>
              </a:spcBef>
              <a:spcAft>
                <a:spcPts val="0"/>
              </a:spcAft>
              <a:buClr>
                <a:schemeClr val="dk2"/>
              </a:buClr>
              <a:buSzPts val="1680"/>
              <a:buFont typeface="Noto Sans Symbols"/>
              <a:buNone/>
            </a:pPr>
            <a:r>
              <a:rPr lang="en-GB" sz="2400">
                <a:solidFill>
                  <a:schemeClr val="lt1"/>
                </a:solidFill>
                <a:latin typeface="Calibri"/>
                <a:ea typeface="Calibri"/>
                <a:cs typeface="Calibri"/>
                <a:sym typeface="Calibri"/>
              </a:rPr>
              <a:t>all of their complains are resolved.</a:t>
            </a:r>
            <a:endParaRPr/>
          </a:p>
          <a:p>
            <a:pPr indent="0" lvl="0" marL="36900" marR="0" rtl="0" algn="l">
              <a:spcBef>
                <a:spcPts val="1080"/>
              </a:spcBef>
              <a:spcAft>
                <a:spcPts val="0"/>
              </a:spcAft>
              <a:buClr>
                <a:schemeClr val="dk2"/>
              </a:buClr>
              <a:buSzPts val="1680"/>
              <a:buFont typeface="Noto Sans Symbols"/>
              <a:buNone/>
            </a:pPr>
            <a:r>
              <a:t/>
            </a:r>
            <a:endParaRPr sz="2400">
              <a:solidFill>
                <a:schemeClr val="lt1"/>
              </a:solidFill>
              <a:latin typeface="Calibri"/>
              <a:ea typeface="Calibri"/>
              <a:cs typeface="Calibri"/>
              <a:sym typeface="Calibri"/>
            </a:endParaRPr>
          </a:p>
        </p:txBody>
      </p:sp>
      <p:pic>
        <p:nvPicPr>
          <p:cNvPr id="161" name="Google Shape;161;p10"/>
          <p:cNvPicPr preferRelativeResize="0"/>
          <p:nvPr/>
        </p:nvPicPr>
        <p:blipFill rotWithShape="1">
          <a:blip r:embed="rId3">
            <a:alphaModFix/>
          </a:blip>
          <a:srcRect b="0" l="0" r="0" t="0"/>
          <a:stretch/>
        </p:blipFill>
        <p:spPr>
          <a:xfrm>
            <a:off x="8089640" y="3141251"/>
            <a:ext cx="3415042" cy="40517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365D"/>
        </a:solidFill>
      </p:bgPr>
    </p:bg>
    <p:spTree>
      <p:nvGrpSpPr>
        <p:cNvPr id="165" name="Shape 165"/>
        <p:cNvGrpSpPr/>
        <p:nvPr/>
      </p:nvGrpSpPr>
      <p:grpSpPr>
        <a:xfrm>
          <a:off x="0" y="0"/>
          <a:ext cx="0" cy="0"/>
          <a:chOff x="0" y="0"/>
          <a:chExt cx="0" cy="0"/>
        </a:xfrm>
      </p:grpSpPr>
      <p:sp>
        <p:nvSpPr>
          <p:cNvPr id="166" name="Google Shape;166;p11"/>
          <p:cNvSpPr txBox="1"/>
          <p:nvPr/>
        </p:nvSpPr>
        <p:spPr>
          <a:xfrm>
            <a:off x="102637" y="195943"/>
            <a:ext cx="11999167" cy="6587412"/>
          </a:xfrm>
          <a:prstGeom prst="rect">
            <a:avLst/>
          </a:prstGeom>
          <a:noFill/>
          <a:ln>
            <a:noFill/>
          </a:ln>
        </p:spPr>
        <p:txBody>
          <a:bodyPr anchorCtr="0" anchor="t" bIns="45700" lIns="91425" spcFirstLastPara="1" rIns="91425" wrap="square" tIns="45700">
            <a:noAutofit/>
          </a:bodyPr>
          <a:lstStyle/>
          <a:p>
            <a:pPr indent="0" lvl="0" marL="36900" marR="0" rtl="0" algn="ctr">
              <a:spcBef>
                <a:spcPts val="0"/>
              </a:spcBef>
              <a:spcAft>
                <a:spcPts val="0"/>
              </a:spcAft>
              <a:buClr>
                <a:schemeClr val="dk2"/>
              </a:buClr>
              <a:buSzPts val="1680"/>
              <a:buFont typeface="Noto Sans Symbols"/>
              <a:buNone/>
            </a:pPr>
            <a:r>
              <a:rPr b="1" lang="en-GB" sz="2400">
                <a:solidFill>
                  <a:schemeClr val="lt1"/>
                </a:solidFill>
                <a:latin typeface="Calibri"/>
                <a:ea typeface="Calibri"/>
                <a:cs typeface="Calibri"/>
                <a:sym typeface="Calibri"/>
              </a:rPr>
              <a:t>Criterion 2:</a:t>
            </a:r>
            <a:endParaRPr/>
          </a:p>
          <a:p>
            <a:pPr indent="0" lvl="0" marL="36900" marR="0" rtl="0" algn="l">
              <a:spcBef>
                <a:spcPts val="1080"/>
              </a:spcBef>
              <a:spcAft>
                <a:spcPts val="0"/>
              </a:spcAft>
              <a:buClr>
                <a:schemeClr val="dk2"/>
              </a:buClr>
              <a:buSzPts val="1680"/>
              <a:buFont typeface="Noto Sans Symbols"/>
              <a:buNone/>
            </a:pPr>
            <a:r>
              <a:rPr lang="en-GB" sz="2400">
                <a:solidFill>
                  <a:schemeClr val="lt1"/>
                </a:solidFill>
                <a:latin typeface="Calibri"/>
                <a:ea typeface="Calibri"/>
                <a:cs typeface="Calibri"/>
                <a:sym typeface="Calibri"/>
              </a:rPr>
              <a:t>We tried to understand customers’ behaviour from a demographic prospective as we analysed male and female data separately in  order to find any difference between them to know if it will be effective to target certain gender in company’s marketing campaigns.</a:t>
            </a:r>
            <a:endParaRPr/>
          </a:p>
          <a:p>
            <a:pPr indent="0" lvl="0" marL="36900" marR="0" rtl="0" algn="l">
              <a:spcBef>
                <a:spcPts val="1080"/>
              </a:spcBef>
              <a:spcAft>
                <a:spcPts val="0"/>
              </a:spcAft>
              <a:buClr>
                <a:schemeClr val="dk2"/>
              </a:buClr>
              <a:buSzPts val="1680"/>
              <a:buFont typeface="Noto Sans Symbols"/>
              <a:buNone/>
            </a:pPr>
            <a:r>
              <a:rPr lang="en-GB" sz="2400">
                <a:solidFill>
                  <a:schemeClr val="lt1"/>
                </a:solidFill>
                <a:latin typeface="Calibri"/>
                <a:ea typeface="Calibri"/>
                <a:cs typeface="Calibri"/>
                <a:sym typeface="Calibri"/>
              </a:rPr>
              <a:t>It was analysed based on multiple criteria such as (</a:t>
            </a:r>
            <a:r>
              <a:rPr lang="en-GB" sz="2400">
                <a:solidFill>
                  <a:srgbClr val="00B0F0"/>
                </a:solidFill>
                <a:latin typeface="Calibri"/>
                <a:ea typeface="Calibri"/>
                <a:cs typeface="Calibri"/>
                <a:sym typeface="Calibri"/>
              </a:rPr>
              <a:t>Preferred Login Device </a:t>
            </a:r>
            <a:r>
              <a:rPr lang="en-GB" sz="2400">
                <a:solidFill>
                  <a:schemeClr val="lt1"/>
                </a:solidFill>
                <a:latin typeface="Calibri"/>
                <a:ea typeface="Calibri"/>
                <a:cs typeface="Calibri"/>
                <a:sym typeface="Calibri"/>
              </a:rPr>
              <a:t>–</a:t>
            </a:r>
            <a:r>
              <a:rPr lang="en-GB" sz="2400">
                <a:solidFill>
                  <a:srgbClr val="00B0F0"/>
                </a:solidFill>
                <a:latin typeface="Calibri"/>
                <a:ea typeface="Calibri"/>
                <a:cs typeface="Calibri"/>
                <a:sym typeface="Calibri"/>
              </a:rPr>
              <a:t> Preferred payment mode </a:t>
            </a:r>
            <a:r>
              <a:rPr lang="en-GB" sz="2400">
                <a:solidFill>
                  <a:schemeClr val="lt1"/>
                </a:solidFill>
                <a:latin typeface="Calibri"/>
                <a:ea typeface="Calibri"/>
                <a:cs typeface="Calibri"/>
                <a:sym typeface="Calibri"/>
              </a:rPr>
              <a:t>–</a:t>
            </a:r>
            <a:r>
              <a:rPr lang="en-GB" sz="2400">
                <a:solidFill>
                  <a:srgbClr val="00B0F0"/>
                </a:solidFill>
                <a:latin typeface="Calibri"/>
                <a:ea typeface="Calibri"/>
                <a:cs typeface="Calibri"/>
                <a:sym typeface="Calibri"/>
              </a:rPr>
              <a:t> Preferred order categories </a:t>
            </a:r>
            <a:r>
              <a:rPr lang="en-GB" sz="2400">
                <a:solidFill>
                  <a:schemeClr val="lt1"/>
                </a:solidFill>
                <a:latin typeface="Calibri"/>
                <a:ea typeface="Calibri"/>
                <a:cs typeface="Calibri"/>
                <a:sym typeface="Calibri"/>
              </a:rPr>
              <a:t>–</a:t>
            </a:r>
            <a:r>
              <a:rPr lang="en-GB" sz="2400">
                <a:solidFill>
                  <a:srgbClr val="00B0F0"/>
                </a:solidFill>
                <a:latin typeface="Calibri"/>
                <a:ea typeface="Calibri"/>
                <a:cs typeface="Calibri"/>
                <a:sym typeface="Calibri"/>
              </a:rPr>
              <a:t> Number of addresses </a:t>
            </a:r>
            <a:r>
              <a:rPr lang="en-GB" sz="2400">
                <a:solidFill>
                  <a:schemeClr val="lt1"/>
                </a:solidFill>
                <a:latin typeface="Calibri"/>
                <a:ea typeface="Calibri"/>
                <a:cs typeface="Calibri"/>
                <a:sym typeface="Calibri"/>
              </a:rPr>
              <a:t>–</a:t>
            </a:r>
            <a:r>
              <a:rPr lang="en-GB" sz="2400">
                <a:solidFill>
                  <a:srgbClr val="00B0F0"/>
                </a:solidFill>
                <a:latin typeface="Calibri"/>
                <a:ea typeface="Calibri"/>
                <a:cs typeface="Calibri"/>
                <a:sym typeface="Calibri"/>
              </a:rPr>
              <a:t> Hours spent on App</a:t>
            </a:r>
            <a:r>
              <a:rPr lang="en-GB" sz="2400">
                <a:solidFill>
                  <a:schemeClr val="lt1"/>
                </a:solidFill>
                <a:latin typeface="Calibri"/>
                <a:ea typeface="Calibri"/>
                <a:cs typeface="Calibri"/>
                <a:sym typeface="Calibri"/>
              </a:rPr>
              <a:t>) to help us highlight the difference in behaviour between males’ and females’ if exists !!</a:t>
            </a:r>
            <a:endParaRPr/>
          </a:p>
          <a:p>
            <a:pPr indent="0" lvl="0" marL="36900" marR="0" rtl="0" algn="l">
              <a:spcBef>
                <a:spcPts val="1080"/>
              </a:spcBef>
              <a:spcAft>
                <a:spcPts val="0"/>
              </a:spcAft>
              <a:buClr>
                <a:schemeClr val="dk2"/>
              </a:buClr>
              <a:buSzPts val="1680"/>
              <a:buFont typeface="Noto Sans Symbols"/>
              <a:buNone/>
            </a:pPr>
            <a:r>
              <a:rPr lang="en-GB" sz="2400" u="sng">
                <a:solidFill>
                  <a:schemeClr val="lt1"/>
                </a:solidFill>
                <a:latin typeface="Calibri"/>
                <a:ea typeface="Calibri"/>
                <a:cs typeface="Calibri"/>
                <a:sym typeface="Calibri"/>
              </a:rPr>
              <a:t>Insights:</a:t>
            </a:r>
            <a:endParaRPr/>
          </a:p>
          <a:p>
            <a:pPr indent="0" lvl="0" marL="36900" marR="0" rtl="0" algn="l">
              <a:spcBef>
                <a:spcPts val="1080"/>
              </a:spcBef>
              <a:spcAft>
                <a:spcPts val="0"/>
              </a:spcAft>
              <a:buClr>
                <a:schemeClr val="dk2"/>
              </a:buClr>
              <a:buSzPts val="1680"/>
              <a:buFont typeface="Noto Sans Symbols"/>
              <a:buNone/>
            </a:pPr>
            <a:r>
              <a:rPr lang="en-GB" sz="2400">
                <a:solidFill>
                  <a:schemeClr val="lt1"/>
                </a:solidFill>
                <a:latin typeface="Calibri"/>
                <a:ea typeface="Calibri"/>
                <a:cs typeface="Calibri"/>
                <a:sym typeface="Calibri"/>
              </a:rPr>
              <a:t>1. Rate of churn in males is 17.7% while the rate of churn in females is 15.4%.</a:t>
            </a:r>
            <a:endParaRPr/>
          </a:p>
          <a:p>
            <a:pPr indent="0" lvl="0" marL="36900" marR="0" rtl="0" algn="l">
              <a:spcBef>
                <a:spcPts val="1080"/>
              </a:spcBef>
              <a:spcAft>
                <a:spcPts val="0"/>
              </a:spcAft>
              <a:buClr>
                <a:schemeClr val="dk2"/>
              </a:buClr>
              <a:buSzPts val="1680"/>
              <a:buFont typeface="Noto Sans Symbols"/>
              <a:buNone/>
            </a:pPr>
            <a:r>
              <a:rPr lang="en-GB" sz="2400">
                <a:solidFill>
                  <a:schemeClr val="lt1"/>
                </a:solidFill>
                <a:latin typeface="Calibri"/>
                <a:ea typeface="Calibri"/>
                <a:cs typeface="Calibri"/>
                <a:sym typeface="Calibri"/>
              </a:rPr>
              <a:t>2. Both prefer to login on Mobile Phone more.</a:t>
            </a:r>
            <a:endParaRPr/>
          </a:p>
          <a:p>
            <a:pPr indent="0" lvl="0" marL="36900" marR="0" rtl="0" algn="l">
              <a:spcBef>
                <a:spcPts val="1080"/>
              </a:spcBef>
              <a:spcAft>
                <a:spcPts val="0"/>
              </a:spcAft>
              <a:buClr>
                <a:schemeClr val="dk2"/>
              </a:buClr>
              <a:buSzPts val="1680"/>
              <a:buFont typeface="Noto Sans Symbols"/>
              <a:buNone/>
            </a:pPr>
            <a:r>
              <a:rPr lang="en-GB" sz="2400">
                <a:solidFill>
                  <a:schemeClr val="lt1"/>
                </a:solidFill>
                <a:latin typeface="Calibri"/>
                <a:ea typeface="Calibri"/>
                <a:cs typeface="Calibri"/>
                <a:sym typeface="Calibri"/>
              </a:rPr>
              <a:t>3. The first payment method being Debit Cards for both genders, then Credit Cards comes next.</a:t>
            </a:r>
            <a:endParaRPr/>
          </a:p>
          <a:p>
            <a:pPr indent="0" lvl="0" marL="36900" marR="0" rtl="0" algn="l">
              <a:spcBef>
                <a:spcPts val="1080"/>
              </a:spcBef>
              <a:spcAft>
                <a:spcPts val="0"/>
              </a:spcAft>
              <a:buClr>
                <a:schemeClr val="dk2"/>
              </a:buClr>
              <a:buSzPts val="1680"/>
              <a:buFont typeface="Noto Sans Symbols"/>
              <a:buNone/>
            </a:pPr>
            <a:r>
              <a:rPr lang="en-GB" sz="2400">
                <a:solidFill>
                  <a:schemeClr val="lt1"/>
                </a:solidFill>
                <a:latin typeface="Calibri"/>
                <a:ea typeface="Calibri"/>
                <a:cs typeface="Calibri"/>
                <a:sym typeface="Calibri"/>
              </a:rPr>
              <a:t>4. The preferred ordered Category is Mobile Phones, while for females it is Laptop &amp; Accessory.</a:t>
            </a:r>
            <a:endParaRPr/>
          </a:p>
          <a:p>
            <a:pPr indent="0" lvl="0" marL="36900" marR="0" rtl="0" algn="l">
              <a:spcBef>
                <a:spcPts val="1080"/>
              </a:spcBef>
              <a:spcAft>
                <a:spcPts val="0"/>
              </a:spcAft>
              <a:buClr>
                <a:schemeClr val="dk2"/>
              </a:buClr>
              <a:buSzPts val="1680"/>
              <a:buFont typeface="Noto Sans Symbols"/>
              <a:buNone/>
            </a:pPr>
            <a:r>
              <a:rPr lang="en-GB" sz="2400">
                <a:solidFill>
                  <a:schemeClr val="lt1"/>
                </a:solidFill>
                <a:latin typeface="Calibri"/>
                <a:ea typeface="Calibri"/>
                <a:cs typeface="Calibri"/>
                <a:sym typeface="Calibri"/>
              </a:rPr>
              <a:t>5. It appears that the order count for Married Couples are the largest sector for both males and females.</a:t>
            </a:r>
            <a:endParaRPr/>
          </a:p>
          <a:p>
            <a:pPr indent="0" lvl="0" marL="36900" marR="0" rtl="0" algn="l">
              <a:spcBef>
                <a:spcPts val="1080"/>
              </a:spcBef>
              <a:spcAft>
                <a:spcPts val="0"/>
              </a:spcAft>
              <a:buClr>
                <a:schemeClr val="dk2"/>
              </a:buClr>
              <a:buSzPts val="1680"/>
              <a:buFont typeface="Noto Sans Symbols"/>
              <a:buNone/>
            </a:pPr>
            <a:r>
              <a:t/>
            </a:r>
            <a:endParaRPr sz="2400">
              <a:solidFill>
                <a:schemeClr val="lt1"/>
              </a:solidFill>
              <a:latin typeface="Calibri"/>
              <a:ea typeface="Calibri"/>
              <a:cs typeface="Calibri"/>
              <a:sym typeface="Calibri"/>
            </a:endParaRPr>
          </a:p>
        </p:txBody>
      </p:sp>
      <p:sp>
        <p:nvSpPr>
          <p:cNvPr id="167" name="Google Shape;167;p11"/>
          <p:cNvSpPr/>
          <p:nvPr/>
        </p:nvSpPr>
        <p:spPr>
          <a:xfrm>
            <a:off x="0" y="120878"/>
            <a:ext cx="210314" cy="21544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Calibri"/>
              <a:buNone/>
            </a:pPr>
            <a:r>
              <a:rPr b="0" i="0" lang="en-GB" sz="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168" name="Google Shape;168;p11"/>
          <p:cNvSpPr/>
          <p:nvPr/>
        </p:nvSpPr>
        <p:spPr>
          <a:xfrm>
            <a:off x="152400" y="273278"/>
            <a:ext cx="210314" cy="21544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Calibri"/>
              <a:buNone/>
            </a:pPr>
            <a:r>
              <a:rPr b="0" i="0" lang="en-GB" sz="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365D"/>
        </a:solidFill>
      </p:bgPr>
    </p:bg>
    <p:spTree>
      <p:nvGrpSpPr>
        <p:cNvPr id="172" name="Shape 172"/>
        <p:cNvGrpSpPr/>
        <p:nvPr/>
      </p:nvGrpSpPr>
      <p:grpSpPr>
        <a:xfrm>
          <a:off x="0" y="0"/>
          <a:ext cx="0" cy="0"/>
          <a:chOff x="0" y="0"/>
          <a:chExt cx="0" cy="0"/>
        </a:xfrm>
      </p:grpSpPr>
      <p:sp>
        <p:nvSpPr>
          <p:cNvPr id="173" name="Google Shape;173;p12"/>
          <p:cNvSpPr txBox="1"/>
          <p:nvPr/>
        </p:nvSpPr>
        <p:spPr>
          <a:xfrm>
            <a:off x="102637" y="195943"/>
            <a:ext cx="11999167" cy="6587412"/>
          </a:xfrm>
          <a:prstGeom prst="rect">
            <a:avLst/>
          </a:prstGeom>
          <a:noFill/>
          <a:ln>
            <a:noFill/>
          </a:ln>
        </p:spPr>
        <p:txBody>
          <a:bodyPr anchorCtr="0" anchor="t" bIns="45700" lIns="91425" spcFirstLastPara="1" rIns="91425" wrap="square" tIns="45700">
            <a:noAutofit/>
          </a:bodyPr>
          <a:lstStyle/>
          <a:p>
            <a:pPr indent="0" lvl="0" marL="36900" marR="0" rtl="0" algn="l">
              <a:spcBef>
                <a:spcPts val="0"/>
              </a:spcBef>
              <a:spcAft>
                <a:spcPts val="0"/>
              </a:spcAft>
              <a:buClr>
                <a:schemeClr val="dk2"/>
              </a:buClr>
              <a:buSzPts val="1680"/>
              <a:buFont typeface="Noto Sans Symbols"/>
              <a:buNone/>
            </a:pPr>
            <a:r>
              <a:rPr lang="en-GB" sz="2400" u="sng">
                <a:solidFill>
                  <a:schemeClr val="lt1"/>
                </a:solidFill>
                <a:latin typeface="Calibri"/>
                <a:ea typeface="Calibri"/>
                <a:cs typeface="Calibri"/>
                <a:sym typeface="Calibri"/>
              </a:rPr>
              <a:t>Actions:</a:t>
            </a:r>
            <a:endParaRPr/>
          </a:p>
          <a:p>
            <a:pPr indent="0" lvl="0" marL="36900" marR="0" rtl="0" algn="l">
              <a:spcBef>
                <a:spcPts val="1080"/>
              </a:spcBef>
              <a:spcAft>
                <a:spcPts val="0"/>
              </a:spcAft>
              <a:buClr>
                <a:schemeClr val="dk2"/>
              </a:buClr>
              <a:buSzPts val="1680"/>
              <a:buFont typeface="Noto Sans Symbols"/>
              <a:buNone/>
            </a:pPr>
            <a:r>
              <a:rPr lang="en-GB" sz="2400">
                <a:solidFill>
                  <a:schemeClr val="lt1"/>
                </a:solidFill>
                <a:latin typeface="Calibri"/>
                <a:ea typeface="Calibri"/>
                <a:cs typeface="Calibri"/>
                <a:sym typeface="Calibri"/>
              </a:rPr>
              <a:t>- From our analysis on gender, we can say that there is </a:t>
            </a:r>
            <a:r>
              <a:rPr lang="en-GB" sz="2400" u="sng">
                <a:solidFill>
                  <a:schemeClr val="lt1"/>
                </a:solidFill>
                <a:latin typeface="Calibri"/>
                <a:ea typeface="Calibri"/>
                <a:cs typeface="Calibri"/>
                <a:sym typeface="Calibri"/>
              </a:rPr>
              <a:t>no difference </a:t>
            </a:r>
            <a:r>
              <a:rPr lang="en-GB" sz="2400">
                <a:solidFill>
                  <a:schemeClr val="lt1"/>
                </a:solidFill>
                <a:latin typeface="Calibri"/>
                <a:ea typeface="Calibri"/>
                <a:cs typeface="Calibri"/>
                <a:sym typeface="Calibri"/>
              </a:rPr>
              <a:t>between males and females in their behaviour, but The number of churned males are larger than the churned females, However the total number of males is also larger than females .</a:t>
            </a:r>
            <a:endParaRPr/>
          </a:p>
          <a:p>
            <a:pPr indent="0" lvl="0" marL="36900" marR="0" rtl="0" algn="l">
              <a:spcBef>
                <a:spcPts val="1080"/>
              </a:spcBef>
              <a:spcAft>
                <a:spcPts val="0"/>
              </a:spcAft>
              <a:buClr>
                <a:schemeClr val="dk2"/>
              </a:buClr>
              <a:buSzPts val="1680"/>
              <a:buFont typeface="Noto Sans Symbols"/>
              <a:buNone/>
            </a:pPr>
            <a:r>
              <a:rPr lang="en-GB" sz="2400">
                <a:solidFill>
                  <a:schemeClr val="lt1"/>
                </a:solidFill>
                <a:latin typeface="Calibri"/>
                <a:ea typeface="Calibri"/>
                <a:cs typeface="Calibri"/>
                <a:sym typeface="Calibri"/>
              </a:rPr>
              <a:t>- Because of that, it is possible that no of churned males are greater than churned females.</a:t>
            </a:r>
            <a:endParaRPr/>
          </a:p>
          <a:p>
            <a:pPr indent="0" lvl="0" marL="36900" marR="0" rtl="0" algn="l">
              <a:spcBef>
                <a:spcPts val="1080"/>
              </a:spcBef>
              <a:spcAft>
                <a:spcPts val="0"/>
              </a:spcAft>
              <a:buClr>
                <a:schemeClr val="dk2"/>
              </a:buClr>
              <a:buSzPts val="1680"/>
              <a:buFont typeface="Noto Sans Symbols"/>
              <a:buNone/>
            </a:pPr>
            <a:r>
              <a:rPr lang="en-GB" sz="2400">
                <a:solidFill>
                  <a:schemeClr val="lt1"/>
                </a:solidFill>
                <a:latin typeface="Calibri"/>
                <a:ea typeface="Calibri"/>
                <a:cs typeface="Calibri"/>
                <a:sym typeface="Calibri"/>
              </a:rPr>
              <a:t>- So, we have to check the rate by measuring churned male over the total number of males only and the same for female.</a:t>
            </a:r>
            <a:endParaRPr/>
          </a:p>
          <a:p>
            <a:pPr indent="0" lvl="0" marL="36900" marR="0" rtl="0" algn="l">
              <a:spcBef>
                <a:spcPts val="1080"/>
              </a:spcBef>
              <a:spcAft>
                <a:spcPts val="0"/>
              </a:spcAft>
              <a:buClr>
                <a:schemeClr val="dk2"/>
              </a:buClr>
              <a:buSzPts val="1680"/>
              <a:buFont typeface="Noto Sans Symbols"/>
              <a:buNone/>
            </a:pPr>
            <a:r>
              <a:rPr lang="en-GB" sz="2400">
                <a:solidFill>
                  <a:schemeClr val="lt1"/>
                </a:solidFill>
                <a:latin typeface="Calibri"/>
                <a:ea typeface="Calibri"/>
                <a:cs typeface="Calibri"/>
                <a:sym typeface="Calibri"/>
              </a:rPr>
              <a:t>- After checking we found that churn rate of male (</a:t>
            </a:r>
            <a:r>
              <a:rPr lang="en-GB" sz="2400">
                <a:solidFill>
                  <a:srgbClr val="00B0F0"/>
                </a:solidFill>
                <a:latin typeface="Calibri"/>
                <a:ea typeface="Calibri"/>
                <a:cs typeface="Calibri"/>
                <a:sym typeface="Calibri"/>
              </a:rPr>
              <a:t>17.73</a:t>
            </a:r>
            <a:r>
              <a:rPr lang="en-GB" sz="2400">
                <a:solidFill>
                  <a:schemeClr val="lt1"/>
                </a:solidFill>
                <a:latin typeface="Calibri"/>
                <a:ea typeface="Calibri"/>
                <a:cs typeface="Calibri"/>
                <a:sym typeface="Calibri"/>
              </a:rPr>
              <a:t>)  is slightly higher than the churn rate of female (</a:t>
            </a:r>
            <a:r>
              <a:rPr lang="en-GB" sz="2400">
                <a:solidFill>
                  <a:srgbClr val="00B0F0"/>
                </a:solidFill>
                <a:latin typeface="Calibri"/>
                <a:ea typeface="Calibri"/>
                <a:cs typeface="Calibri"/>
                <a:sym typeface="Calibri"/>
              </a:rPr>
              <a:t>15.49</a:t>
            </a:r>
            <a:r>
              <a:rPr lang="en-GB" sz="2400">
                <a:solidFill>
                  <a:schemeClr val="lt1"/>
                </a:solidFill>
                <a:latin typeface="Calibri"/>
                <a:ea typeface="Calibri"/>
                <a:cs typeface="Calibri"/>
                <a:sym typeface="Calibri"/>
              </a:rPr>
              <a:t>).</a:t>
            </a:r>
            <a:endParaRPr/>
          </a:p>
          <a:p>
            <a:pPr indent="0" lvl="0" marL="36900" marR="0" rtl="0" algn="l">
              <a:spcBef>
                <a:spcPts val="1080"/>
              </a:spcBef>
              <a:spcAft>
                <a:spcPts val="0"/>
              </a:spcAft>
              <a:buClr>
                <a:schemeClr val="dk2"/>
              </a:buClr>
              <a:buSzPts val="1680"/>
              <a:buFont typeface="Noto Sans Symbols"/>
              <a:buNone/>
            </a:pPr>
            <a:r>
              <a:rPr lang="en-GB" sz="2400">
                <a:solidFill>
                  <a:schemeClr val="lt1"/>
                </a:solidFill>
                <a:latin typeface="Calibri"/>
                <a:ea typeface="Calibri"/>
                <a:cs typeface="Calibri"/>
                <a:sym typeface="Calibri"/>
              </a:rPr>
              <a:t>- So, our recommendations to the company to generalize their actions without considering the gender most of the time, but some campaigns can be more toward males as they are slightly more potential to churn than females.</a:t>
            </a:r>
            <a:endParaRPr/>
          </a:p>
        </p:txBody>
      </p:sp>
      <p:sp>
        <p:nvSpPr>
          <p:cNvPr id="174" name="Google Shape;174;p12"/>
          <p:cNvSpPr/>
          <p:nvPr/>
        </p:nvSpPr>
        <p:spPr>
          <a:xfrm>
            <a:off x="0" y="120878"/>
            <a:ext cx="210314" cy="21544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Calibri"/>
              <a:buNone/>
            </a:pPr>
            <a:r>
              <a:rPr b="0" i="0" lang="en-GB" sz="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175" name="Google Shape;175;p12"/>
          <p:cNvSpPr/>
          <p:nvPr/>
        </p:nvSpPr>
        <p:spPr>
          <a:xfrm>
            <a:off x="152400" y="273278"/>
            <a:ext cx="210314" cy="21544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Calibri"/>
              <a:buNone/>
            </a:pPr>
            <a:r>
              <a:rPr b="0" i="0" lang="en-GB" sz="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pic>
        <p:nvPicPr>
          <p:cNvPr id="176" name="Google Shape;176;p12"/>
          <p:cNvPicPr preferRelativeResize="0"/>
          <p:nvPr/>
        </p:nvPicPr>
        <p:blipFill rotWithShape="1">
          <a:blip r:embed="rId3">
            <a:alphaModFix/>
          </a:blip>
          <a:srcRect b="0" l="0" r="0" t="0"/>
          <a:stretch/>
        </p:blipFill>
        <p:spPr>
          <a:xfrm>
            <a:off x="8483813" y="4513586"/>
            <a:ext cx="3813933" cy="286210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365D"/>
        </a:solidFill>
      </p:bgPr>
    </p:bg>
    <p:spTree>
      <p:nvGrpSpPr>
        <p:cNvPr id="180" name="Shape 180"/>
        <p:cNvGrpSpPr/>
        <p:nvPr/>
      </p:nvGrpSpPr>
      <p:grpSpPr>
        <a:xfrm>
          <a:off x="0" y="0"/>
          <a:ext cx="0" cy="0"/>
          <a:chOff x="0" y="0"/>
          <a:chExt cx="0" cy="0"/>
        </a:xfrm>
      </p:grpSpPr>
      <p:sp>
        <p:nvSpPr>
          <p:cNvPr id="181" name="Google Shape;181;p13"/>
          <p:cNvSpPr txBox="1"/>
          <p:nvPr/>
        </p:nvSpPr>
        <p:spPr>
          <a:xfrm>
            <a:off x="102637" y="195943"/>
            <a:ext cx="11999167" cy="6587412"/>
          </a:xfrm>
          <a:prstGeom prst="rect">
            <a:avLst/>
          </a:prstGeom>
          <a:noFill/>
          <a:ln>
            <a:noFill/>
          </a:ln>
        </p:spPr>
        <p:txBody>
          <a:bodyPr anchorCtr="0" anchor="t" bIns="45700" lIns="91425" spcFirstLastPara="1" rIns="91425" wrap="square" tIns="45700">
            <a:noAutofit/>
          </a:bodyPr>
          <a:lstStyle/>
          <a:p>
            <a:pPr indent="0" lvl="0" marL="36900" marR="0" rtl="0" algn="ctr">
              <a:spcBef>
                <a:spcPts val="0"/>
              </a:spcBef>
              <a:spcAft>
                <a:spcPts val="0"/>
              </a:spcAft>
              <a:buClr>
                <a:schemeClr val="dk2"/>
              </a:buClr>
              <a:buSzPts val="1680"/>
              <a:buFont typeface="Noto Sans Symbols"/>
              <a:buNone/>
            </a:pPr>
            <a:r>
              <a:rPr b="1" lang="en-GB" sz="2400">
                <a:solidFill>
                  <a:schemeClr val="lt1"/>
                </a:solidFill>
                <a:latin typeface="Calibri"/>
                <a:ea typeface="Calibri"/>
                <a:cs typeface="Calibri"/>
                <a:sym typeface="Calibri"/>
              </a:rPr>
              <a:t>Criterion 3:</a:t>
            </a:r>
            <a:endParaRPr/>
          </a:p>
          <a:p>
            <a:pPr indent="0" lvl="0" marL="36900" marR="0" rtl="0" algn="l">
              <a:spcBef>
                <a:spcPts val="1080"/>
              </a:spcBef>
              <a:spcAft>
                <a:spcPts val="0"/>
              </a:spcAft>
              <a:buClr>
                <a:schemeClr val="dk2"/>
              </a:buClr>
              <a:buSzPts val="1680"/>
              <a:buFont typeface="Noto Sans Symbols"/>
              <a:buNone/>
            </a:pPr>
            <a:r>
              <a:rPr lang="en-GB" sz="2400">
                <a:solidFill>
                  <a:schemeClr val="lt1"/>
                </a:solidFill>
                <a:latin typeface="Calibri"/>
                <a:ea typeface="Calibri"/>
                <a:cs typeface="Calibri"/>
                <a:sym typeface="Calibri"/>
              </a:rPr>
              <a:t>Here we analysed all of the features that we have in the data to study the behaviour of our customers effectively and to determine which ones of these features act as key indicators for customers churn.</a:t>
            </a:r>
            <a:endParaRPr/>
          </a:p>
          <a:p>
            <a:pPr indent="0" lvl="0" marL="36900" marR="0" rtl="0" algn="l">
              <a:spcBef>
                <a:spcPts val="1080"/>
              </a:spcBef>
              <a:spcAft>
                <a:spcPts val="0"/>
              </a:spcAft>
              <a:buClr>
                <a:schemeClr val="dk2"/>
              </a:buClr>
              <a:buSzPts val="1680"/>
              <a:buFont typeface="Noto Sans Symbols"/>
              <a:buNone/>
            </a:pPr>
            <a:r>
              <a:rPr lang="en-GB" sz="2400" u="sng">
                <a:solidFill>
                  <a:schemeClr val="lt1"/>
                </a:solidFill>
                <a:latin typeface="Calibri"/>
                <a:ea typeface="Calibri"/>
                <a:cs typeface="Calibri"/>
                <a:sym typeface="Calibri"/>
              </a:rPr>
              <a:t>Insights</a:t>
            </a:r>
            <a:r>
              <a:rPr lang="en-GB" sz="2400">
                <a:solidFill>
                  <a:schemeClr val="lt1"/>
                </a:solidFill>
                <a:latin typeface="Calibri"/>
                <a:ea typeface="Calibri"/>
                <a:cs typeface="Calibri"/>
                <a:sym typeface="Calibri"/>
              </a:rPr>
              <a:t>:</a:t>
            </a:r>
            <a:endParaRPr/>
          </a:p>
          <a:p>
            <a:pPr indent="-457200" lvl="0" marL="494099" marR="0" rtl="0" algn="l">
              <a:spcBef>
                <a:spcPts val="1080"/>
              </a:spcBef>
              <a:spcAft>
                <a:spcPts val="0"/>
              </a:spcAft>
              <a:buClr>
                <a:schemeClr val="dk2"/>
              </a:buClr>
              <a:buSzPts val="1680"/>
              <a:buFont typeface="Noto Sans Symbols"/>
              <a:buAutoNum type="arabicPeriod"/>
            </a:pPr>
            <a:r>
              <a:rPr lang="en-GB" sz="2400">
                <a:solidFill>
                  <a:schemeClr val="lt1"/>
                </a:solidFill>
                <a:latin typeface="Calibri"/>
                <a:ea typeface="Calibri"/>
                <a:cs typeface="Calibri"/>
                <a:sym typeface="Calibri"/>
              </a:rPr>
              <a:t>After performing some statistical analysis between each one of our features and churn column, we found that all of the features act as key indicators and potential reason for customer churn except for the following [ Coupon used - Order Amount Hike From last Year &amp; Hours spent on App ]</a:t>
            </a:r>
            <a:endParaRPr/>
          </a:p>
          <a:p>
            <a:pPr indent="-457200" lvl="0" marL="494099" marR="0" rtl="0" algn="l">
              <a:spcBef>
                <a:spcPts val="1080"/>
              </a:spcBef>
              <a:spcAft>
                <a:spcPts val="0"/>
              </a:spcAft>
              <a:buClr>
                <a:schemeClr val="dk2"/>
              </a:buClr>
              <a:buSzPts val="1680"/>
              <a:buFont typeface="Noto Sans Symbols"/>
              <a:buAutoNum type="arabicPeriod"/>
            </a:pPr>
            <a:r>
              <a:rPr lang="en-GB" sz="2400">
                <a:solidFill>
                  <a:schemeClr val="lt1"/>
                </a:solidFill>
                <a:latin typeface="Calibri"/>
                <a:ea typeface="Calibri"/>
                <a:cs typeface="Calibri"/>
                <a:sym typeface="Calibri"/>
              </a:rPr>
              <a:t>City Tier: Where City Tier 3 has the highest CR ~21%</a:t>
            </a:r>
            <a:endParaRPr/>
          </a:p>
          <a:p>
            <a:pPr indent="-457200" lvl="0" marL="494099" marR="0" rtl="0" algn="l">
              <a:spcBef>
                <a:spcPts val="1080"/>
              </a:spcBef>
              <a:spcAft>
                <a:spcPts val="0"/>
              </a:spcAft>
              <a:buClr>
                <a:schemeClr val="dk2"/>
              </a:buClr>
              <a:buSzPts val="1680"/>
              <a:buFont typeface="Noto Sans Symbols"/>
              <a:buAutoNum type="arabicPeriod"/>
            </a:pPr>
            <a:r>
              <a:rPr lang="en-GB" sz="2400">
                <a:solidFill>
                  <a:schemeClr val="lt1"/>
                </a:solidFill>
                <a:latin typeface="Calibri"/>
                <a:ea typeface="Calibri"/>
                <a:cs typeface="Calibri"/>
                <a:sym typeface="Calibri"/>
              </a:rPr>
              <a:t>Marital Status: Where Single customers are the most churned customers with ~27% CR</a:t>
            </a:r>
            <a:endParaRPr/>
          </a:p>
          <a:p>
            <a:pPr indent="-457200" lvl="0" marL="494099" marR="0" rtl="0" algn="l">
              <a:spcBef>
                <a:spcPts val="1080"/>
              </a:spcBef>
              <a:spcAft>
                <a:spcPts val="0"/>
              </a:spcAft>
              <a:buClr>
                <a:schemeClr val="dk2"/>
              </a:buClr>
              <a:buSzPts val="1680"/>
              <a:buFont typeface="Noto Sans Symbols"/>
              <a:buAutoNum type="arabicPeriod"/>
            </a:pPr>
            <a:r>
              <a:rPr lang="en-GB" sz="2400">
                <a:solidFill>
                  <a:schemeClr val="lt1"/>
                </a:solidFill>
                <a:latin typeface="Calibri"/>
                <a:ea typeface="Calibri"/>
                <a:cs typeface="Calibri"/>
                <a:sym typeface="Calibri"/>
              </a:rPr>
              <a:t>Login Device: Computer Users are more likely to churn than mobile users 20% CR</a:t>
            </a:r>
            <a:endParaRPr/>
          </a:p>
          <a:p>
            <a:pPr indent="-457200" lvl="0" marL="494099" marR="0" rtl="0" algn="l">
              <a:spcBef>
                <a:spcPts val="1080"/>
              </a:spcBef>
              <a:spcAft>
                <a:spcPts val="0"/>
              </a:spcAft>
              <a:buClr>
                <a:schemeClr val="dk2"/>
              </a:buClr>
              <a:buSzPts val="1680"/>
              <a:buFont typeface="Noto Sans Symbols"/>
              <a:buAutoNum type="arabicPeriod"/>
            </a:pPr>
            <a:r>
              <a:rPr lang="en-GB" sz="2400">
                <a:solidFill>
                  <a:schemeClr val="lt1"/>
                </a:solidFill>
                <a:latin typeface="Calibri"/>
                <a:ea typeface="Calibri"/>
                <a:cs typeface="Calibri"/>
                <a:sym typeface="Calibri"/>
              </a:rPr>
              <a:t>Payment Mode: Cash on Delivery and E wallet users are more likely to churn</a:t>
            </a:r>
            <a:endParaRPr/>
          </a:p>
          <a:p>
            <a:pPr indent="-457200" lvl="0" marL="494099" marR="0" rtl="0" algn="l">
              <a:spcBef>
                <a:spcPts val="1080"/>
              </a:spcBef>
              <a:spcAft>
                <a:spcPts val="0"/>
              </a:spcAft>
              <a:buClr>
                <a:schemeClr val="dk2"/>
              </a:buClr>
              <a:buSzPts val="1680"/>
              <a:buFont typeface="Noto Sans Symbols"/>
              <a:buAutoNum type="arabicPeriod"/>
            </a:pPr>
            <a:r>
              <a:rPr lang="en-GB" sz="2400">
                <a:solidFill>
                  <a:schemeClr val="lt1"/>
                </a:solidFill>
                <a:latin typeface="Calibri"/>
                <a:ea typeface="Calibri"/>
                <a:cs typeface="Calibri"/>
                <a:sym typeface="Calibri"/>
              </a:rPr>
              <a:t>Order Category: Mobile category is the most preferred category with 27% CR</a:t>
            </a:r>
            <a:endParaRPr/>
          </a:p>
        </p:txBody>
      </p:sp>
      <p:sp>
        <p:nvSpPr>
          <p:cNvPr id="182" name="Google Shape;182;p13"/>
          <p:cNvSpPr/>
          <p:nvPr/>
        </p:nvSpPr>
        <p:spPr>
          <a:xfrm>
            <a:off x="0" y="120878"/>
            <a:ext cx="210314" cy="21544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Calibri"/>
              <a:buNone/>
            </a:pPr>
            <a:r>
              <a:rPr b="0" i="0" lang="en-GB" sz="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183" name="Google Shape;183;p13"/>
          <p:cNvSpPr/>
          <p:nvPr/>
        </p:nvSpPr>
        <p:spPr>
          <a:xfrm>
            <a:off x="152400" y="273278"/>
            <a:ext cx="210314" cy="21544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Calibri"/>
              <a:buNone/>
            </a:pPr>
            <a:r>
              <a:rPr b="0" i="0" lang="en-GB" sz="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365D"/>
        </a:solidFill>
      </p:bgPr>
    </p:bg>
    <p:spTree>
      <p:nvGrpSpPr>
        <p:cNvPr id="187" name="Shape 187"/>
        <p:cNvGrpSpPr/>
        <p:nvPr/>
      </p:nvGrpSpPr>
      <p:grpSpPr>
        <a:xfrm>
          <a:off x="0" y="0"/>
          <a:ext cx="0" cy="0"/>
          <a:chOff x="0" y="0"/>
          <a:chExt cx="0" cy="0"/>
        </a:xfrm>
      </p:grpSpPr>
      <p:sp>
        <p:nvSpPr>
          <p:cNvPr id="188" name="Google Shape;188;p14"/>
          <p:cNvSpPr txBox="1"/>
          <p:nvPr/>
        </p:nvSpPr>
        <p:spPr>
          <a:xfrm>
            <a:off x="102637" y="195943"/>
            <a:ext cx="11999167" cy="6587412"/>
          </a:xfrm>
          <a:prstGeom prst="rect">
            <a:avLst/>
          </a:prstGeom>
          <a:noFill/>
          <a:ln>
            <a:noFill/>
          </a:ln>
        </p:spPr>
        <p:txBody>
          <a:bodyPr anchorCtr="0" anchor="t" bIns="45700" lIns="91425" spcFirstLastPara="1" rIns="91425" wrap="square" tIns="45700">
            <a:noAutofit/>
          </a:bodyPr>
          <a:lstStyle/>
          <a:p>
            <a:pPr indent="-457200" lvl="0" marL="494099" marR="0" rtl="0" algn="l">
              <a:spcBef>
                <a:spcPts val="0"/>
              </a:spcBef>
              <a:spcAft>
                <a:spcPts val="0"/>
              </a:spcAft>
              <a:buClr>
                <a:schemeClr val="dk2"/>
              </a:buClr>
              <a:buSzPts val="1680"/>
              <a:buFont typeface="Noto Sans Symbols"/>
              <a:buAutoNum type="arabicPeriod"/>
            </a:pPr>
            <a:r>
              <a:rPr lang="en-GB" sz="2400">
                <a:solidFill>
                  <a:schemeClr val="lt1"/>
                </a:solidFill>
                <a:latin typeface="Calibri"/>
                <a:ea typeface="Calibri"/>
                <a:cs typeface="Calibri"/>
                <a:sym typeface="Calibri"/>
              </a:rPr>
              <a:t>Customers with low cashback amount from last month tends to churn more than customers with high cashback amount.</a:t>
            </a:r>
            <a:endParaRPr/>
          </a:p>
          <a:p>
            <a:pPr indent="-457200" lvl="0" marL="494099" marR="0" rtl="0" algn="l">
              <a:spcBef>
                <a:spcPts val="1080"/>
              </a:spcBef>
              <a:spcAft>
                <a:spcPts val="0"/>
              </a:spcAft>
              <a:buClr>
                <a:schemeClr val="dk2"/>
              </a:buClr>
              <a:buSzPts val="1680"/>
              <a:buFont typeface="Noto Sans Symbols"/>
              <a:buAutoNum type="arabicPeriod"/>
            </a:pPr>
            <a:r>
              <a:rPr lang="en-GB" sz="2400">
                <a:solidFill>
                  <a:schemeClr val="lt1"/>
                </a:solidFill>
                <a:latin typeface="Calibri"/>
                <a:ea typeface="Calibri"/>
                <a:cs typeface="Calibri"/>
                <a:sym typeface="Calibri"/>
              </a:rPr>
              <a:t>Tenure: Recent customers are more welling to churn as the highest churn rate was shown in the low tenure category (0 to 5)</a:t>
            </a:r>
            <a:endParaRPr/>
          </a:p>
          <a:p>
            <a:pPr indent="-457200" lvl="0" marL="494099" marR="0" rtl="0" algn="l">
              <a:spcBef>
                <a:spcPts val="1080"/>
              </a:spcBef>
              <a:spcAft>
                <a:spcPts val="0"/>
              </a:spcAft>
              <a:buClr>
                <a:schemeClr val="dk2"/>
              </a:buClr>
              <a:buSzPts val="1680"/>
              <a:buFont typeface="Noto Sans Symbols"/>
              <a:buAutoNum type="arabicPeriod"/>
            </a:pPr>
            <a:r>
              <a:rPr lang="en-GB" sz="2400">
                <a:solidFill>
                  <a:schemeClr val="lt1"/>
                </a:solidFill>
                <a:latin typeface="Calibri"/>
                <a:ea typeface="Calibri"/>
                <a:cs typeface="Calibri"/>
                <a:sym typeface="Calibri"/>
              </a:rPr>
              <a:t>Complain: Customers that raised complains in the past month have higher churn rate (~32%) compared to who didn’t.</a:t>
            </a:r>
            <a:endParaRPr/>
          </a:p>
          <a:p>
            <a:pPr indent="-457200" lvl="0" marL="494099" marR="0" rtl="0" algn="l">
              <a:spcBef>
                <a:spcPts val="1080"/>
              </a:spcBef>
              <a:spcAft>
                <a:spcPts val="0"/>
              </a:spcAft>
              <a:buClr>
                <a:schemeClr val="dk2"/>
              </a:buClr>
              <a:buSzPts val="1680"/>
              <a:buFont typeface="Noto Sans Symbols"/>
              <a:buAutoNum type="arabicPeriod"/>
            </a:pPr>
            <a:r>
              <a:rPr lang="en-GB" sz="2400">
                <a:solidFill>
                  <a:schemeClr val="lt1"/>
                </a:solidFill>
                <a:latin typeface="Calibri"/>
                <a:ea typeface="Calibri"/>
                <a:cs typeface="Calibri"/>
                <a:sym typeface="Calibri"/>
              </a:rPr>
              <a:t>Satisfaction Score: Customers with 5 satisfaction score have the highest churn rate ~23%.</a:t>
            </a:r>
            <a:endParaRPr/>
          </a:p>
          <a:p>
            <a:pPr indent="0" lvl="0" marL="36900" marR="0" rtl="0" algn="l">
              <a:spcBef>
                <a:spcPts val="1080"/>
              </a:spcBef>
              <a:spcAft>
                <a:spcPts val="0"/>
              </a:spcAft>
              <a:buClr>
                <a:schemeClr val="dk2"/>
              </a:buClr>
              <a:buSzPts val="1680"/>
              <a:buFont typeface="Noto Sans Symbols"/>
              <a:buNone/>
            </a:pPr>
            <a:r>
              <a:t/>
            </a:r>
            <a:endParaRPr sz="2400">
              <a:solidFill>
                <a:schemeClr val="lt1"/>
              </a:solidFill>
              <a:latin typeface="Calibri"/>
              <a:ea typeface="Calibri"/>
              <a:cs typeface="Calibri"/>
              <a:sym typeface="Calibri"/>
            </a:endParaRPr>
          </a:p>
          <a:p>
            <a:pPr indent="0" lvl="0" marL="36900" marR="0" rtl="0" algn="l">
              <a:spcBef>
                <a:spcPts val="1080"/>
              </a:spcBef>
              <a:spcAft>
                <a:spcPts val="0"/>
              </a:spcAft>
              <a:buClr>
                <a:schemeClr val="dk2"/>
              </a:buClr>
              <a:buSzPts val="1680"/>
              <a:buFont typeface="Noto Sans Symbols"/>
              <a:buNone/>
            </a:pPr>
            <a:r>
              <a:rPr lang="en-GB" sz="2400" u="sng">
                <a:solidFill>
                  <a:schemeClr val="lt1"/>
                </a:solidFill>
                <a:latin typeface="Calibri"/>
                <a:ea typeface="Calibri"/>
                <a:cs typeface="Calibri"/>
                <a:sym typeface="Calibri"/>
              </a:rPr>
              <a:t>Actions</a:t>
            </a:r>
            <a:r>
              <a:rPr lang="en-GB" sz="2400">
                <a:solidFill>
                  <a:schemeClr val="lt1"/>
                </a:solidFill>
                <a:latin typeface="Calibri"/>
                <a:ea typeface="Calibri"/>
                <a:cs typeface="Calibri"/>
                <a:sym typeface="Calibri"/>
              </a:rPr>
              <a:t>:</a:t>
            </a:r>
            <a:endParaRPr/>
          </a:p>
          <a:p>
            <a:pPr indent="0" lvl="0" marL="36900" marR="0" rtl="0" algn="l">
              <a:spcBef>
                <a:spcPts val="1080"/>
              </a:spcBef>
              <a:spcAft>
                <a:spcPts val="0"/>
              </a:spcAft>
              <a:buClr>
                <a:schemeClr val="dk2"/>
              </a:buClr>
              <a:buSzPts val="1680"/>
              <a:buFont typeface="Noto Sans Symbols"/>
              <a:buNone/>
            </a:pPr>
            <a:r>
              <a:rPr lang="en-GB" sz="2400">
                <a:solidFill>
                  <a:schemeClr val="lt1"/>
                </a:solidFill>
                <a:latin typeface="Calibri"/>
                <a:ea typeface="Calibri"/>
                <a:cs typeface="Calibri"/>
                <a:sym typeface="Calibri"/>
              </a:rPr>
              <a:t>1. Making promoting messages and ads computer users friendly</a:t>
            </a:r>
            <a:endParaRPr/>
          </a:p>
          <a:p>
            <a:pPr indent="0" lvl="0" marL="36900" marR="0" rtl="0" algn="l">
              <a:spcBef>
                <a:spcPts val="1080"/>
              </a:spcBef>
              <a:spcAft>
                <a:spcPts val="0"/>
              </a:spcAft>
              <a:buClr>
                <a:schemeClr val="dk2"/>
              </a:buClr>
              <a:buSzPts val="1680"/>
              <a:buFont typeface="Noto Sans Symbols"/>
              <a:buNone/>
            </a:pPr>
            <a:r>
              <a:rPr lang="en-GB" sz="2400">
                <a:solidFill>
                  <a:schemeClr val="lt1"/>
                </a:solidFill>
                <a:latin typeface="Calibri"/>
                <a:ea typeface="Calibri"/>
                <a:cs typeface="Calibri"/>
                <a:sym typeface="Calibri"/>
              </a:rPr>
              <a:t>2. Giving more attention to the process of complains handling</a:t>
            </a:r>
            <a:endParaRPr/>
          </a:p>
          <a:p>
            <a:pPr indent="0" lvl="0" marL="36900" marR="0" rtl="0" algn="l">
              <a:spcBef>
                <a:spcPts val="1080"/>
              </a:spcBef>
              <a:spcAft>
                <a:spcPts val="0"/>
              </a:spcAft>
              <a:buClr>
                <a:schemeClr val="dk2"/>
              </a:buClr>
              <a:buSzPts val="1680"/>
              <a:buFont typeface="Noto Sans Symbols"/>
              <a:buNone/>
            </a:pPr>
            <a:r>
              <a:rPr lang="en-GB" sz="2400">
                <a:solidFill>
                  <a:schemeClr val="lt1"/>
                </a:solidFill>
                <a:latin typeface="Calibri"/>
                <a:ea typeface="Calibri"/>
                <a:cs typeface="Calibri"/>
                <a:sym typeface="Calibri"/>
              </a:rPr>
              <a:t>3. Increase cashback amounts and offer cashbacks to larger number of customers</a:t>
            </a:r>
            <a:endParaRPr/>
          </a:p>
          <a:p>
            <a:pPr indent="0" lvl="0" marL="36900" marR="0" rtl="0" algn="l">
              <a:spcBef>
                <a:spcPts val="1080"/>
              </a:spcBef>
              <a:spcAft>
                <a:spcPts val="0"/>
              </a:spcAft>
              <a:buClr>
                <a:schemeClr val="dk2"/>
              </a:buClr>
              <a:buSzPts val="1680"/>
              <a:buFont typeface="Noto Sans Symbols"/>
              <a:buNone/>
            </a:pPr>
            <a:r>
              <a:rPr lang="en-GB" sz="2400">
                <a:solidFill>
                  <a:schemeClr val="lt1"/>
                </a:solidFill>
                <a:latin typeface="Calibri"/>
                <a:ea typeface="Calibri"/>
                <a:cs typeface="Calibri"/>
                <a:sym typeface="Calibri"/>
              </a:rPr>
              <a:t>4. Offering rewards and discounts upon placing orders specially for the new customers</a:t>
            </a:r>
            <a:endParaRPr/>
          </a:p>
        </p:txBody>
      </p:sp>
      <p:sp>
        <p:nvSpPr>
          <p:cNvPr id="189" name="Google Shape;189;p14"/>
          <p:cNvSpPr/>
          <p:nvPr/>
        </p:nvSpPr>
        <p:spPr>
          <a:xfrm>
            <a:off x="0" y="120878"/>
            <a:ext cx="210314" cy="21544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Calibri"/>
              <a:buNone/>
            </a:pPr>
            <a:r>
              <a:rPr b="0" i="0" lang="en-GB" sz="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190" name="Google Shape;190;p14"/>
          <p:cNvSpPr/>
          <p:nvPr/>
        </p:nvSpPr>
        <p:spPr>
          <a:xfrm>
            <a:off x="152400" y="273278"/>
            <a:ext cx="210314" cy="21544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Calibri"/>
              <a:buNone/>
            </a:pPr>
            <a:r>
              <a:rPr b="0" i="0" lang="en-GB" sz="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365D"/>
        </a:solidFill>
      </p:bgPr>
    </p:bg>
    <p:spTree>
      <p:nvGrpSpPr>
        <p:cNvPr id="194" name="Shape 194"/>
        <p:cNvGrpSpPr/>
        <p:nvPr/>
      </p:nvGrpSpPr>
      <p:grpSpPr>
        <a:xfrm>
          <a:off x="0" y="0"/>
          <a:ext cx="0" cy="0"/>
          <a:chOff x="0" y="0"/>
          <a:chExt cx="0" cy="0"/>
        </a:xfrm>
      </p:grpSpPr>
      <p:sp>
        <p:nvSpPr>
          <p:cNvPr id="195" name="Google Shape;195;p15"/>
          <p:cNvSpPr txBox="1"/>
          <p:nvPr/>
        </p:nvSpPr>
        <p:spPr>
          <a:xfrm>
            <a:off x="102637" y="195943"/>
            <a:ext cx="11999167" cy="6587412"/>
          </a:xfrm>
          <a:prstGeom prst="rect">
            <a:avLst/>
          </a:prstGeom>
          <a:noFill/>
          <a:ln>
            <a:noFill/>
          </a:ln>
        </p:spPr>
        <p:txBody>
          <a:bodyPr anchorCtr="0" anchor="t" bIns="45700" lIns="91425" spcFirstLastPara="1" rIns="91425" wrap="square" tIns="45700">
            <a:noAutofit/>
          </a:bodyPr>
          <a:lstStyle/>
          <a:p>
            <a:pPr indent="0" lvl="0" marL="36900" marR="0" rtl="0" algn="ctr">
              <a:spcBef>
                <a:spcPts val="0"/>
              </a:spcBef>
              <a:spcAft>
                <a:spcPts val="0"/>
              </a:spcAft>
              <a:buClr>
                <a:schemeClr val="dk2"/>
              </a:buClr>
              <a:buSzPts val="1680"/>
              <a:buFont typeface="Noto Sans Symbols"/>
              <a:buNone/>
            </a:pPr>
            <a:r>
              <a:rPr b="1" lang="en-GB" sz="2400">
                <a:solidFill>
                  <a:schemeClr val="lt1"/>
                </a:solidFill>
                <a:latin typeface="Calibri"/>
                <a:ea typeface="Calibri"/>
                <a:cs typeface="Calibri"/>
                <a:sym typeface="Calibri"/>
              </a:rPr>
              <a:t>Criterion</a:t>
            </a:r>
            <a:r>
              <a:rPr lang="en-GB" sz="2400">
                <a:solidFill>
                  <a:schemeClr val="lt1"/>
                </a:solidFill>
                <a:latin typeface="Calibri"/>
                <a:ea typeface="Calibri"/>
                <a:cs typeface="Calibri"/>
                <a:sym typeface="Calibri"/>
              </a:rPr>
              <a:t> 4:</a:t>
            </a:r>
            <a:endParaRPr/>
          </a:p>
          <a:p>
            <a:pPr indent="0" lvl="0" marL="36900" marR="0" rtl="0" algn="l">
              <a:spcBef>
                <a:spcPts val="1080"/>
              </a:spcBef>
              <a:spcAft>
                <a:spcPts val="0"/>
              </a:spcAft>
              <a:buClr>
                <a:schemeClr val="dk2"/>
              </a:buClr>
              <a:buSzPts val="1680"/>
              <a:buFont typeface="Noto Sans Symbols"/>
              <a:buNone/>
            </a:pPr>
            <a:r>
              <a:rPr lang="en-GB" sz="2400">
                <a:solidFill>
                  <a:schemeClr val="lt1"/>
                </a:solidFill>
                <a:latin typeface="Calibri"/>
                <a:ea typeface="Calibri"/>
                <a:cs typeface="Calibri"/>
                <a:sym typeface="Calibri"/>
              </a:rPr>
              <a:t>We also included the distance between warehouse and clients’ homes in our analysis to determine if it has an influence on the complaints or not, as it will be beneficial for the company to know if there is a problem in the delivery time or not.</a:t>
            </a:r>
            <a:endParaRPr/>
          </a:p>
          <a:p>
            <a:pPr indent="0" lvl="0" marL="36900" marR="0" rtl="0" algn="l">
              <a:spcBef>
                <a:spcPts val="1080"/>
              </a:spcBef>
              <a:spcAft>
                <a:spcPts val="0"/>
              </a:spcAft>
              <a:buClr>
                <a:schemeClr val="dk2"/>
              </a:buClr>
              <a:buSzPts val="1680"/>
              <a:buFont typeface="Noto Sans Symbols"/>
              <a:buNone/>
            </a:pPr>
            <a:r>
              <a:rPr lang="en-GB" sz="2400" u="sng">
                <a:solidFill>
                  <a:schemeClr val="lt1"/>
                </a:solidFill>
                <a:latin typeface="Calibri"/>
                <a:ea typeface="Calibri"/>
                <a:cs typeface="Calibri"/>
                <a:sym typeface="Calibri"/>
              </a:rPr>
              <a:t>Insights</a:t>
            </a:r>
            <a:r>
              <a:rPr lang="en-GB" sz="2400">
                <a:solidFill>
                  <a:schemeClr val="lt1"/>
                </a:solidFill>
                <a:latin typeface="Calibri"/>
                <a:ea typeface="Calibri"/>
                <a:cs typeface="Calibri"/>
                <a:sym typeface="Calibri"/>
              </a:rPr>
              <a:t>:</a:t>
            </a:r>
            <a:endParaRPr/>
          </a:p>
          <a:p>
            <a:pPr indent="0" lvl="0" marL="36900" marR="0" rtl="0" algn="l">
              <a:spcBef>
                <a:spcPts val="1080"/>
              </a:spcBef>
              <a:spcAft>
                <a:spcPts val="0"/>
              </a:spcAft>
              <a:buClr>
                <a:schemeClr val="dk2"/>
              </a:buClr>
              <a:buSzPts val="1680"/>
              <a:buFont typeface="Noto Sans Symbols"/>
              <a:buNone/>
            </a:pPr>
            <a:r>
              <a:rPr lang="en-GB" sz="2400">
                <a:solidFill>
                  <a:schemeClr val="lt1"/>
                </a:solidFill>
                <a:latin typeface="Calibri"/>
                <a:ea typeface="Calibri"/>
                <a:cs typeface="Calibri"/>
                <a:sym typeface="Calibri"/>
              </a:rPr>
              <a:t>After statistically analysing warehouse column with complaints, we conclude that there is significant difference in the mean Warehouse To Home distance between customers who complain and those who do not complain.</a:t>
            </a:r>
            <a:endParaRPr/>
          </a:p>
          <a:p>
            <a:pPr indent="0" lvl="0" marL="36900" marR="0" rtl="0" algn="l">
              <a:spcBef>
                <a:spcPts val="1080"/>
              </a:spcBef>
              <a:spcAft>
                <a:spcPts val="0"/>
              </a:spcAft>
              <a:buClr>
                <a:schemeClr val="dk2"/>
              </a:buClr>
              <a:buSzPts val="1680"/>
              <a:buFont typeface="Noto Sans Symbols"/>
              <a:buNone/>
            </a:pPr>
            <a:r>
              <a:rPr lang="en-GB" sz="2400">
                <a:solidFill>
                  <a:schemeClr val="lt1"/>
                </a:solidFill>
                <a:latin typeface="Calibri"/>
                <a:ea typeface="Calibri"/>
                <a:cs typeface="Calibri"/>
                <a:sym typeface="Calibri"/>
              </a:rPr>
              <a:t>The correlation between Warehouse To Home distance and complain is</a:t>
            </a:r>
            <a:endParaRPr/>
          </a:p>
          <a:p>
            <a:pPr indent="0" lvl="0" marL="36900" marR="0" rtl="0" algn="l">
              <a:spcBef>
                <a:spcPts val="1080"/>
              </a:spcBef>
              <a:spcAft>
                <a:spcPts val="0"/>
              </a:spcAft>
              <a:buClr>
                <a:schemeClr val="dk2"/>
              </a:buClr>
              <a:buSzPts val="1680"/>
              <a:buFont typeface="Noto Sans Symbols"/>
              <a:buNone/>
            </a:pPr>
            <a:r>
              <a:rPr lang="en-GB" sz="2400">
                <a:solidFill>
                  <a:schemeClr val="lt1"/>
                </a:solidFill>
                <a:latin typeface="Calibri"/>
                <a:ea typeface="Calibri"/>
                <a:cs typeface="Calibri"/>
                <a:sym typeface="Calibri"/>
              </a:rPr>
              <a:t>positive but weak and not noticeable</a:t>
            </a:r>
            <a:endParaRPr/>
          </a:p>
          <a:p>
            <a:pPr indent="0" lvl="0" marL="36900" marR="0" rtl="0" algn="l">
              <a:spcBef>
                <a:spcPts val="1080"/>
              </a:spcBef>
              <a:spcAft>
                <a:spcPts val="0"/>
              </a:spcAft>
              <a:buClr>
                <a:schemeClr val="dk2"/>
              </a:buClr>
              <a:buSzPts val="1680"/>
              <a:buFont typeface="Noto Sans Symbols"/>
              <a:buNone/>
            </a:pPr>
            <a:r>
              <a:rPr lang="en-GB" sz="2400" u="sng">
                <a:solidFill>
                  <a:schemeClr val="lt1"/>
                </a:solidFill>
                <a:latin typeface="Calibri"/>
                <a:ea typeface="Calibri"/>
                <a:cs typeface="Calibri"/>
                <a:sym typeface="Calibri"/>
              </a:rPr>
              <a:t>Actions</a:t>
            </a:r>
            <a:r>
              <a:rPr lang="en-GB" sz="2400">
                <a:solidFill>
                  <a:schemeClr val="lt1"/>
                </a:solidFill>
                <a:latin typeface="Calibri"/>
                <a:ea typeface="Calibri"/>
                <a:cs typeface="Calibri"/>
                <a:sym typeface="Calibri"/>
              </a:rPr>
              <a:t>:</a:t>
            </a:r>
            <a:endParaRPr/>
          </a:p>
          <a:p>
            <a:pPr indent="0" lvl="0" marL="36900" marR="0" rtl="0" algn="l">
              <a:spcBef>
                <a:spcPts val="1080"/>
              </a:spcBef>
              <a:spcAft>
                <a:spcPts val="0"/>
              </a:spcAft>
              <a:buClr>
                <a:schemeClr val="dk2"/>
              </a:buClr>
              <a:buSzPts val="1680"/>
              <a:buFont typeface="Noto Sans Symbols"/>
              <a:buNone/>
            </a:pPr>
            <a:r>
              <a:rPr lang="en-GB" sz="2400">
                <a:solidFill>
                  <a:schemeClr val="lt1"/>
                </a:solidFill>
                <a:latin typeface="Calibri"/>
                <a:ea typeface="Calibri"/>
                <a:cs typeface="Calibri"/>
                <a:sym typeface="Calibri"/>
              </a:rPr>
              <a:t>Making calls to track complaints and understand the main reason behind them</a:t>
            </a:r>
            <a:endParaRPr/>
          </a:p>
        </p:txBody>
      </p:sp>
      <p:sp>
        <p:nvSpPr>
          <p:cNvPr id="196" name="Google Shape;196;p15"/>
          <p:cNvSpPr/>
          <p:nvPr/>
        </p:nvSpPr>
        <p:spPr>
          <a:xfrm>
            <a:off x="0" y="120878"/>
            <a:ext cx="210314" cy="21544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Calibri"/>
              <a:buNone/>
            </a:pPr>
            <a:r>
              <a:rPr b="0" i="0" lang="en-GB" sz="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197" name="Google Shape;197;p15"/>
          <p:cNvSpPr/>
          <p:nvPr/>
        </p:nvSpPr>
        <p:spPr>
          <a:xfrm>
            <a:off x="152400" y="273278"/>
            <a:ext cx="210314" cy="21544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Calibri"/>
              <a:buNone/>
            </a:pPr>
            <a:r>
              <a:rPr b="0" i="0" lang="en-GB" sz="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pic>
        <p:nvPicPr>
          <p:cNvPr id="198" name="Google Shape;198;p15"/>
          <p:cNvPicPr preferRelativeResize="0"/>
          <p:nvPr/>
        </p:nvPicPr>
        <p:blipFill rotWithShape="1">
          <a:blip r:embed="rId3">
            <a:alphaModFix/>
          </a:blip>
          <a:srcRect b="0" l="0" r="0" t="0"/>
          <a:stretch/>
        </p:blipFill>
        <p:spPr>
          <a:xfrm>
            <a:off x="9983569" y="4208107"/>
            <a:ext cx="2105794" cy="207139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365D"/>
        </a:solidFill>
      </p:bgPr>
    </p:bg>
    <p:spTree>
      <p:nvGrpSpPr>
        <p:cNvPr id="202" name="Shape 202"/>
        <p:cNvGrpSpPr/>
        <p:nvPr/>
      </p:nvGrpSpPr>
      <p:grpSpPr>
        <a:xfrm>
          <a:off x="0" y="0"/>
          <a:ext cx="0" cy="0"/>
          <a:chOff x="0" y="0"/>
          <a:chExt cx="0" cy="0"/>
        </a:xfrm>
      </p:grpSpPr>
      <p:sp>
        <p:nvSpPr>
          <p:cNvPr id="203" name="Google Shape;203;p16"/>
          <p:cNvSpPr txBox="1"/>
          <p:nvPr/>
        </p:nvSpPr>
        <p:spPr>
          <a:xfrm>
            <a:off x="102637" y="195943"/>
            <a:ext cx="11999167" cy="6587412"/>
          </a:xfrm>
          <a:prstGeom prst="rect">
            <a:avLst/>
          </a:prstGeom>
          <a:noFill/>
          <a:ln>
            <a:noFill/>
          </a:ln>
        </p:spPr>
        <p:txBody>
          <a:bodyPr anchorCtr="0" anchor="t" bIns="45700" lIns="91425" spcFirstLastPara="1" rIns="91425" wrap="square" tIns="45700">
            <a:noAutofit/>
          </a:bodyPr>
          <a:lstStyle/>
          <a:p>
            <a:pPr indent="0" lvl="0" marL="36900" marR="0" rtl="0" algn="ctr">
              <a:spcBef>
                <a:spcPts val="0"/>
              </a:spcBef>
              <a:spcAft>
                <a:spcPts val="0"/>
              </a:spcAft>
              <a:buClr>
                <a:schemeClr val="dk2"/>
              </a:buClr>
              <a:buSzPts val="2800"/>
              <a:buFont typeface="Noto Sans Symbols"/>
              <a:buNone/>
            </a:pPr>
            <a:r>
              <a:rPr b="1" lang="en-GB" sz="4000" u="sng">
                <a:solidFill>
                  <a:schemeClr val="lt1"/>
                </a:solidFill>
                <a:latin typeface="Arial"/>
                <a:ea typeface="Arial"/>
                <a:cs typeface="Arial"/>
                <a:sym typeface="Arial"/>
              </a:rPr>
              <a:t>ML</a:t>
            </a:r>
            <a:r>
              <a:rPr b="1" lang="en-GB" sz="2400" u="sng">
                <a:solidFill>
                  <a:schemeClr val="lt1"/>
                </a:solidFill>
                <a:latin typeface="Arial"/>
                <a:ea typeface="Arial"/>
                <a:cs typeface="Arial"/>
                <a:sym typeface="Arial"/>
              </a:rPr>
              <a:t>-</a:t>
            </a:r>
            <a:r>
              <a:rPr b="1" lang="en-GB" sz="4000" u="sng">
                <a:solidFill>
                  <a:schemeClr val="lt1"/>
                </a:solidFill>
                <a:latin typeface="Arial"/>
                <a:ea typeface="Arial"/>
                <a:cs typeface="Arial"/>
                <a:sym typeface="Arial"/>
              </a:rPr>
              <a:t>Models</a:t>
            </a:r>
            <a:endParaRPr/>
          </a:p>
          <a:p>
            <a:pPr indent="0" lvl="0" marL="36900" marR="0" rtl="0" algn="l">
              <a:spcBef>
                <a:spcPts val="1080"/>
              </a:spcBef>
              <a:spcAft>
                <a:spcPts val="0"/>
              </a:spcAft>
              <a:buClr>
                <a:schemeClr val="dk2"/>
              </a:buClr>
              <a:buSzPts val="1680"/>
              <a:buFont typeface="Noto Sans Symbols"/>
              <a:buNone/>
            </a:pPr>
            <a:r>
              <a:rPr lang="en-GB" sz="2400" u="sng">
                <a:solidFill>
                  <a:schemeClr val="lt1"/>
                </a:solidFill>
                <a:latin typeface="Calibri"/>
                <a:ea typeface="Calibri"/>
                <a:cs typeface="Calibri"/>
                <a:sym typeface="Calibri"/>
              </a:rPr>
              <a:t>Encoding nominal categorical variables using one hot encoding:</a:t>
            </a:r>
            <a:endParaRPr/>
          </a:p>
          <a:p>
            <a:pPr indent="0" lvl="0" marL="36900" marR="0" rtl="0" algn="l">
              <a:spcBef>
                <a:spcPts val="1080"/>
              </a:spcBef>
              <a:spcAft>
                <a:spcPts val="0"/>
              </a:spcAft>
              <a:buClr>
                <a:schemeClr val="dk2"/>
              </a:buClr>
              <a:buSzPts val="1680"/>
              <a:buFont typeface="Noto Sans Symbols"/>
              <a:buNone/>
            </a:pPr>
            <a:r>
              <a:rPr lang="en-GB" sz="2400">
                <a:solidFill>
                  <a:schemeClr val="lt1"/>
                </a:solidFill>
                <a:latin typeface="Calibri"/>
                <a:ea typeface="Calibri"/>
                <a:cs typeface="Calibri"/>
                <a:sym typeface="Calibri"/>
              </a:rPr>
              <a:t>- One-hot encoding is a technique used in machine learning to convert categorical data into numerical data that can be used in various algorithms.</a:t>
            </a:r>
            <a:endParaRPr/>
          </a:p>
          <a:p>
            <a:pPr indent="0" lvl="0" marL="36900" marR="0" rtl="0" algn="l">
              <a:spcBef>
                <a:spcPts val="1080"/>
              </a:spcBef>
              <a:spcAft>
                <a:spcPts val="0"/>
              </a:spcAft>
              <a:buClr>
                <a:schemeClr val="dk2"/>
              </a:buClr>
              <a:buSzPts val="1680"/>
              <a:buFont typeface="Noto Sans Symbols"/>
              <a:buNone/>
            </a:pPr>
            <a:r>
              <a:t/>
            </a:r>
            <a:endParaRPr sz="2400">
              <a:solidFill>
                <a:schemeClr val="lt1"/>
              </a:solidFill>
              <a:latin typeface="Calibri"/>
              <a:ea typeface="Calibri"/>
              <a:cs typeface="Calibri"/>
              <a:sym typeface="Calibri"/>
            </a:endParaRPr>
          </a:p>
          <a:p>
            <a:pPr indent="0" lvl="0" marL="36900" marR="0" rtl="0" algn="l">
              <a:spcBef>
                <a:spcPts val="1080"/>
              </a:spcBef>
              <a:spcAft>
                <a:spcPts val="0"/>
              </a:spcAft>
              <a:buClr>
                <a:schemeClr val="dk2"/>
              </a:buClr>
              <a:buSzPts val="1680"/>
              <a:buFont typeface="Noto Sans Symbols"/>
              <a:buNone/>
            </a:pPr>
            <a:r>
              <a:rPr lang="en-GB" sz="2400">
                <a:solidFill>
                  <a:schemeClr val="lt1"/>
                </a:solidFill>
                <a:latin typeface="Calibri"/>
                <a:ea typeface="Calibri"/>
                <a:cs typeface="Calibri"/>
                <a:sym typeface="Calibri"/>
              </a:rPr>
              <a:t>- In one-hot encoding, each categorical variable is converted into a binary vector of size n, where n is the number of categories. The vector contains all zeros except for the position corresponding to the category, which is set to 1.</a:t>
            </a:r>
            <a:endParaRPr/>
          </a:p>
          <a:p>
            <a:pPr indent="0" lvl="0" marL="36900" marR="0" rtl="0" algn="l">
              <a:spcBef>
                <a:spcPts val="1080"/>
              </a:spcBef>
              <a:spcAft>
                <a:spcPts val="0"/>
              </a:spcAft>
              <a:buClr>
                <a:schemeClr val="dk2"/>
              </a:buClr>
              <a:buSzPts val="1680"/>
              <a:buFont typeface="Noto Sans Symbols"/>
              <a:buNone/>
            </a:pPr>
            <a:r>
              <a:t/>
            </a:r>
            <a:endParaRPr sz="2400">
              <a:solidFill>
                <a:schemeClr val="lt1"/>
              </a:solidFill>
              <a:latin typeface="Calibri"/>
              <a:ea typeface="Calibri"/>
              <a:cs typeface="Calibri"/>
              <a:sym typeface="Calibri"/>
            </a:endParaRPr>
          </a:p>
          <a:p>
            <a:pPr indent="0" lvl="0" marL="36900" marR="0" rtl="0" algn="l">
              <a:spcBef>
                <a:spcPts val="1080"/>
              </a:spcBef>
              <a:spcAft>
                <a:spcPts val="0"/>
              </a:spcAft>
              <a:buClr>
                <a:schemeClr val="dk2"/>
              </a:buClr>
              <a:buSzPts val="1680"/>
              <a:buFont typeface="Noto Sans Symbols"/>
              <a:buNone/>
            </a:pPr>
            <a:r>
              <a:rPr lang="en-GB" sz="2400">
                <a:solidFill>
                  <a:schemeClr val="lt1"/>
                </a:solidFill>
                <a:latin typeface="Calibri"/>
                <a:ea typeface="Calibri"/>
                <a:cs typeface="Calibri"/>
                <a:sym typeface="Calibri"/>
              </a:rPr>
              <a:t>- We used this technique to encode our categorical data in order to give all categories per each column the same weight as some other techniques can make some categories more preferable than others which is not suitable for our analysis.</a:t>
            </a:r>
            <a:endParaRPr/>
          </a:p>
        </p:txBody>
      </p:sp>
      <p:sp>
        <p:nvSpPr>
          <p:cNvPr id="204" name="Google Shape;204;p16"/>
          <p:cNvSpPr/>
          <p:nvPr/>
        </p:nvSpPr>
        <p:spPr>
          <a:xfrm>
            <a:off x="0" y="120878"/>
            <a:ext cx="210314" cy="21544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Calibri"/>
              <a:buNone/>
            </a:pPr>
            <a:r>
              <a:rPr b="0" i="0" lang="en-GB" sz="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205" name="Google Shape;205;p16"/>
          <p:cNvSpPr/>
          <p:nvPr/>
        </p:nvSpPr>
        <p:spPr>
          <a:xfrm>
            <a:off x="152400" y="273278"/>
            <a:ext cx="210314" cy="21544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Calibri"/>
              <a:buNone/>
            </a:pPr>
            <a:r>
              <a:rPr b="0" i="0" lang="en-GB" sz="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365D"/>
        </a:solidFill>
      </p:bgPr>
    </p:bg>
    <p:spTree>
      <p:nvGrpSpPr>
        <p:cNvPr id="209" name="Shape 209"/>
        <p:cNvGrpSpPr/>
        <p:nvPr/>
      </p:nvGrpSpPr>
      <p:grpSpPr>
        <a:xfrm>
          <a:off x="0" y="0"/>
          <a:ext cx="0" cy="0"/>
          <a:chOff x="0" y="0"/>
          <a:chExt cx="0" cy="0"/>
        </a:xfrm>
      </p:grpSpPr>
      <p:sp>
        <p:nvSpPr>
          <p:cNvPr id="210" name="Google Shape;210;p17"/>
          <p:cNvSpPr txBox="1"/>
          <p:nvPr/>
        </p:nvSpPr>
        <p:spPr>
          <a:xfrm>
            <a:off x="102637" y="195943"/>
            <a:ext cx="11999167" cy="6587412"/>
          </a:xfrm>
          <a:prstGeom prst="rect">
            <a:avLst/>
          </a:prstGeom>
          <a:noFill/>
          <a:ln>
            <a:noFill/>
          </a:ln>
        </p:spPr>
        <p:txBody>
          <a:bodyPr anchorCtr="0" anchor="t" bIns="45700" lIns="91425" spcFirstLastPara="1" rIns="91425" wrap="square" tIns="45700">
            <a:noAutofit/>
          </a:bodyPr>
          <a:lstStyle/>
          <a:p>
            <a:pPr indent="0" lvl="0" marL="36900" marR="0" rtl="0" algn="l">
              <a:spcBef>
                <a:spcPts val="0"/>
              </a:spcBef>
              <a:spcAft>
                <a:spcPts val="0"/>
              </a:spcAft>
              <a:buClr>
                <a:schemeClr val="dk2"/>
              </a:buClr>
              <a:buSzPts val="1680"/>
              <a:buFont typeface="Noto Sans Symbols"/>
              <a:buNone/>
            </a:pPr>
            <a:r>
              <a:rPr lang="en-GB" sz="2400" u="sng">
                <a:solidFill>
                  <a:schemeClr val="lt1"/>
                </a:solidFill>
                <a:latin typeface="Calibri"/>
                <a:ea typeface="Calibri"/>
                <a:cs typeface="Calibri"/>
                <a:sym typeface="Calibri"/>
              </a:rPr>
              <a:t>Splitting our data:</a:t>
            </a:r>
            <a:endParaRPr/>
          </a:p>
          <a:p>
            <a:pPr indent="0" lvl="0" marL="36900" marR="0" rtl="0" algn="l">
              <a:spcBef>
                <a:spcPts val="1080"/>
              </a:spcBef>
              <a:spcAft>
                <a:spcPts val="0"/>
              </a:spcAft>
              <a:buClr>
                <a:schemeClr val="dk2"/>
              </a:buClr>
              <a:buSzPts val="1680"/>
              <a:buFont typeface="Noto Sans Symbols"/>
              <a:buNone/>
            </a:pPr>
            <a:r>
              <a:rPr lang="en-GB" sz="2400">
                <a:solidFill>
                  <a:schemeClr val="lt1"/>
                </a:solidFill>
                <a:latin typeface="Calibri"/>
                <a:ea typeface="Calibri"/>
                <a:cs typeface="Calibri"/>
                <a:sym typeface="Calibri"/>
              </a:rPr>
              <a:t>- We split our data into train, test and validation using test size 0.3</a:t>
            </a:r>
            <a:endParaRPr/>
          </a:p>
          <a:p>
            <a:pPr indent="0" lvl="0" marL="36900" marR="0" rtl="0" algn="l">
              <a:spcBef>
                <a:spcPts val="1080"/>
              </a:spcBef>
              <a:spcAft>
                <a:spcPts val="0"/>
              </a:spcAft>
              <a:buClr>
                <a:schemeClr val="dk2"/>
              </a:buClr>
              <a:buSzPts val="1680"/>
              <a:buFont typeface="Noto Sans Symbols"/>
              <a:buNone/>
            </a:pPr>
            <a:r>
              <a:rPr lang="en-GB" sz="2400">
                <a:solidFill>
                  <a:schemeClr val="lt1"/>
                </a:solidFill>
                <a:latin typeface="Calibri"/>
                <a:ea typeface="Calibri"/>
                <a:cs typeface="Calibri"/>
                <a:sym typeface="Calibri"/>
              </a:rPr>
              <a:t>- We used a constant random state in order to ensure the reproducibility of the randomization</a:t>
            </a:r>
            <a:endParaRPr/>
          </a:p>
          <a:p>
            <a:pPr indent="0" lvl="0" marL="36900" marR="0" rtl="0" algn="l">
              <a:spcBef>
                <a:spcPts val="1080"/>
              </a:spcBef>
              <a:spcAft>
                <a:spcPts val="0"/>
              </a:spcAft>
              <a:buClr>
                <a:schemeClr val="dk2"/>
              </a:buClr>
              <a:buSzPts val="1680"/>
              <a:buFont typeface="Noto Sans Symbols"/>
              <a:buNone/>
            </a:pPr>
            <a:r>
              <a:rPr lang="en-GB" sz="2400">
                <a:solidFill>
                  <a:schemeClr val="lt1"/>
                </a:solidFill>
                <a:latin typeface="Calibri"/>
                <a:ea typeface="Calibri"/>
                <a:cs typeface="Calibri"/>
                <a:sym typeface="Calibri"/>
              </a:rPr>
              <a:t>- Applying stratified sampling to ensure that the proportion of classes in the original dataset is preserved in both the training and test sets since our data set is imbalanced.</a:t>
            </a:r>
            <a:endParaRPr/>
          </a:p>
          <a:p>
            <a:pPr indent="0" lvl="0" marL="36900" marR="0" rtl="0" algn="l">
              <a:spcBef>
                <a:spcPts val="1080"/>
              </a:spcBef>
              <a:spcAft>
                <a:spcPts val="0"/>
              </a:spcAft>
              <a:buClr>
                <a:schemeClr val="dk2"/>
              </a:buClr>
              <a:buSzPts val="1680"/>
              <a:buFont typeface="Noto Sans Symbols"/>
              <a:buNone/>
            </a:pPr>
            <a:r>
              <a:rPr lang="en-GB" sz="2400" u="sng">
                <a:solidFill>
                  <a:schemeClr val="lt1"/>
                </a:solidFill>
                <a:latin typeface="Calibri"/>
                <a:ea typeface="Calibri"/>
                <a:cs typeface="Calibri"/>
                <a:sym typeface="Calibri"/>
              </a:rPr>
              <a:t>Metric to test the performance of our model:</a:t>
            </a:r>
            <a:endParaRPr/>
          </a:p>
          <a:p>
            <a:pPr indent="0" lvl="0" marL="36900" marR="0" rtl="0" algn="l">
              <a:spcBef>
                <a:spcPts val="1080"/>
              </a:spcBef>
              <a:spcAft>
                <a:spcPts val="0"/>
              </a:spcAft>
              <a:buClr>
                <a:schemeClr val="dk2"/>
              </a:buClr>
              <a:buSzPts val="1680"/>
              <a:buFont typeface="Noto Sans Symbols"/>
              <a:buNone/>
            </a:pPr>
            <a:r>
              <a:rPr b="1" lang="en-GB" sz="2400">
                <a:solidFill>
                  <a:srgbClr val="00B0F0"/>
                </a:solidFill>
                <a:latin typeface="Calibri"/>
                <a:ea typeface="Calibri"/>
                <a:cs typeface="Calibri"/>
                <a:sym typeface="Calibri"/>
              </a:rPr>
              <a:t>We used f1 score as </a:t>
            </a:r>
            <a:endParaRPr/>
          </a:p>
          <a:p>
            <a:pPr indent="0" lvl="0" marL="36900" marR="0" rtl="0" algn="l">
              <a:spcBef>
                <a:spcPts val="1080"/>
              </a:spcBef>
              <a:spcAft>
                <a:spcPts val="0"/>
              </a:spcAft>
              <a:buClr>
                <a:schemeClr val="dk2"/>
              </a:buClr>
              <a:buSzPts val="1680"/>
              <a:buFont typeface="Noto Sans Symbols"/>
              <a:buNone/>
            </a:pPr>
            <a:r>
              <a:rPr lang="en-GB" sz="2400">
                <a:solidFill>
                  <a:schemeClr val="lt1"/>
                </a:solidFill>
                <a:latin typeface="Calibri"/>
                <a:ea typeface="Calibri"/>
                <a:cs typeface="Calibri"/>
                <a:sym typeface="Calibri"/>
              </a:rPr>
              <a:t>1. we could not use accuracy since the classes are imbalanced . This is because accuracy can be misleading when the classes are imbalanced , since a high accuracy score can be achieved simply by predicting the majority class.</a:t>
            </a:r>
            <a:endParaRPr/>
          </a:p>
          <a:p>
            <a:pPr indent="0" lvl="0" marL="36900" marR="0" rtl="0" algn="l">
              <a:spcBef>
                <a:spcPts val="1080"/>
              </a:spcBef>
              <a:spcAft>
                <a:spcPts val="0"/>
              </a:spcAft>
              <a:buClr>
                <a:schemeClr val="dk2"/>
              </a:buClr>
              <a:buSzPts val="1680"/>
              <a:buFont typeface="Noto Sans Symbols"/>
              <a:buNone/>
            </a:pPr>
            <a:r>
              <a:t/>
            </a:r>
            <a:endParaRPr sz="2400">
              <a:solidFill>
                <a:schemeClr val="lt1"/>
              </a:solidFill>
              <a:latin typeface="Calibri"/>
              <a:ea typeface="Calibri"/>
              <a:cs typeface="Calibri"/>
              <a:sym typeface="Calibri"/>
            </a:endParaRPr>
          </a:p>
          <a:p>
            <a:pPr indent="0" lvl="0" marL="36900" marR="0" rtl="0" algn="l">
              <a:spcBef>
                <a:spcPts val="1080"/>
              </a:spcBef>
              <a:spcAft>
                <a:spcPts val="0"/>
              </a:spcAft>
              <a:buClr>
                <a:schemeClr val="dk2"/>
              </a:buClr>
              <a:buSzPts val="1680"/>
              <a:buFont typeface="Noto Sans Symbols"/>
              <a:buNone/>
            </a:pPr>
            <a:r>
              <a:rPr lang="en-GB" sz="2400">
                <a:solidFill>
                  <a:schemeClr val="lt1"/>
                </a:solidFill>
                <a:latin typeface="Calibri"/>
                <a:ea typeface="Calibri"/>
                <a:cs typeface="Calibri"/>
                <a:sym typeface="Calibri"/>
              </a:rPr>
              <a:t>2. f1-score would be a good metric because we want to balance both precision and recall Precision : “reducing false positive”; predicting a customer will churn when they actually won’t</a:t>
            </a:r>
            <a:endParaRPr/>
          </a:p>
          <a:p>
            <a:pPr indent="0" lvl="0" marL="36900" marR="0" rtl="0" algn="l">
              <a:spcBef>
                <a:spcPts val="1080"/>
              </a:spcBef>
              <a:spcAft>
                <a:spcPts val="0"/>
              </a:spcAft>
              <a:buClr>
                <a:schemeClr val="dk2"/>
              </a:buClr>
              <a:buSzPts val="1680"/>
              <a:buFont typeface="Noto Sans Symbols"/>
              <a:buNone/>
            </a:pPr>
            <a:r>
              <a:rPr lang="en-GB" sz="2400">
                <a:solidFill>
                  <a:schemeClr val="lt1"/>
                </a:solidFill>
                <a:latin typeface="Calibri"/>
                <a:ea typeface="Calibri"/>
                <a:cs typeface="Calibri"/>
                <a:sym typeface="Calibri"/>
              </a:rPr>
              <a:t>REACLL : “ Reducing false negative “ ; predicting customer won’t churn when they actually will </a:t>
            </a:r>
            <a:endParaRPr/>
          </a:p>
          <a:p>
            <a:pPr indent="0" lvl="0" marL="36900" marR="0" rtl="0" algn="l">
              <a:spcBef>
                <a:spcPts val="1080"/>
              </a:spcBef>
              <a:spcAft>
                <a:spcPts val="0"/>
              </a:spcAft>
              <a:buClr>
                <a:schemeClr val="dk2"/>
              </a:buClr>
              <a:buSzPts val="1680"/>
              <a:buFont typeface="Noto Sans Symbols"/>
              <a:buNone/>
            </a:pPr>
            <a:r>
              <a:t/>
            </a:r>
            <a:endParaRPr sz="2400" u="sng">
              <a:solidFill>
                <a:schemeClr val="lt1"/>
              </a:solidFill>
              <a:latin typeface="Calibri"/>
              <a:ea typeface="Calibri"/>
              <a:cs typeface="Calibri"/>
              <a:sym typeface="Calibri"/>
            </a:endParaRPr>
          </a:p>
        </p:txBody>
      </p:sp>
      <p:sp>
        <p:nvSpPr>
          <p:cNvPr id="211" name="Google Shape;211;p17"/>
          <p:cNvSpPr/>
          <p:nvPr/>
        </p:nvSpPr>
        <p:spPr>
          <a:xfrm>
            <a:off x="0" y="120878"/>
            <a:ext cx="210314" cy="21544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Calibri"/>
              <a:buNone/>
            </a:pPr>
            <a:r>
              <a:rPr b="0" i="0" lang="en-GB" sz="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212" name="Google Shape;212;p17"/>
          <p:cNvSpPr/>
          <p:nvPr/>
        </p:nvSpPr>
        <p:spPr>
          <a:xfrm>
            <a:off x="152400" y="273278"/>
            <a:ext cx="210314" cy="21544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Calibri"/>
              <a:buNone/>
            </a:pPr>
            <a:r>
              <a:rPr b="0" i="0" lang="en-GB" sz="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365D"/>
        </a:solidFill>
      </p:bgPr>
    </p:bg>
    <p:spTree>
      <p:nvGrpSpPr>
        <p:cNvPr id="216" name="Shape 216"/>
        <p:cNvGrpSpPr/>
        <p:nvPr/>
      </p:nvGrpSpPr>
      <p:grpSpPr>
        <a:xfrm>
          <a:off x="0" y="0"/>
          <a:ext cx="0" cy="0"/>
          <a:chOff x="0" y="0"/>
          <a:chExt cx="0" cy="0"/>
        </a:xfrm>
      </p:grpSpPr>
      <p:sp>
        <p:nvSpPr>
          <p:cNvPr id="217" name="Google Shape;217;p18"/>
          <p:cNvSpPr txBox="1"/>
          <p:nvPr/>
        </p:nvSpPr>
        <p:spPr>
          <a:xfrm>
            <a:off x="102637" y="195943"/>
            <a:ext cx="11999167" cy="6587412"/>
          </a:xfrm>
          <a:prstGeom prst="rect">
            <a:avLst/>
          </a:prstGeom>
          <a:noFill/>
          <a:ln>
            <a:noFill/>
          </a:ln>
        </p:spPr>
        <p:txBody>
          <a:bodyPr anchorCtr="0" anchor="t" bIns="45700" lIns="91425" spcFirstLastPara="1" rIns="91425" wrap="square" tIns="45700">
            <a:noAutofit/>
          </a:bodyPr>
          <a:lstStyle/>
          <a:p>
            <a:pPr indent="0" lvl="0" marL="36900" marR="0" rtl="0" algn="l">
              <a:spcBef>
                <a:spcPts val="0"/>
              </a:spcBef>
              <a:spcAft>
                <a:spcPts val="0"/>
              </a:spcAft>
              <a:buClr>
                <a:schemeClr val="dk2"/>
              </a:buClr>
              <a:buSzPts val="1680"/>
              <a:buFont typeface="Noto Sans Symbols"/>
              <a:buNone/>
            </a:pPr>
            <a:r>
              <a:rPr lang="en-GB" sz="2400" u="sng">
                <a:solidFill>
                  <a:schemeClr val="lt1"/>
                </a:solidFill>
                <a:latin typeface="Calibri"/>
                <a:ea typeface="Calibri"/>
                <a:cs typeface="Calibri"/>
                <a:sym typeface="Calibri"/>
              </a:rPr>
              <a:t>Model modification by tunning hyperparameters:</a:t>
            </a:r>
            <a:endParaRPr/>
          </a:p>
          <a:p>
            <a:pPr indent="0" lvl="0" marL="36900" marR="0" rtl="0" algn="l">
              <a:spcBef>
                <a:spcPts val="1080"/>
              </a:spcBef>
              <a:spcAft>
                <a:spcPts val="0"/>
              </a:spcAft>
              <a:buClr>
                <a:schemeClr val="dk2"/>
              </a:buClr>
              <a:buSzPts val="1680"/>
              <a:buFont typeface="Noto Sans Symbols"/>
              <a:buNone/>
            </a:pPr>
            <a:r>
              <a:rPr lang="en-GB" sz="2400">
                <a:solidFill>
                  <a:schemeClr val="lt1"/>
                </a:solidFill>
                <a:latin typeface="Calibri"/>
                <a:ea typeface="Calibri"/>
                <a:cs typeface="Calibri"/>
                <a:sym typeface="Calibri"/>
              </a:rPr>
              <a:t>We used randomized search, which is a technique that helps optimize the performance of a machine learning  model. It works by randomly selecting combinations of hyperparameters from a defined search space and evaluating the model’s performance using cross-validation.</a:t>
            </a:r>
            <a:endParaRPr/>
          </a:p>
          <a:p>
            <a:pPr indent="0" lvl="0" marL="36900" marR="0" rtl="0" algn="l">
              <a:spcBef>
                <a:spcPts val="1080"/>
              </a:spcBef>
              <a:spcAft>
                <a:spcPts val="0"/>
              </a:spcAft>
              <a:buClr>
                <a:schemeClr val="dk2"/>
              </a:buClr>
              <a:buSzPts val="1680"/>
              <a:buFont typeface="Noto Sans Symbols"/>
              <a:buNone/>
            </a:pPr>
            <a:r>
              <a:t/>
            </a:r>
            <a:endParaRPr sz="2400">
              <a:solidFill>
                <a:schemeClr val="lt1"/>
              </a:solidFill>
              <a:latin typeface="Calibri"/>
              <a:ea typeface="Calibri"/>
              <a:cs typeface="Calibri"/>
              <a:sym typeface="Calibri"/>
            </a:endParaRPr>
          </a:p>
          <a:p>
            <a:pPr indent="0" lvl="0" marL="36900" marR="0" rtl="0" algn="l">
              <a:spcBef>
                <a:spcPts val="1080"/>
              </a:spcBef>
              <a:spcAft>
                <a:spcPts val="0"/>
              </a:spcAft>
              <a:buClr>
                <a:schemeClr val="dk2"/>
              </a:buClr>
              <a:buSzPts val="1680"/>
              <a:buFont typeface="Noto Sans Symbols"/>
              <a:buNone/>
            </a:pPr>
            <a:r>
              <a:rPr lang="en-GB" sz="2400" u="sng">
                <a:solidFill>
                  <a:schemeClr val="lt1"/>
                </a:solidFill>
                <a:latin typeface="Calibri"/>
                <a:ea typeface="Calibri"/>
                <a:cs typeface="Calibri"/>
                <a:sym typeface="Calibri"/>
              </a:rPr>
              <a:t>Models</a:t>
            </a:r>
            <a:r>
              <a:rPr lang="en-GB" sz="2400">
                <a:solidFill>
                  <a:schemeClr val="lt1"/>
                </a:solidFill>
                <a:latin typeface="Calibri"/>
                <a:ea typeface="Calibri"/>
                <a:cs typeface="Calibri"/>
                <a:sym typeface="Calibri"/>
              </a:rPr>
              <a:t>:</a:t>
            </a:r>
            <a:endParaRPr/>
          </a:p>
          <a:p>
            <a:pPr indent="0" lvl="0" marL="36900" marR="0" rtl="0" algn="l">
              <a:spcBef>
                <a:spcPts val="1080"/>
              </a:spcBef>
              <a:spcAft>
                <a:spcPts val="0"/>
              </a:spcAft>
              <a:buClr>
                <a:schemeClr val="dk2"/>
              </a:buClr>
              <a:buSzPts val="1680"/>
              <a:buFont typeface="Noto Sans Symbols"/>
              <a:buNone/>
            </a:pPr>
            <a:r>
              <a:rPr lang="en-GB" sz="2400">
                <a:solidFill>
                  <a:schemeClr val="lt1"/>
                </a:solidFill>
                <a:latin typeface="Calibri"/>
                <a:ea typeface="Calibri"/>
                <a:cs typeface="Calibri"/>
                <a:sym typeface="Calibri"/>
              </a:rPr>
              <a:t>We tried three models (Decision tree – Random forest – Ada Boost classifier).</a:t>
            </a:r>
            <a:endParaRPr/>
          </a:p>
          <a:p>
            <a:pPr indent="0" lvl="0" marL="36900" marR="0" rtl="0" algn="l">
              <a:spcBef>
                <a:spcPts val="1080"/>
              </a:spcBef>
              <a:spcAft>
                <a:spcPts val="0"/>
              </a:spcAft>
              <a:buClr>
                <a:schemeClr val="dk2"/>
              </a:buClr>
              <a:buSzPts val="1680"/>
              <a:buFont typeface="Noto Sans Symbols"/>
              <a:buNone/>
            </a:pPr>
            <a:r>
              <a:rPr lang="en-GB" sz="2400">
                <a:solidFill>
                  <a:schemeClr val="lt1"/>
                </a:solidFill>
                <a:latin typeface="Calibri"/>
                <a:ea typeface="Calibri"/>
                <a:cs typeface="Calibri"/>
                <a:sym typeface="Calibri"/>
              </a:rPr>
              <a:t>We decided to go with Ada Boost classifier since it gives as the best f1-score.</a:t>
            </a:r>
            <a:endParaRPr/>
          </a:p>
        </p:txBody>
      </p:sp>
      <p:sp>
        <p:nvSpPr>
          <p:cNvPr id="218" name="Google Shape;218;p18"/>
          <p:cNvSpPr/>
          <p:nvPr/>
        </p:nvSpPr>
        <p:spPr>
          <a:xfrm>
            <a:off x="0" y="120878"/>
            <a:ext cx="210314" cy="21544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Calibri"/>
              <a:buNone/>
            </a:pPr>
            <a:r>
              <a:rPr b="0" i="0" lang="en-GB" sz="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219" name="Google Shape;219;p18"/>
          <p:cNvSpPr/>
          <p:nvPr/>
        </p:nvSpPr>
        <p:spPr>
          <a:xfrm>
            <a:off x="152400" y="273278"/>
            <a:ext cx="210314" cy="21544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Calibri"/>
              <a:buNone/>
            </a:pPr>
            <a:r>
              <a:rPr b="0" i="0" lang="en-GB" sz="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9"/>
          <p:cNvSpPr txBox="1"/>
          <p:nvPr>
            <p:ph type="ctrTitle"/>
          </p:nvPr>
        </p:nvSpPr>
        <p:spPr>
          <a:xfrm>
            <a:off x="3172408" y="884751"/>
            <a:ext cx="5243804" cy="1895771"/>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fontScale="90000"/>
          </a:bodyPr>
          <a:lstStyle/>
          <a:p>
            <a:pPr indent="0" lvl="0" marL="0" rtl="0" algn="l">
              <a:spcBef>
                <a:spcPts val="0"/>
              </a:spcBef>
              <a:spcAft>
                <a:spcPts val="0"/>
              </a:spcAft>
              <a:buClr>
                <a:srgbClr val="0F243E"/>
              </a:buClr>
              <a:buSzPct val="100000"/>
              <a:buFont typeface="Calibri"/>
              <a:buNone/>
            </a:pPr>
            <a:r>
              <a:rPr lang="en-GB" sz="13800"/>
              <a:t>Thanks</a:t>
            </a:r>
            <a:endParaRPr sz="13800"/>
          </a:p>
        </p:txBody>
      </p:sp>
      <p:sp>
        <p:nvSpPr>
          <p:cNvPr id="225" name="Google Shape;225;p19"/>
          <p:cNvSpPr txBox="1"/>
          <p:nvPr>
            <p:ph idx="1" type="subTitle"/>
          </p:nvPr>
        </p:nvSpPr>
        <p:spPr>
          <a:xfrm>
            <a:off x="802227" y="3836212"/>
            <a:ext cx="10791153" cy="262057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2800"/>
              <a:buNone/>
            </a:pPr>
            <a:r>
              <a:rPr lang="en-GB" sz="2800"/>
              <a:t>Team 5:</a:t>
            </a:r>
            <a:endParaRPr/>
          </a:p>
          <a:p>
            <a:pPr indent="0" lvl="0" marL="0" rtl="0" algn="l">
              <a:spcBef>
                <a:spcPts val="560"/>
              </a:spcBef>
              <a:spcAft>
                <a:spcPts val="0"/>
              </a:spcAft>
              <a:buClr>
                <a:schemeClr val="lt1"/>
              </a:buClr>
              <a:buSzPts val="2800"/>
              <a:buNone/>
            </a:pPr>
            <a:r>
              <a:rPr lang="en-GB" sz="2800"/>
              <a:t>Omar Hany Mohamed Mohamed</a:t>
            </a:r>
            <a:endParaRPr sz="2800"/>
          </a:p>
          <a:p>
            <a:pPr indent="0" lvl="0" marL="0" rtl="0" algn="l">
              <a:spcBef>
                <a:spcPts val="560"/>
              </a:spcBef>
              <a:spcAft>
                <a:spcPts val="0"/>
              </a:spcAft>
              <a:buClr>
                <a:schemeClr val="lt1"/>
              </a:buClr>
              <a:buSzPts val="2800"/>
              <a:buNone/>
            </a:pPr>
            <a:r>
              <a:rPr lang="en-GB" sz="2800"/>
              <a:t>Sandra Ezzat Rezk Moses</a:t>
            </a:r>
            <a:endParaRPr/>
          </a:p>
          <a:p>
            <a:pPr indent="0" lvl="0" marL="0" rtl="0" algn="l">
              <a:spcBef>
                <a:spcPts val="560"/>
              </a:spcBef>
              <a:spcAft>
                <a:spcPts val="0"/>
              </a:spcAft>
              <a:buClr>
                <a:schemeClr val="lt1"/>
              </a:buClr>
              <a:buSzPts val="2800"/>
              <a:buNone/>
            </a:pPr>
            <a:r>
              <a:rPr lang="en-GB" sz="2800"/>
              <a:t>Mariam Alaa Eltoukhy</a:t>
            </a:r>
            <a:endParaRPr sz="2800"/>
          </a:p>
          <a:p>
            <a:pPr indent="0" lvl="0" marL="0" rtl="0" algn="l">
              <a:spcBef>
                <a:spcPts val="560"/>
              </a:spcBef>
              <a:spcAft>
                <a:spcPts val="0"/>
              </a:spcAft>
              <a:buClr>
                <a:schemeClr val="lt1"/>
              </a:buClr>
              <a:buSzPts val="2800"/>
              <a:buNone/>
            </a:pPr>
            <a:r>
              <a:rPr lang="en-GB" sz="2800"/>
              <a:t>Ahmed Yasser Mohammed</a:t>
            </a:r>
            <a:endParaRPr sz="2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365D"/>
        </a:solidFill>
      </p:bgPr>
    </p:bg>
    <p:spTree>
      <p:nvGrpSpPr>
        <p:cNvPr id="96" name="Shape 96"/>
        <p:cNvGrpSpPr/>
        <p:nvPr/>
      </p:nvGrpSpPr>
      <p:grpSpPr>
        <a:xfrm>
          <a:off x="0" y="0"/>
          <a:ext cx="0" cy="0"/>
          <a:chOff x="0" y="0"/>
          <a:chExt cx="0" cy="0"/>
        </a:xfrm>
      </p:grpSpPr>
      <p:sp>
        <p:nvSpPr>
          <p:cNvPr id="97" name="Google Shape;97;p2"/>
          <p:cNvSpPr txBox="1"/>
          <p:nvPr>
            <p:ph type="ctrTitle"/>
          </p:nvPr>
        </p:nvSpPr>
        <p:spPr>
          <a:xfrm>
            <a:off x="1700212" y="71021"/>
            <a:ext cx="8791575" cy="1361567"/>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Arial"/>
              <a:buNone/>
            </a:pPr>
            <a:r>
              <a:rPr b="1" lang="en-GB" sz="4000" u="sng">
                <a:solidFill>
                  <a:schemeClr val="lt1"/>
                </a:solidFill>
                <a:latin typeface="Arial"/>
                <a:ea typeface="Arial"/>
                <a:cs typeface="Arial"/>
                <a:sym typeface="Arial"/>
              </a:rPr>
              <a:t>Business Goal</a:t>
            </a:r>
            <a:endParaRPr b="1" sz="4000" u="sng">
              <a:solidFill>
                <a:schemeClr val="lt1"/>
              </a:solidFill>
              <a:latin typeface="Arial"/>
              <a:ea typeface="Arial"/>
              <a:cs typeface="Arial"/>
              <a:sym typeface="Arial"/>
            </a:endParaRPr>
          </a:p>
        </p:txBody>
      </p:sp>
      <p:sp>
        <p:nvSpPr>
          <p:cNvPr id="98" name="Google Shape;98;p2"/>
          <p:cNvSpPr txBox="1"/>
          <p:nvPr>
            <p:ph idx="1" type="subTitle"/>
          </p:nvPr>
        </p:nvSpPr>
        <p:spPr>
          <a:xfrm>
            <a:off x="1876424" y="1677880"/>
            <a:ext cx="9504749" cy="467853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1"/>
              </a:buClr>
              <a:buSzPts val="2800"/>
              <a:buNone/>
            </a:pPr>
            <a:r>
              <a:t/>
            </a:r>
            <a:endParaRPr sz="2800" u="sng" cap="none">
              <a:latin typeface="Arial"/>
              <a:ea typeface="Arial"/>
              <a:cs typeface="Arial"/>
              <a:sym typeface="Arial"/>
            </a:endParaRPr>
          </a:p>
          <a:p>
            <a:pPr indent="0" lvl="0" marL="0" rtl="0" algn="l">
              <a:spcBef>
                <a:spcPts val="560"/>
              </a:spcBef>
              <a:spcAft>
                <a:spcPts val="0"/>
              </a:spcAft>
              <a:buClr>
                <a:schemeClr val="lt1"/>
              </a:buClr>
              <a:buSzPts val="2800"/>
              <a:buNone/>
            </a:pPr>
            <a:r>
              <a:t/>
            </a:r>
            <a:endParaRPr sz="2800" u="sng" cap="none">
              <a:latin typeface="Arial"/>
              <a:ea typeface="Arial"/>
              <a:cs typeface="Arial"/>
              <a:sym typeface="Arial"/>
            </a:endParaRPr>
          </a:p>
          <a:p>
            <a:pPr indent="0" lvl="0" marL="0" rtl="0" algn="l">
              <a:spcBef>
                <a:spcPts val="740"/>
              </a:spcBef>
              <a:spcAft>
                <a:spcPts val="0"/>
              </a:spcAft>
              <a:buClr>
                <a:schemeClr val="lt1"/>
              </a:buClr>
              <a:buSzPts val="2800"/>
              <a:buNone/>
            </a:pPr>
            <a:r>
              <a:rPr lang="en-GB" sz="2800" u="sng" cap="none">
                <a:latin typeface="Arial"/>
                <a:ea typeface="Arial"/>
                <a:cs typeface="Arial"/>
                <a:sym typeface="Arial"/>
              </a:rPr>
              <a:t>Data</a:t>
            </a:r>
            <a:r>
              <a:rPr lang="en-GB" cap="none">
                <a:latin typeface="Arial"/>
                <a:ea typeface="Arial"/>
                <a:cs typeface="Arial"/>
                <a:sym typeface="Arial"/>
              </a:rPr>
              <a:t>: </a:t>
            </a:r>
            <a:r>
              <a:rPr lang="en-GB" sz="2400" cap="none">
                <a:latin typeface="Arial"/>
                <a:ea typeface="Arial"/>
                <a:cs typeface="Arial"/>
                <a:sym typeface="Arial"/>
              </a:rPr>
              <a:t>It is a data for an online E-commerce company</a:t>
            </a:r>
            <a:endParaRPr/>
          </a:p>
          <a:p>
            <a:pPr indent="0" lvl="0" marL="0" rtl="0" algn="l">
              <a:spcBef>
                <a:spcPts val="480"/>
              </a:spcBef>
              <a:spcAft>
                <a:spcPts val="0"/>
              </a:spcAft>
              <a:buClr>
                <a:schemeClr val="lt1"/>
              </a:buClr>
              <a:buSzPts val="2400"/>
              <a:buNone/>
            </a:pPr>
            <a:r>
              <a:t/>
            </a:r>
            <a:endParaRPr sz="2400" cap="none">
              <a:latin typeface="Arial"/>
              <a:ea typeface="Arial"/>
              <a:cs typeface="Arial"/>
              <a:sym typeface="Arial"/>
            </a:endParaRPr>
          </a:p>
          <a:p>
            <a:pPr indent="0" lvl="0" marL="0" rtl="0" algn="l">
              <a:spcBef>
                <a:spcPts val="560"/>
              </a:spcBef>
              <a:spcAft>
                <a:spcPts val="0"/>
              </a:spcAft>
              <a:buClr>
                <a:schemeClr val="lt1"/>
              </a:buClr>
              <a:buSzPts val="2800"/>
              <a:buNone/>
            </a:pPr>
            <a:r>
              <a:rPr lang="en-GB" sz="2800" u="sng" cap="none">
                <a:latin typeface="Arial"/>
                <a:ea typeface="Arial"/>
                <a:cs typeface="Arial"/>
                <a:sym typeface="Arial"/>
              </a:rPr>
              <a:t>Purpose: </a:t>
            </a:r>
            <a:r>
              <a:rPr lang="en-GB" sz="2400" cap="none">
                <a:latin typeface="Arial"/>
                <a:ea typeface="Arial"/>
                <a:cs typeface="Arial"/>
                <a:sym typeface="Arial"/>
              </a:rPr>
              <a:t>The company wants to know more about the customers who are going to churn and what approaches to do to retain company’s customers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365D"/>
        </a:solidFill>
      </p:bgPr>
    </p:bg>
    <p:spTree>
      <p:nvGrpSpPr>
        <p:cNvPr id="102" name="Shape 102"/>
        <p:cNvGrpSpPr/>
        <p:nvPr/>
      </p:nvGrpSpPr>
      <p:grpSpPr>
        <a:xfrm>
          <a:off x="0" y="0"/>
          <a:ext cx="0" cy="0"/>
          <a:chOff x="0" y="0"/>
          <a:chExt cx="0" cy="0"/>
        </a:xfrm>
      </p:grpSpPr>
      <p:sp>
        <p:nvSpPr>
          <p:cNvPr id="103" name="Google Shape;103;p3"/>
          <p:cNvSpPr txBox="1"/>
          <p:nvPr>
            <p:ph type="ctrTitle"/>
          </p:nvPr>
        </p:nvSpPr>
        <p:spPr>
          <a:xfrm>
            <a:off x="2292864" y="301841"/>
            <a:ext cx="7958693" cy="899928"/>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Arial"/>
              <a:buNone/>
            </a:pPr>
            <a:r>
              <a:rPr b="1" lang="en-GB" sz="4000" u="sng" cap="none">
                <a:solidFill>
                  <a:schemeClr val="lt1"/>
                </a:solidFill>
                <a:latin typeface="Arial"/>
                <a:ea typeface="Arial"/>
                <a:cs typeface="Arial"/>
                <a:sym typeface="Arial"/>
              </a:rPr>
              <a:t>Business challenge</a:t>
            </a:r>
            <a:endParaRPr b="1" sz="4000" u="sng" cap="none">
              <a:solidFill>
                <a:schemeClr val="lt1"/>
              </a:solidFill>
              <a:latin typeface="Arial"/>
              <a:ea typeface="Arial"/>
              <a:cs typeface="Arial"/>
              <a:sym typeface="Arial"/>
            </a:endParaRPr>
          </a:p>
        </p:txBody>
      </p:sp>
      <p:sp>
        <p:nvSpPr>
          <p:cNvPr id="104" name="Google Shape;104;p3"/>
          <p:cNvSpPr txBox="1"/>
          <p:nvPr>
            <p:ph idx="1" type="subTitle"/>
          </p:nvPr>
        </p:nvSpPr>
        <p:spPr>
          <a:xfrm>
            <a:off x="1876424" y="1748901"/>
            <a:ext cx="9176275" cy="4518734"/>
          </a:xfrm>
          <a:prstGeom prst="rect">
            <a:avLst/>
          </a:prstGeom>
          <a:solidFill>
            <a:srgbClr val="17365D"/>
          </a:solid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1"/>
              </a:buClr>
              <a:buSzPts val="2800"/>
              <a:buNone/>
            </a:pPr>
            <a:r>
              <a:rPr lang="en-GB" sz="2800" u="sng" cap="none">
                <a:latin typeface="Arial"/>
                <a:ea typeface="Arial"/>
                <a:cs typeface="Arial"/>
                <a:sym typeface="Arial"/>
              </a:rPr>
              <a:t>Problem:</a:t>
            </a:r>
            <a:r>
              <a:rPr lang="en-GB" sz="2800" cap="none">
                <a:latin typeface="Arial"/>
                <a:ea typeface="Arial"/>
                <a:cs typeface="Arial"/>
                <a:sym typeface="Arial"/>
              </a:rPr>
              <a:t> </a:t>
            </a:r>
            <a:endParaRPr/>
          </a:p>
          <a:p>
            <a:pPr indent="0" lvl="0" marL="0" rtl="0" algn="l">
              <a:spcBef>
                <a:spcPts val="560"/>
              </a:spcBef>
              <a:spcAft>
                <a:spcPts val="0"/>
              </a:spcAft>
              <a:buClr>
                <a:schemeClr val="lt1"/>
              </a:buClr>
              <a:buSzPts val="2800"/>
              <a:buNone/>
            </a:pPr>
            <a:r>
              <a:rPr lang="en-GB" sz="2800"/>
              <a:t>Customer churn, is when a company’s customers stop doing business with that company. </a:t>
            </a:r>
            <a:endParaRPr/>
          </a:p>
          <a:p>
            <a:pPr indent="0" lvl="0" marL="0" rtl="0" algn="l">
              <a:spcBef>
                <a:spcPts val="480"/>
              </a:spcBef>
              <a:spcAft>
                <a:spcPts val="0"/>
              </a:spcAft>
              <a:buClr>
                <a:schemeClr val="lt1"/>
              </a:buClr>
              <a:buSzPts val="2400"/>
              <a:buNone/>
            </a:pPr>
            <a:r>
              <a:t/>
            </a:r>
            <a:endParaRPr sz="2400" cap="none">
              <a:latin typeface="Arial"/>
              <a:ea typeface="Arial"/>
              <a:cs typeface="Arial"/>
              <a:sym typeface="Arial"/>
            </a:endParaRPr>
          </a:p>
          <a:p>
            <a:pPr indent="0" lvl="0" marL="0" rtl="0" algn="l">
              <a:spcBef>
                <a:spcPts val="480"/>
              </a:spcBef>
              <a:spcAft>
                <a:spcPts val="0"/>
              </a:spcAft>
              <a:buClr>
                <a:schemeClr val="lt1"/>
              </a:buClr>
              <a:buSzPts val="2400"/>
              <a:buNone/>
            </a:pPr>
            <a:r>
              <a:t/>
            </a:r>
            <a:endParaRPr sz="2400">
              <a:latin typeface="Arial"/>
              <a:ea typeface="Arial"/>
              <a:cs typeface="Arial"/>
              <a:sym typeface="Arial"/>
            </a:endParaRPr>
          </a:p>
          <a:p>
            <a:pPr indent="0" lvl="0" marL="0" rtl="0" algn="l">
              <a:spcBef>
                <a:spcPts val="560"/>
              </a:spcBef>
              <a:spcAft>
                <a:spcPts val="0"/>
              </a:spcAft>
              <a:buClr>
                <a:schemeClr val="lt1"/>
              </a:buClr>
              <a:buSzPts val="2800"/>
              <a:buNone/>
            </a:pPr>
            <a:r>
              <a:rPr lang="en-GB" sz="2800"/>
              <a:t>Businesses are very keen on measuring churn because keeping an existing customer is far less expensive than acquiring a new customer.</a:t>
            </a:r>
            <a:endParaRPr/>
          </a:p>
          <a:p>
            <a:pPr indent="0" lvl="0" marL="0" rtl="0" algn="l">
              <a:spcBef>
                <a:spcPts val="480"/>
              </a:spcBef>
              <a:spcAft>
                <a:spcPts val="0"/>
              </a:spcAft>
              <a:buClr>
                <a:schemeClr val="lt1"/>
              </a:buClr>
              <a:buSzPts val="2400"/>
              <a:buNone/>
            </a:pPr>
            <a:r>
              <a:t/>
            </a:r>
            <a:endParaRPr sz="2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365D"/>
        </a:solidFill>
      </p:bgPr>
    </p:bg>
    <p:spTree>
      <p:nvGrpSpPr>
        <p:cNvPr id="108" name="Shape 108"/>
        <p:cNvGrpSpPr/>
        <p:nvPr/>
      </p:nvGrpSpPr>
      <p:grpSpPr>
        <a:xfrm>
          <a:off x="0" y="0"/>
          <a:ext cx="0" cy="0"/>
          <a:chOff x="0" y="0"/>
          <a:chExt cx="0" cy="0"/>
        </a:xfrm>
      </p:grpSpPr>
      <p:sp>
        <p:nvSpPr>
          <p:cNvPr id="109" name="Google Shape;109;p4"/>
          <p:cNvSpPr txBox="1"/>
          <p:nvPr>
            <p:ph type="ctrTitle"/>
          </p:nvPr>
        </p:nvSpPr>
        <p:spPr>
          <a:xfrm>
            <a:off x="225641" y="1262107"/>
            <a:ext cx="11740718" cy="753121"/>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fontScale="90000"/>
          </a:bodyPr>
          <a:lstStyle/>
          <a:p>
            <a:pPr indent="0" lvl="0" marL="0" rtl="0" algn="l">
              <a:spcBef>
                <a:spcPts val="0"/>
              </a:spcBef>
              <a:spcAft>
                <a:spcPts val="0"/>
              </a:spcAft>
              <a:buClr>
                <a:srgbClr val="00B0F0"/>
              </a:buClr>
              <a:buSzPct val="100000"/>
              <a:buFont typeface="Arial"/>
              <a:buNone/>
            </a:pPr>
            <a:r>
              <a:rPr b="1" lang="en-GB" sz="4000" cap="none">
                <a:solidFill>
                  <a:srgbClr val="00B0F0"/>
                </a:solidFill>
                <a:latin typeface="Arial"/>
                <a:ea typeface="Arial"/>
                <a:cs typeface="Arial"/>
                <a:sym typeface="Arial"/>
              </a:rPr>
              <a:t>What Makes our churn analysis Matter to business?</a:t>
            </a:r>
            <a:endParaRPr/>
          </a:p>
        </p:txBody>
      </p:sp>
      <p:sp>
        <p:nvSpPr>
          <p:cNvPr id="110" name="Google Shape;110;p4"/>
          <p:cNvSpPr txBox="1"/>
          <p:nvPr>
            <p:ph idx="1" type="subTitle"/>
          </p:nvPr>
        </p:nvSpPr>
        <p:spPr>
          <a:xfrm>
            <a:off x="350667" y="2211773"/>
            <a:ext cx="11501021" cy="437545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1"/>
              </a:buClr>
              <a:buSzPts val="3700"/>
              <a:buNone/>
            </a:pPr>
            <a:r>
              <a:rPr lang="en-GB"/>
              <a:t>.1</a:t>
            </a:r>
            <a:r>
              <a:rPr lang="en-GB" sz="2800"/>
              <a:t>. </a:t>
            </a:r>
            <a:r>
              <a:rPr lang="en-GB" sz="2800" u="sng"/>
              <a:t>It can show product’s weaknesses and strengths.</a:t>
            </a:r>
            <a:endParaRPr/>
          </a:p>
          <a:p>
            <a:pPr indent="0" lvl="0" marL="0" rtl="0" algn="l">
              <a:spcBef>
                <a:spcPts val="480"/>
              </a:spcBef>
              <a:spcAft>
                <a:spcPts val="0"/>
              </a:spcAft>
              <a:buClr>
                <a:schemeClr val="lt1"/>
              </a:buClr>
              <a:buSzPts val="2400"/>
              <a:buNone/>
            </a:pPr>
            <a:r>
              <a:rPr b="0" lang="en-GB" sz="2400"/>
              <a:t>By revealing patterns that indicate common motivators for customers to leave you, such as price sensitivity or poor product adoption.</a:t>
            </a:r>
            <a:endParaRPr/>
          </a:p>
          <a:p>
            <a:pPr indent="0" lvl="0" marL="0" rtl="0" algn="l">
              <a:spcBef>
                <a:spcPts val="480"/>
              </a:spcBef>
              <a:spcAft>
                <a:spcPts val="0"/>
              </a:spcAft>
              <a:buClr>
                <a:schemeClr val="lt1"/>
              </a:buClr>
              <a:buSzPts val="2400"/>
              <a:buNone/>
            </a:pPr>
            <a:r>
              <a:t/>
            </a:r>
            <a:endParaRPr sz="2400"/>
          </a:p>
          <a:p>
            <a:pPr indent="0" lvl="0" marL="0" rtl="0" algn="l">
              <a:spcBef>
                <a:spcPts val="480"/>
              </a:spcBef>
              <a:spcAft>
                <a:spcPts val="0"/>
              </a:spcAft>
              <a:buClr>
                <a:schemeClr val="lt1"/>
              </a:buClr>
              <a:buSzPts val="2400"/>
              <a:buNone/>
            </a:pPr>
            <a:r>
              <a:t/>
            </a:r>
            <a:endParaRPr sz="2400"/>
          </a:p>
          <a:p>
            <a:pPr indent="0" lvl="0" marL="0" rtl="0" algn="l">
              <a:spcBef>
                <a:spcPts val="560"/>
              </a:spcBef>
              <a:spcAft>
                <a:spcPts val="0"/>
              </a:spcAft>
              <a:buClr>
                <a:schemeClr val="lt1"/>
              </a:buClr>
              <a:buSzPts val="2400"/>
              <a:buNone/>
            </a:pPr>
            <a:r>
              <a:rPr lang="en-GB" sz="2400"/>
              <a:t>2. </a:t>
            </a:r>
            <a:r>
              <a:rPr lang="en-GB" sz="2800" u="sng"/>
              <a:t>Uncovers opportunities for better communication</a:t>
            </a:r>
            <a:endParaRPr/>
          </a:p>
          <a:p>
            <a:pPr indent="0" lvl="0" marL="0" rtl="0" algn="l">
              <a:spcBef>
                <a:spcPts val="480"/>
              </a:spcBef>
              <a:spcAft>
                <a:spcPts val="0"/>
              </a:spcAft>
              <a:buClr>
                <a:schemeClr val="lt1"/>
              </a:buClr>
              <a:buSzPts val="2400"/>
              <a:buNone/>
            </a:pPr>
            <a:r>
              <a:rPr b="0" lang="en-GB" sz="2400"/>
              <a:t>Churn analysis reveals trends in customer behaviour</a:t>
            </a:r>
            <a:r>
              <a:rPr lang="en-GB" sz="2400"/>
              <a:t> </a:t>
            </a:r>
            <a:r>
              <a:rPr b="0" lang="en-GB" sz="2400"/>
              <a:t>at every touchpoint, as customers feel valued and appreciated by personalizing the engagement through the communication channels that your customers prefer.</a:t>
            </a:r>
            <a:endParaRPr sz="2800" u="sng"/>
          </a:p>
          <a:p>
            <a:pPr indent="0" lvl="0" marL="0" rtl="0" algn="l">
              <a:spcBef>
                <a:spcPts val="560"/>
              </a:spcBef>
              <a:spcAft>
                <a:spcPts val="0"/>
              </a:spcAft>
              <a:buClr>
                <a:schemeClr val="lt1"/>
              </a:buClr>
              <a:buSzPts val="2800"/>
              <a:buNone/>
            </a:pPr>
            <a:r>
              <a:t/>
            </a:r>
            <a:endParaRPr sz="2800"/>
          </a:p>
          <a:p>
            <a:pPr indent="0" lvl="0" marL="0" rtl="0" algn="l">
              <a:spcBef>
                <a:spcPts val="747"/>
              </a:spcBef>
              <a:spcAft>
                <a:spcPts val="0"/>
              </a:spcAft>
              <a:buClr>
                <a:schemeClr val="lt1"/>
              </a:buClr>
              <a:buSzPts val="3733"/>
              <a:buNone/>
            </a:pPr>
            <a:r>
              <a:t/>
            </a:r>
            <a:endParaRPr/>
          </a:p>
        </p:txBody>
      </p:sp>
      <p:pic>
        <p:nvPicPr>
          <p:cNvPr id="111" name="Google Shape;111;p4"/>
          <p:cNvPicPr preferRelativeResize="0"/>
          <p:nvPr/>
        </p:nvPicPr>
        <p:blipFill rotWithShape="1">
          <a:blip r:embed="rId3">
            <a:alphaModFix/>
          </a:blip>
          <a:srcRect b="0" l="0" r="0" t="0"/>
          <a:stretch/>
        </p:blipFill>
        <p:spPr>
          <a:xfrm>
            <a:off x="8360229" y="3856285"/>
            <a:ext cx="1931436" cy="1086432"/>
          </a:xfrm>
          <a:prstGeom prst="rect">
            <a:avLst/>
          </a:prstGeom>
          <a:noFill/>
          <a:ln>
            <a:noFill/>
          </a:ln>
        </p:spPr>
      </p:pic>
      <p:pic>
        <p:nvPicPr>
          <p:cNvPr id="112" name="Google Shape;112;p4"/>
          <p:cNvPicPr preferRelativeResize="0"/>
          <p:nvPr/>
        </p:nvPicPr>
        <p:blipFill rotWithShape="1">
          <a:blip r:embed="rId4">
            <a:alphaModFix/>
          </a:blip>
          <a:srcRect b="0" l="0" r="0" t="0"/>
          <a:stretch/>
        </p:blipFill>
        <p:spPr>
          <a:xfrm>
            <a:off x="8705613" y="1917035"/>
            <a:ext cx="1240667" cy="10846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365D"/>
        </a:solidFill>
      </p:bgPr>
    </p:bg>
    <p:spTree>
      <p:nvGrpSpPr>
        <p:cNvPr id="116" name="Shape 116"/>
        <p:cNvGrpSpPr/>
        <p:nvPr/>
      </p:nvGrpSpPr>
      <p:grpSpPr>
        <a:xfrm>
          <a:off x="0" y="0"/>
          <a:ext cx="0" cy="0"/>
          <a:chOff x="0" y="0"/>
          <a:chExt cx="0" cy="0"/>
        </a:xfrm>
      </p:grpSpPr>
      <p:sp>
        <p:nvSpPr>
          <p:cNvPr id="117" name="Google Shape;117;p5"/>
          <p:cNvSpPr txBox="1"/>
          <p:nvPr>
            <p:ph idx="1" type="subTitle"/>
          </p:nvPr>
        </p:nvSpPr>
        <p:spPr>
          <a:xfrm>
            <a:off x="781234" y="589587"/>
            <a:ext cx="10821880" cy="567882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1"/>
              </a:buClr>
              <a:buSzPts val="2400"/>
              <a:buNone/>
            </a:pPr>
            <a:r>
              <a:rPr lang="en-GB" sz="2400"/>
              <a:t>3. </a:t>
            </a:r>
            <a:r>
              <a:rPr lang="en-GB" sz="2800" u="sng"/>
              <a:t>Helps you predict and thus reduce future churn</a:t>
            </a:r>
            <a:endParaRPr/>
          </a:p>
          <a:p>
            <a:pPr indent="0" lvl="0" marL="0" rtl="0" algn="l">
              <a:spcBef>
                <a:spcPts val="480"/>
              </a:spcBef>
              <a:spcAft>
                <a:spcPts val="0"/>
              </a:spcAft>
              <a:buClr>
                <a:schemeClr val="lt1"/>
              </a:buClr>
              <a:buSzPts val="2400"/>
              <a:buNone/>
            </a:pPr>
            <a:r>
              <a:rPr lang="en-GB" sz="2400"/>
              <a:t>Our Churn analysis involves analyzing historical customer data to make churn prediction possible, That means you can be proactive in your approach and prioritize improving retention when you notice the red flags indicative of churn.</a:t>
            </a:r>
            <a:endParaRPr/>
          </a:p>
          <a:p>
            <a:pPr indent="0" lvl="0" marL="0" rtl="0" algn="l">
              <a:spcBef>
                <a:spcPts val="480"/>
              </a:spcBef>
              <a:spcAft>
                <a:spcPts val="0"/>
              </a:spcAft>
              <a:buClr>
                <a:schemeClr val="lt1"/>
              </a:buClr>
              <a:buSzPts val="2400"/>
              <a:buNone/>
            </a:pPr>
            <a:r>
              <a:t/>
            </a:r>
            <a:endParaRPr sz="2400"/>
          </a:p>
          <a:p>
            <a:pPr indent="0" lvl="0" marL="0" rtl="0" algn="l">
              <a:spcBef>
                <a:spcPts val="560"/>
              </a:spcBef>
              <a:spcAft>
                <a:spcPts val="0"/>
              </a:spcAft>
              <a:buClr>
                <a:schemeClr val="lt1"/>
              </a:buClr>
              <a:buSzPts val="2800"/>
              <a:buNone/>
            </a:pPr>
            <a:r>
              <a:t/>
            </a:r>
            <a:endParaRPr sz="2800"/>
          </a:p>
          <a:p>
            <a:pPr indent="0" lvl="0" marL="0" rtl="0" algn="l">
              <a:spcBef>
                <a:spcPts val="560"/>
              </a:spcBef>
              <a:spcAft>
                <a:spcPts val="0"/>
              </a:spcAft>
              <a:buClr>
                <a:schemeClr val="lt1"/>
              </a:buClr>
              <a:buSzPts val="2800"/>
              <a:buNone/>
            </a:pPr>
            <a:r>
              <a:t/>
            </a:r>
            <a:endParaRPr sz="2800"/>
          </a:p>
          <a:p>
            <a:pPr indent="0" lvl="0" marL="0" rtl="0" algn="l">
              <a:spcBef>
                <a:spcPts val="560"/>
              </a:spcBef>
              <a:spcAft>
                <a:spcPts val="0"/>
              </a:spcAft>
              <a:buClr>
                <a:schemeClr val="lt1"/>
              </a:buClr>
              <a:buSzPts val="2800"/>
              <a:buNone/>
            </a:pPr>
            <a:r>
              <a:rPr lang="en-GB" sz="2800"/>
              <a:t>4. </a:t>
            </a:r>
            <a:r>
              <a:rPr lang="en-GB" sz="2800" u="sng"/>
              <a:t>Acts as your secret weapon during a crisis</a:t>
            </a:r>
            <a:endParaRPr/>
          </a:p>
          <a:p>
            <a:pPr indent="0" lvl="0" marL="0" rtl="0" algn="l">
              <a:spcBef>
                <a:spcPts val="480"/>
              </a:spcBef>
              <a:spcAft>
                <a:spcPts val="0"/>
              </a:spcAft>
              <a:buClr>
                <a:schemeClr val="lt1"/>
              </a:buClr>
              <a:buSzPts val="2400"/>
              <a:buNone/>
            </a:pPr>
            <a:r>
              <a:rPr lang="en-GB" sz="2400"/>
              <a:t>Churn analysis is beneficial at all times, but even more so in a downturn or recession.</a:t>
            </a:r>
            <a:endParaRPr/>
          </a:p>
        </p:txBody>
      </p:sp>
      <p:pic>
        <p:nvPicPr>
          <p:cNvPr id="118" name="Google Shape;118;p5"/>
          <p:cNvPicPr preferRelativeResize="0"/>
          <p:nvPr/>
        </p:nvPicPr>
        <p:blipFill rotWithShape="1">
          <a:blip r:embed="rId3">
            <a:alphaModFix/>
          </a:blip>
          <a:srcRect b="0" l="0" r="0" t="0"/>
          <a:stretch/>
        </p:blipFill>
        <p:spPr>
          <a:xfrm>
            <a:off x="9841302" y="1968759"/>
            <a:ext cx="2350698" cy="1711510"/>
          </a:xfrm>
          <a:prstGeom prst="rect">
            <a:avLst/>
          </a:prstGeom>
          <a:noFill/>
          <a:ln>
            <a:noFill/>
          </a:ln>
        </p:spPr>
      </p:pic>
      <p:pic>
        <p:nvPicPr>
          <p:cNvPr id="119" name="Google Shape;119;p5"/>
          <p:cNvPicPr preferRelativeResize="0"/>
          <p:nvPr/>
        </p:nvPicPr>
        <p:blipFill rotWithShape="1">
          <a:blip r:embed="rId4">
            <a:alphaModFix/>
          </a:blip>
          <a:srcRect b="0" l="0" r="0" t="0"/>
          <a:stretch/>
        </p:blipFill>
        <p:spPr>
          <a:xfrm>
            <a:off x="9637319" y="4494965"/>
            <a:ext cx="1773447" cy="177344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365D"/>
        </a:solidFill>
      </p:bgPr>
    </p:bg>
    <p:spTree>
      <p:nvGrpSpPr>
        <p:cNvPr id="123" name="Shape 123"/>
        <p:cNvGrpSpPr/>
        <p:nvPr/>
      </p:nvGrpSpPr>
      <p:grpSpPr>
        <a:xfrm>
          <a:off x="0" y="0"/>
          <a:ext cx="0" cy="0"/>
          <a:chOff x="0" y="0"/>
          <a:chExt cx="0" cy="0"/>
        </a:xfrm>
      </p:grpSpPr>
      <p:sp>
        <p:nvSpPr>
          <p:cNvPr id="124" name="Google Shape;124;p6"/>
          <p:cNvSpPr txBox="1"/>
          <p:nvPr>
            <p:ph type="ctrTitle"/>
          </p:nvPr>
        </p:nvSpPr>
        <p:spPr>
          <a:xfrm>
            <a:off x="3500014" y="121385"/>
            <a:ext cx="5395577" cy="694261"/>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Arial"/>
              <a:buNone/>
            </a:pPr>
            <a:r>
              <a:rPr b="1" lang="en-GB" sz="4000" u="sng">
                <a:solidFill>
                  <a:schemeClr val="lt1"/>
                </a:solidFill>
                <a:latin typeface="Arial"/>
                <a:ea typeface="Arial"/>
                <a:cs typeface="Arial"/>
                <a:sym typeface="Arial"/>
              </a:rPr>
              <a:t>The validity of our Data</a:t>
            </a:r>
            <a:endParaRPr b="1" sz="4000" u="sng">
              <a:solidFill>
                <a:schemeClr val="lt1"/>
              </a:solidFill>
              <a:latin typeface="Arial"/>
              <a:ea typeface="Arial"/>
              <a:cs typeface="Arial"/>
              <a:sym typeface="Arial"/>
            </a:endParaRPr>
          </a:p>
        </p:txBody>
      </p:sp>
      <p:sp>
        <p:nvSpPr>
          <p:cNvPr id="125" name="Google Shape;125;p6"/>
          <p:cNvSpPr txBox="1"/>
          <p:nvPr>
            <p:ph idx="1" type="subTitle"/>
          </p:nvPr>
        </p:nvSpPr>
        <p:spPr>
          <a:xfrm>
            <a:off x="104775" y="904875"/>
            <a:ext cx="11953875" cy="5831740"/>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Clr>
                <a:schemeClr val="lt1"/>
              </a:buClr>
              <a:buSzPts val="2400"/>
              <a:buAutoNum type="arabicPeriod"/>
            </a:pPr>
            <a:r>
              <a:rPr lang="en-GB" sz="2400"/>
              <a:t>The first column of the data was just an iteration for the number of records in our data so we dropped it</a:t>
            </a:r>
            <a:endParaRPr/>
          </a:p>
          <a:p>
            <a:pPr indent="-457200" lvl="0" marL="457200" rtl="0" algn="l">
              <a:spcBef>
                <a:spcPts val="480"/>
              </a:spcBef>
              <a:spcAft>
                <a:spcPts val="0"/>
              </a:spcAft>
              <a:buClr>
                <a:schemeClr val="lt1"/>
              </a:buClr>
              <a:buSzPts val="2400"/>
              <a:buAutoNum type="arabicPeriod"/>
            </a:pPr>
            <a:r>
              <a:rPr lang="en-GB" sz="2400"/>
              <a:t>After checking for duplicates, we found (</a:t>
            </a:r>
            <a:r>
              <a:rPr b="1" lang="en-GB" sz="2400" u="sng"/>
              <a:t>11260</a:t>
            </a:r>
            <a:r>
              <a:rPr lang="en-GB" sz="2400"/>
              <a:t>)</a:t>
            </a:r>
            <a:r>
              <a:rPr lang="en-GB" sz="2400">
                <a:solidFill>
                  <a:srgbClr val="FF0000"/>
                </a:solidFill>
              </a:rPr>
              <a:t> </a:t>
            </a:r>
            <a:r>
              <a:rPr lang="en-GB" sz="2400"/>
              <a:t>duplicated records which we also removed from our data</a:t>
            </a:r>
            <a:endParaRPr/>
          </a:p>
          <a:p>
            <a:pPr indent="0" lvl="0" marL="0" rtl="0" algn="l">
              <a:spcBef>
                <a:spcPts val="480"/>
              </a:spcBef>
              <a:spcAft>
                <a:spcPts val="0"/>
              </a:spcAft>
              <a:buClr>
                <a:schemeClr val="lt1"/>
              </a:buClr>
              <a:buSzPts val="2400"/>
              <a:buNone/>
            </a:pPr>
            <a:r>
              <a:t/>
            </a:r>
            <a:endParaRPr sz="2400"/>
          </a:p>
        </p:txBody>
      </p:sp>
      <p:grpSp>
        <p:nvGrpSpPr>
          <p:cNvPr id="126" name="Google Shape;126;p6"/>
          <p:cNvGrpSpPr/>
          <p:nvPr/>
        </p:nvGrpSpPr>
        <p:grpSpPr>
          <a:xfrm>
            <a:off x="176820" y="2724367"/>
            <a:ext cx="11796327" cy="527422"/>
            <a:chOff x="81570" y="171667"/>
            <a:chExt cx="11796327" cy="527422"/>
          </a:xfrm>
        </p:grpSpPr>
        <p:sp>
          <p:nvSpPr>
            <p:cNvPr id="127" name="Google Shape;127;p6"/>
            <p:cNvSpPr/>
            <p:nvPr/>
          </p:nvSpPr>
          <p:spPr>
            <a:xfrm>
              <a:off x="81570" y="171667"/>
              <a:ext cx="5751437" cy="524495"/>
            </a:xfrm>
            <a:prstGeom prst="roundRect">
              <a:avLst>
                <a:gd fmla="val 10000" name="adj"/>
              </a:avLst>
            </a:prstGeom>
            <a:solidFill>
              <a:schemeClr val="dk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
            <p:cNvSpPr txBox="1"/>
            <p:nvPr/>
          </p:nvSpPr>
          <p:spPr>
            <a:xfrm>
              <a:off x="96932" y="187029"/>
              <a:ext cx="5720713" cy="493771"/>
            </a:xfrm>
            <a:prstGeom prst="rect">
              <a:avLst/>
            </a:prstGeom>
            <a:noFill/>
            <a:ln>
              <a:noFill/>
            </a:ln>
          </p:spPr>
          <p:txBody>
            <a:bodyPr anchorCtr="0" anchor="ctr" bIns="36825" lIns="55225" spcFirstLastPara="1" rIns="55225" wrap="square" tIns="36825">
              <a:noAutofit/>
            </a:bodyPr>
            <a:lstStyle/>
            <a:p>
              <a:pPr indent="0" lvl="0" marL="0" marR="0" rtl="0" algn="ctr">
                <a:lnSpc>
                  <a:spcPct val="90000"/>
                </a:lnSpc>
                <a:spcBef>
                  <a:spcPts val="0"/>
                </a:spcBef>
                <a:spcAft>
                  <a:spcPts val="0"/>
                </a:spcAft>
                <a:buClr>
                  <a:srgbClr val="00B0F0"/>
                </a:buClr>
                <a:buSzPts val="2900"/>
                <a:buFont typeface="Calibri"/>
                <a:buNone/>
              </a:pPr>
              <a:r>
                <a:rPr lang="en-GB" sz="2900">
                  <a:solidFill>
                    <a:srgbClr val="00B0F0"/>
                  </a:solidFill>
                  <a:latin typeface="Calibri"/>
                  <a:ea typeface="Calibri"/>
                  <a:cs typeface="Calibri"/>
                  <a:sym typeface="Calibri"/>
                </a:rPr>
                <a:t>Categorical Data</a:t>
              </a:r>
              <a:endParaRPr sz="2900">
                <a:solidFill>
                  <a:srgbClr val="00B0F0"/>
                </a:solidFill>
                <a:latin typeface="Calibri"/>
                <a:ea typeface="Calibri"/>
                <a:cs typeface="Calibri"/>
                <a:sym typeface="Calibri"/>
              </a:endParaRPr>
            </a:p>
          </p:txBody>
        </p:sp>
        <p:sp>
          <p:nvSpPr>
            <p:cNvPr id="129" name="Google Shape;129;p6"/>
            <p:cNvSpPr/>
            <p:nvPr/>
          </p:nvSpPr>
          <p:spPr>
            <a:xfrm>
              <a:off x="6317405" y="174594"/>
              <a:ext cx="5560492" cy="524495"/>
            </a:xfrm>
            <a:prstGeom prst="roundRect">
              <a:avLst>
                <a:gd fmla="val 10000" name="adj"/>
              </a:avLst>
            </a:prstGeom>
            <a:solidFill>
              <a:srgbClr val="0C0C0C"/>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
            <p:cNvSpPr txBox="1"/>
            <p:nvPr/>
          </p:nvSpPr>
          <p:spPr>
            <a:xfrm>
              <a:off x="6332767" y="189956"/>
              <a:ext cx="5529768" cy="493771"/>
            </a:xfrm>
            <a:prstGeom prst="rect">
              <a:avLst/>
            </a:prstGeom>
            <a:noFill/>
            <a:ln>
              <a:noFill/>
            </a:ln>
          </p:spPr>
          <p:txBody>
            <a:bodyPr anchorCtr="0" anchor="ctr" bIns="36825" lIns="55225" spcFirstLastPara="1" rIns="55225" wrap="square" tIns="36825">
              <a:noAutofit/>
            </a:bodyPr>
            <a:lstStyle/>
            <a:p>
              <a:pPr indent="0" lvl="0" marL="0" marR="0" rtl="0" algn="ctr">
                <a:lnSpc>
                  <a:spcPct val="90000"/>
                </a:lnSpc>
                <a:spcBef>
                  <a:spcPts val="0"/>
                </a:spcBef>
                <a:spcAft>
                  <a:spcPts val="0"/>
                </a:spcAft>
                <a:buClr>
                  <a:srgbClr val="00B0F0"/>
                </a:buClr>
                <a:buSzPts val="2900"/>
                <a:buFont typeface="Calibri"/>
                <a:buNone/>
              </a:pPr>
              <a:r>
                <a:rPr lang="en-GB" sz="2900">
                  <a:solidFill>
                    <a:srgbClr val="00B0F0"/>
                  </a:solidFill>
                  <a:latin typeface="Calibri"/>
                  <a:ea typeface="Calibri"/>
                  <a:cs typeface="Calibri"/>
                  <a:sym typeface="Calibri"/>
                </a:rPr>
                <a:t>Numerical Data</a:t>
              </a:r>
              <a:endParaRPr sz="2900">
                <a:solidFill>
                  <a:srgbClr val="00B0F0"/>
                </a:solidFill>
                <a:latin typeface="Calibri"/>
                <a:ea typeface="Calibri"/>
                <a:cs typeface="Calibri"/>
                <a:sym typeface="Calibri"/>
              </a:endParaRPr>
            </a:p>
          </p:txBody>
        </p:sp>
      </p:grpSp>
      <p:sp>
        <p:nvSpPr>
          <p:cNvPr id="131" name="Google Shape;131;p6"/>
          <p:cNvSpPr/>
          <p:nvPr/>
        </p:nvSpPr>
        <p:spPr>
          <a:xfrm rot="10800000">
            <a:off x="104775" y="3333748"/>
            <a:ext cx="5972175" cy="3248026"/>
          </a:xfrm>
          <a:prstGeom prst="trapezoid">
            <a:avLst>
              <a:gd fmla="val 25000" name="adj"/>
            </a:avLst>
          </a:prstGeom>
          <a:solidFill>
            <a:srgbClr val="0F243E"/>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6"/>
          <p:cNvSpPr/>
          <p:nvPr/>
        </p:nvSpPr>
        <p:spPr>
          <a:xfrm rot="10800000">
            <a:off x="6257925" y="3333750"/>
            <a:ext cx="5829300" cy="3248025"/>
          </a:xfrm>
          <a:prstGeom prst="trapezoid">
            <a:avLst>
              <a:gd fmla="val 25000" name="adj"/>
            </a:avLst>
          </a:prstGeom>
          <a:solidFill>
            <a:srgbClr val="0F243E"/>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 name="Google Shape;133;p6"/>
          <p:cNvSpPr txBox="1"/>
          <p:nvPr/>
        </p:nvSpPr>
        <p:spPr>
          <a:xfrm>
            <a:off x="714375" y="3429000"/>
            <a:ext cx="4867274"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lt1"/>
                </a:solidFill>
                <a:latin typeface="Calibri"/>
                <a:ea typeface="Calibri"/>
                <a:cs typeface="Calibri"/>
                <a:sym typeface="Calibri"/>
              </a:rPr>
              <a:t>1- we have problem with gender column as there are 4 unique values however the possible values are male and female only</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GB" sz="1800">
                <a:solidFill>
                  <a:schemeClr val="lt1"/>
                </a:solidFill>
                <a:latin typeface="Calibri"/>
                <a:ea typeface="Calibri"/>
                <a:cs typeface="Calibri"/>
                <a:sym typeface="Calibri"/>
              </a:rPr>
              <a:t>2- The problem with Payment Mode column was that some categories present in different forms such as [Credit card : CC – Cash on delivery : COD)</a:t>
            </a:r>
            <a:endParaRPr/>
          </a:p>
          <a:p>
            <a:pPr indent="0" lvl="0" marL="0" marR="0" rtl="0" algn="l">
              <a:spcBef>
                <a:spcPts val="0"/>
              </a:spcBef>
              <a:spcAft>
                <a:spcPts val="0"/>
              </a:spcAft>
              <a:buNone/>
            </a:pPr>
            <a:r>
              <a:rPr lang="en-GB" sz="1800">
                <a:solidFill>
                  <a:schemeClr val="lt1"/>
                </a:solidFill>
                <a:latin typeface="Calibri"/>
                <a:ea typeface="Calibri"/>
                <a:cs typeface="Calibri"/>
                <a:sym typeface="Calibri"/>
              </a:rPr>
              <a:t> </a:t>
            </a:r>
            <a:endParaRPr/>
          </a:p>
          <a:p>
            <a:pPr indent="0" lvl="0" marL="0" marR="0" rtl="0" algn="l">
              <a:spcBef>
                <a:spcPts val="0"/>
              </a:spcBef>
              <a:spcAft>
                <a:spcPts val="0"/>
              </a:spcAft>
              <a:buNone/>
            </a:pPr>
            <a:r>
              <a:rPr lang="en-GB" sz="1800">
                <a:solidFill>
                  <a:schemeClr val="lt1"/>
                </a:solidFill>
                <a:latin typeface="Calibri"/>
                <a:ea typeface="Calibri"/>
                <a:cs typeface="Calibri"/>
                <a:sym typeface="Calibri"/>
              </a:rPr>
              <a:t>3- The problem with Preferred Login Device that</a:t>
            </a:r>
            <a:endParaRPr/>
          </a:p>
          <a:p>
            <a:pPr indent="0" lvl="0" marL="0" marR="0" rtl="0" algn="l">
              <a:spcBef>
                <a:spcPts val="0"/>
              </a:spcBef>
              <a:spcAft>
                <a:spcPts val="0"/>
              </a:spcAft>
              <a:buNone/>
            </a:pPr>
            <a:r>
              <a:rPr lang="en-GB" sz="1800">
                <a:solidFill>
                  <a:schemeClr val="lt1"/>
                </a:solidFill>
                <a:latin typeface="Calibri"/>
                <a:ea typeface="Calibri"/>
                <a:cs typeface="Calibri"/>
                <a:sym typeface="Calibri"/>
              </a:rPr>
              <a:t>  we found a category named ( 0 ) which means </a:t>
            </a:r>
            <a:endParaRPr/>
          </a:p>
          <a:p>
            <a:pPr indent="0" lvl="0" marL="0" marR="0" rtl="0" algn="l">
              <a:spcBef>
                <a:spcPts val="0"/>
              </a:spcBef>
              <a:spcAft>
                <a:spcPts val="0"/>
              </a:spcAft>
              <a:buNone/>
            </a:pPr>
            <a:r>
              <a:rPr lang="en-GB" sz="1800">
                <a:solidFill>
                  <a:schemeClr val="lt1"/>
                </a:solidFill>
                <a:latin typeface="Calibri"/>
                <a:ea typeface="Calibri"/>
                <a:cs typeface="Calibri"/>
                <a:sym typeface="Calibri"/>
              </a:rPr>
              <a:t>    nothing.</a:t>
            </a:r>
            <a:endParaRPr sz="1800">
              <a:solidFill>
                <a:schemeClr val="lt1"/>
              </a:solidFill>
              <a:latin typeface="Calibri"/>
              <a:ea typeface="Calibri"/>
              <a:cs typeface="Calibri"/>
              <a:sym typeface="Calibri"/>
            </a:endParaRPr>
          </a:p>
        </p:txBody>
      </p:sp>
      <p:sp>
        <p:nvSpPr>
          <p:cNvPr id="134" name="Google Shape;134;p6"/>
          <p:cNvSpPr txBox="1"/>
          <p:nvPr/>
        </p:nvSpPr>
        <p:spPr>
          <a:xfrm>
            <a:off x="6972300" y="3429000"/>
            <a:ext cx="451485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lt1"/>
                </a:solidFill>
                <a:latin typeface="Calibri"/>
                <a:ea typeface="Calibri"/>
                <a:cs typeface="Calibri"/>
                <a:sym typeface="Calibri"/>
              </a:rPr>
              <a:t>1-  from churn column summary we can see that 75% of the data is equal to zero which means that at least 75 percent of our customers are staying with the company</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GB" sz="1800">
                <a:solidFill>
                  <a:schemeClr val="lt1"/>
                </a:solidFill>
                <a:latin typeface="Calibri"/>
                <a:ea typeface="Calibri"/>
                <a:cs typeface="Calibri"/>
                <a:sym typeface="Calibri"/>
              </a:rPr>
              <a:t>2- the minimum of the Tenure column is -10000 which is not right</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GB" sz="1800">
                <a:solidFill>
                  <a:schemeClr val="lt1"/>
                </a:solidFill>
                <a:latin typeface="Calibri"/>
                <a:ea typeface="Calibri"/>
                <a:cs typeface="Calibri"/>
                <a:sym typeface="Calibri"/>
              </a:rPr>
              <a:t>3- Max of satisfaction score column doesn't feel right</a:t>
            </a:r>
            <a:endParaRPr sz="1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365D"/>
        </a:solidFill>
      </p:bgPr>
    </p:bg>
    <p:spTree>
      <p:nvGrpSpPr>
        <p:cNvPr id="138" name="Shape 138"/>
        <p:cNvGrpSpPr/>
        <p:nvPr/>
      </p:nvGrpSpPr>
      <p:grpSpPr>
        <a:xfrm>
          <a:off x="0" y="0"/>
          <a:ext cx="0" cy="0"/>
          <a:chOff x="0" y="0"/>
          <a:chExt cx="0" cy="0"/>
        </a:xfrm>
      </p:grpSpPr>
      <p:sp>
        <p:nvSpPr>
          <p:cNvPr id="139" name="Google Shape;139;p7"/>
          <p:cNvSpPr txBox="1"/>
          <p:nvPr>
            <p:ph type="ctrTitle"/>
          </p:nvPr>
        </p:nvSpPr>
        <p:spPr>
          <a:xfrm>
            <a:off x="2656591" y="382556"/>
            <a:ext cx="6868238" cy="724512"/>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Arial"/>
              <a:buNone/>
            </a:pPr>
            <a:r>
              <a:rPr b="1" lang="en-GB" sz="4000" u="sng">
                <a:solidFill>
                  <a:schemeClr val="lt1"/>
                </a:solidFill>
                <a:latin typeface="Arial"/>
                <a:ea typeface="Arial"/>
                <a:cs typeface="Arial"/>
                <a:sym typeface="Arial"/>
              </a:rPr>
              <a:t>The scope of the analysis</a:t>
            </a:r>
            <a:endParaRPr b="1" sz="4000" u="sng">
              <a:solidFill>
                <a:schemeClr val="lt1"/>
              </a:solidFill>
              <a:latin typeface="Arial"/>
              <a:ea typeface="Arial"/>
              <a:cs typeface="Arial"/>
              <a:sym typeface="Arial"/>
            </a:endParaRPr>
          </a:p>
        </p:txBody>
      </p:sp>
      <p:sp>
        <p:nvSpPr>
          <p:cNvPr id="140" name="Google Shape;140;p7"/>
          <p:cNvSpPr txBox="1"/>
          <p:nvPr>
            <p:ph idx="1" type="subTitle"/>
          </p:nvPr>
        </p:nvSpPr>
        <p:spPr>
          <a:xfrm>
            <a:off x="1026367" y="1688841"/>
            <a:ext cx="10142376" cy="478660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1"/>
              </a:buClr>
              <a:buSzPts val="2400"/>
              <a:buNone/>
            </a:pPr>
            <a:r>
              <a:rPr lang="en-GB" sz="2400"/>
              <a:t>Our analysis bases on exploring and studying clients’ behaviour to draw insights that will help the company to take actions that will increase clients’ retention.</a:t>
            </a:r>
            <a:endParaRPr/>
          </a:p>
          <a:p>
            <a:pPr indent="0" lvl="0" marL="0" rtl="0" algn="l">
              <a:spcBef>
                <a:spcPts val="480"/>
              </a:spcBef>
              <a:spcAft>
                <a:spcPts val="0"/>
              </a:spcAft>
              <a:buClr>
                <a:schemeClr val="lt1"/>
              </a:buClr>
              <a:buSzPts val="2400"/>
              <a:buNone/>
            </a:pPr>
            <a:r>
              <a:t/>
            </a:r>
            <a:endParaRPr sz="2400"/>
          </a:p>
          <a:p>
            <a:pPr indent="0" lvl="0" marL="0" rtl="0" algn="l">
              <a:spcBef>
                <a:spcPts val="480"/>
              </a:spcBef>
              <a:spcAft>
                <a:spcPts val="0"/>
              </a:spcAft>
              <a:buClr>
                <a:schemeClr val="lt1"/>
              </a:buClr>
              <a:buSzPts val="2400"/>
              <a:buNone/>
            </a:pPr>
            <a:r>
              <a:t/>
            </a:r>
            <a:endParaRPr sz="2400"/>
          </a:p>
          <a:p>
            <a:pPr indent="0" lvl="0" marL="0" rtl="0" algn="l">
              <a:spcBef>
                <a:spcPts val="740"/>
              </a:spcBef>
              <a:spcAft>
                <a:spcPts val="0"/>
              </a:spcAft>
              <a:buClr>
                <a:schemeClr val="lt1"/>
              </a:buClr>
              <a:buSzPts val="2400"/>
              <a:buNone/>
            </a:pPr>
            <a:r>
              <a:rPr lang="en-GB" sz="2400"/>
              <a:t>We analyse many features and communication channels between the client and the company to determine what factors may be the main reason behind customer churn</a:t>
            </a:r>
            <a:r>
              <a:rPr lang="en-GB"/>
              <a:t>.</a:t>
            </a:r>
            <a:endParaRPr/>
          </a:p>
        </p:txBody>
      </p:sp>
      <p:pic>
        <p:nvPicPr>
          <p:cNvPr id="141" name="Google Shape;141;p7"/>
          <p:cNvPicPr preferRelativeResize="0"/>
          <p:nvPr/>
        </p:nvPicPr>
        <p:blipFill rotWithShape="1">
          <a:blip r:embed="rId3">
            <a:alphaModFix/>
          </a:blip>
          <a:srcRect b="0" l="0" r="0" t="0"/>
          <a:stretch/>
        </p:blipFill>
        <p:spPr>
          <a:xfrm>
            <a:off x="8579522" y="4013793"/>
            <a:ext cx="3002707" cy="30434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365D"/>
        </a:solidFill>
      </p:bgPr>
    </p:bg>
    <p:spTree>
      <p:nvGrpSpPr>
        <p:cNvPr id="145" name="Shape 145"/>
        <p:cNvGrpSpPr/>
        <p:nvPr/>
      </p:nvGrpSpPr>
      <p:grpSpPr>
        <a:xfrm>
          <a:off x="0" y="0"/>
          <a:ext cx="0" cy="0"/>
          <a:chOff x="0" y="0"/>
          <a:chExt cx="0" cy="0"/>
        </a:xfrm>
      </p:grpSpPr>
      <p:sp>
        <p:nvSpPr>
          <p:cNvPr id="146" name="Google Shape;146;p8"/>
          <p:cNvSpPr txBox="1"/>
          <p:nvPr>
            <p:ph idx="1" type="subTitle"/>
          </p:nvPr>
        </p:nvSpPr>
        <p:spPr>
          <a:xfrm>
            <a:off x="104775" y="65314"/>
            <a:ext cx="11953875" cy="6671301"/>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Clr>
                <a:srgbClr val="00B0F0"/>
              </a:buClr>
              <a:buSzPts val="2800"/>
              <a:buAutoNum type="arabicPeriod"/>
            </a:pPr>
            <a:r>
              <a:rPr b="1" lang="en-GB" sz="2800" u="sng">
                <a:solidFill>
                  <a:srgbClr val="00B0F0"/>
                </a:solidFill>
              </a:rPr>
              <a:t>Null values handling:</a:t>
            </a:r>
            <a:endParaRPr/>
          </a:p>
          <a:p>
            <a:pPr indent="0" lvl="0" marL="0" rtl="0" algn="l">
              <a:spcBef>
                <a:spcPts val="480"/>
              </a:spcBef>
              <a:spcAft>
                <a:spcPts val="0"/>
              </a:spcAft>
              <a:buClr>
                <a:schemeClr val="lt1"/>
              </a:buClr>
              <a:buSzPts val="2400"/>
              <a:buNone/>
            </a:pPr>
            <a:r>
              <a:rPr b="1" lang="en-GB" sz="2400"/>
              <a:t>-</a:t>
            </a:r>
            <a:r>
              <a:rPr lang="en-GB" sz="2400"/>
              <a:t>Large number of null values present as shown in Fig1.</a:t>
            </a:r>
            <a:endParaRPr/>
          </a:p>
          <a:p>
            <a:pPr indent="0" lvl="0" marL="0" rtl="0" algn="l">
              <a:spcBef>
                <a:spcPts val="480"/>
              </a:spcBef>
              <a:spcAft>
                <a:spcPts val="0"/>
              </a:spcAft>
              <a:buClr>
                <a:schemeClr val="lt1"/>
              </a:buClr>
              <a:buSzPts val="2400"/>
              <a:buNone/>
            </a:pPr>
            <a:r>
              <a:rPr b="1" lang="en-GB" sz="2400"/>
              <a:t>-</a:t>
            </a:r>
            <a:r>
              <a:rPr lang="en-GB" sz="2400"/>
              <a:t>From the pattern after sorting the data by different cols, we</a:t>
            </a:r>
            <a:endParaRPr/>
          </a:p>
          <a:p>
            <a:pPr indent="0" lvl="0" marL="0" rtl="0" algn="l">
              <a:spcBef>
                <a:spcPts val="480"/>
              </a:spcBef>
              <a:spcAft>
                <a:spcPts val="0"/>
              </a:spcAft>
              <a:buClr>
                <a:schemeClr val="lt1"/>
              </a:buClr>
              <a:buSzPts val="2400"/>
              <a:buNone/>
            </a:pPr>
            <a:r>
              <a:rPr lang="en-GB" sz="2400"/>
              <a:t>found that our nulls are missing at random </a:t>
            </a:r>
            <a:r>
              <a:rPr b="1" lang="en-GB" sz="2400" u="sng"/>
              <a:t>(MAR)</a:t>
            </a:r>
            <a:r>
              <a:rPr lang="en-GB" sz="2400"/>
              <a:t>.</a:t>
            </a:r>
            <a:endParaRPr/>
          </a:p>
          <a:p>
            <a:pPr indent="0" lvl="0" marL="0" rtl="0" algn="l">
              <a:spcBef>
                <a:spcPts val="480"/>
              </a:spcBef>
              <a:spcAft>
                <a:spcPts val="0"/>
              </a:spcAft>
              <a:buClr>
                <a:schemeClr val="lt1"/>
              </a:buClr>
              <a:buSzPts val="2400"/>
              <a:buNone/>
            </a:pPr>
            <a:r>
              <a:rPr b="1" lang="en-GB" sz="2400"/>
              <a:t>-</a:t>
            </a:r>
            <a:r>
              <a:rPr lang="en-GB" sz="2400"/>
              <a:t>So, we found that the best approach to handle these missing</a:t>
            </a:r>
            <a:endParaRPr/>
          </a:p>
          <a:p>
            <a:pPr indent="0" lvl="0" marL="0" rtl="0" algn="l">
              <a:spcBef>
                <a:spcPts val="480"/>
              </a:spcBef>
              <a:spcAft>
                <a:spcPts val="0"/>
              </a:spcAft>
              <a:buClr>
                <a:schemeClr val="lt1"/>
              </a:buClr>
              <a:buSzPts val="2400"/>
              <a:buNone/>
            </a:pPr>
            <a:r>
              <a:rPr lang="en-GB" sz="2400"/>
              <a:t>Values is by the use of imputing techniques.</a:t>
            </a:r>
            <a:endParaRPr/>
          </a:p>
          <a:p>
            <a:pPr indent="0" lvl="0" marL="0" rtl="0" algn="l">
              <a:spcBef>
                <a:spcPts val="480"/>
              </a:spcBef>
              <a:spcAft>
                <a:spcPts val="0"/>
              </a:spcAft>
              <a:buClr>
                <a:schemeClr val="lt1"/>
              </a:buClr>
              <a:buSzPts val="2400"/>
              <a:buNone/>
            </a:pPr>
            <a:r>
              <a:rPr b="1" lang="en-GB" sz="2400"/>
              <a:t>-</a:t>
            </a:r>
            <a:r>
              <a:rPr lang="en-GB" sz="2400"/>
              <a:t>We filled the numerical data nulls by using </a:t>
            </a:r>
            <a:r>
              <a:rPr lang="en-GB" sz="2400">
                <a:solidFill>
                  <a:srgbClr val="FF0000"/>
                </a:solidFill>
              </a:rPr>
              <a:t>Iterative Imputer</a:t>
            </a:r>
            <a:r>
              <a:rPr lang="en-GB" sz="2400"/>
              <a:t>, and we filled the null values for categorical columns by using the </a:t>
            </a:r>
            <a:r>
              <a:rPr lang="en-GB" sz="2400">
                <a:solidFill>
                  <a:srgbClr val="FF0000"/>
                </a:solidFill>
              </a:rPr>
              <a:t>mode</a:t>
            </a:r>
            <a:r>
              <a:rPr lang="en-GB" sz="2400"/>
              <a:t> of these columns.</a:t>
            </a:r>
            <a:endParaRPr sz="2400"/>
          </a:p>
          <a:p>
            <a:pPr indent="-514350" lvl="0" marL="514350" rtl="0" algn="l">
              <a:spcBef>
                <a:spcPts val="560"/>
              </a:spcBef>
              <a:spcAft>
                <a:spcPts val="0"/>
              </a:spcAft>
              <a:buClr>
                <a:srgbClr val="00B0F0"/>
              </a:buClr>
              <a:buSzPts val="2800"/>
              <a:buAutoNum type="arabicPeriod" startAt="2"/>
            </a:pPr>
            <a:r>
              <a:rPr b="1" lang="en-GB" sz="2800" u="sng">
                <a:solidFill>
                  <a:srgbClr val="00B0F0"/>
                </a:solidFill>
              </a:rPr>
              <a:t>Outliers handling:</a:t>
            </a:r>
            <a:endParaRPr/>
          </a:p>
          <a:p>
            <a:pPr indent="0" lvl="0" marL="0" rtl="0" algn="l">
              <a:spcBef>
                <a:spcPts val="480"/>
              </a:spcBef>
              <a:spcAft>
                <a:spcPts val="0"/>
              </a:spcAft>
              <a:buClr>
                <a:schemeClr val="lt1"/>
              </a:buClr>
              <a:buSzPts val="2400"/>
              <a:buNone/>
            </a:pPr>
            <a:r>
              <a:rPr b="1" lang="en-GB" sz="2400"/>
              <a:t>-</a:t>
            </a:r>
            <a:r>
              <a:rPr lang="en-GB" sz="2400"/>
              <a:t>We performed a </a:t>
            </a:r>
            <a:r>
              <a:rPr lang="en-GB" sz="2400" u="sng"/>
              <a:t>90% Winsorization</a:t>
            </a:r>
            <a:r>
              <a:rPr lang="en-GB" sz="2400"/>
              <a:t> on the tenure column to set all outliers to a specified percentile of the data, which means that we set the data below the 5</a:t>
            </a:r>
            <a:r>
              <a:rPr baseline="30000" lang="en-GB" sz="2400"/>
              <a:t>th</a:t>
            </a:r>
            <a:r>
              <a:rPr lang="en-GB" sz="2400"/>
              <a:t> percentile to equal the value of 5</a:t>
            </a:r>
            <a:r>
              <a:rPr baseline="30000" lang="en-GB" sz="2400"/>
              <a:t>th</a:t>
            </a:r>
            <a:r>
              <a:rPr lang="en-GB" sz="2400"/>
              <a:t> percentile and the data above the 95</a:t>
            </a:r>
            <a:r>
              <a:rPr baseline="30000" lang="en-GB" sz="2400"/>
              <a:t>th</a:t>
            </a:r>
            <a:r>
              <a:rPr lang="en-GB" sz="2400"/>
              <a:t> percentile to equal the value of 95</a:t>
            </a:r>
            <a:r>
              <a:rPr baseline="30000" lang="en-GB" sz="2400"/>
              <a:t>th</a:t>
            </a:r>
            <a:r>
              <a:rPr lang="en-GB" sz="2400"/>
              <a:t>.</a:t>
            </a:r>
            <a:endParaRPr b="1" sz="2400"/>
          </a:p>
          <a:p>
            <a:pPr indent="0" lvl="0" marL="0" rtl="0" algn="l">
              <a:spcBef>
                <a:spcPts val="480"/>
              </a:spcBef>
              <a:spcAft>
                <a:spcPts val="0"/>
              </a:spcAft>
              <a:buClr>
                <a:schemeClr val="lt1"/>
              </a:buClr>
              <a:buSzPts val="2400"/>
              <a:buNone/>
            </a:pPr>
            <a:r>
              <a:rPr b="1" lang="en-GB" sz="2400"/>
              <a:t>-</a:t>
            </a:r>
            <a:r>
              <a:rPr lang="en-GB" sz="2400"/>
              <a:t>For satisfaction score column, we found a value = 589314 which is obviously a typo error so we assumed that this value equal to 3 as it is a passive value that wouldn’t affect the net promoter score (nps).</a:t>
            </a:r>
            <a:endParaRPr/>
          </a:p>
        </p:txBody>
      </p:sp>
      <p:pic>
        <p:nvPicPr>
          <p:cNvPr id="147" name="Google Shape;147;p8"/>
          <p:cNvPicPr preferRelativeResize="0"/>
          <p:nvPr/>
        </p:nvPicPr>
        <p:blipFill rotWithShape="1">
          <a:blip r:embed="rId3">
            <a:alphaModFix/>
          </a:blip>
          <a:srcRect b="0" l="0" r="0" t="0"/>
          <a:stretch/>
        </p:blipFill>
        <p:spPr>
          <a:xfrm>
            <a:off x="7768814" y="65314"/>
            <a:ext cx="4289836" cy="277110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365D"/>
        </a:solidFill>
      </p:bgPr>
    </p:bg>
    <p:spTree>
      <p:nvGrpSpPr>
        <p:cNvPr id="151" name="Shape 151"/>
        <p:cNvGrpSpPr/>
        <p:nvPr/>
      </p:nvGrpSpPr>
      <p:grpSpPr>
        <a:xfrm>
          <a:off x="0" y="0"/>
          <a:ext cx="0" cy="0"/>
          <a:chOff x="0" y="0"/>
          <a:chExt cx="0" cy="0"/>
        </a:xfrm>
      </p:grpSpPr>
      <p:sp>
        <p:nvSpPr>
          <p:cNvPr id="152" name="Google Shape;152;p9"/>
          <p:cNvSpPr txBox="1"/>
          <p:nvPr/>
        </p:nvSpPr>
        <p:spPr>
          <a:xfrm>
            <a:off x="1026367" y="550507"/>
            <a:ext cx="10142376" cy="5924938"/>
          </a:xfrm>
          <a:prstGeom prst="rect">
            <a:avLst/>
          </a:prstGeom>
          <a:noFill/>
          <a:ln>
            <a:noFill/>
          </a:ln>
        </p:spPr>
        <p:txBody>
          <a:bodyPr anchorCtr="0" anchor="t" bIns="45700" lIns="91425" spcFirstLastPara="1" rIns="91425" wrap="square" tIns="45700">
            <a:noAutofit/>
          </a:bodyPr>
          <a:lstStyle/>
          <a:p>
            <a:pPr indent="-217100" lvl="0" marL="342900" marR="0" rtl="0" algn="l">
              <a:spcBef>
                <a:spcPts val="0"/>
              </a:spcBef>
              <a:spcAft>
                <a:spcPts val="0"/>
              </a:spcAft>
              <a:buClr>
                <a:schemeClr val="dk2"/>
              </a:buClr>
              <a:buSzPts val="1400"/>
              <a:buFont typeface="Noto Sans Symbols"/>
              <a:buNone/>
            </a:pPr>
            <a:r>
              <a:t/>
            </a:r>
            <a:endParaRPr sz="2000">
              <a:solidFill>
                <a:schemeClr val="dk2"/>
              </a:solidFill>
              <a:latin typeface="Calibri"/>
              <a:ea typeface="Calibri"/>
              <a:cs typeface="Calibri"/>
              <a:sym typeface="Calibri"/>
            </a:endParaRPr>
          </a:p>
        </p:txBody>
      </p:sp>
      <p:sp>
        <p:nvSpPr>
          <p:cNvPr id="153" name="Google Shape;153;p9"/>
          <p:cNvSpPr txBox="1"/>
          <p:nvPr/>
        </p:nvSpPr>
        <p:spPr>
          <a:xfrm>
            <a:off x="1004595" y="382555"/>
            <a:ext cx="10739535" cy="6130212"/>
          </a:xfrm>
          <a:prstGeom prst="rect">
            <a:avLst/>
          </a:prstGeom>
          <a:noFill/>
          <a:ln>
            <a:noFill/>
          </a:ln>
        </p:spPr>
        <p:txBody>
          <a:bodyPr anchorCtr="0" anchor="t" bIns="45700" lIns="91425" spcFirstLastPara="1" rIns="91425" wrap="square" tIns="45700">
            <a:noAutofit/>
          </a:bodyPr>
          <a:lstStyle/>
          <a:p>
            <a:pPr indent="-217100" lvl="0" marL="342900" marR="0" rtl="0" algn="l">
              <a:spcBef>
                <a:spcPts val="0"/>
              </a:spcBef>
              <a:spcAft>
                <a:spcPts val="0"/>
              </a:spcAft>
              <a:buClr>
                <a:schemeClr val="dk2"/>
              </a:buClr>
              <a:buSzPts val="1400"/>
              <a:buFont typeface="Noto Sans Symbols"/>
              <a:buNone/>
            </a:pPr>
            <a:r>
              <a:t/>
            </a:r>
            <a:endParaRPr sz="2000">
              <a:solidFill>
                <a:schemeClr val="dk2"/>
              </a:solidFill>
              <a:latin typeface="Calibri"/>
              <a:ea typeface="Calibri"/>
              <a:cs typeface="Calibri"/>
              <a:sym typeface="Calibri"/>
            </a:endParaRPr>
          </a:p>
        </p:txBody>
      </p:sp>
      <p:sp>
        <p:nvSpPr>
          <p:cNvPr id="154" name="Google Shape;154;p9"/>
          <p:cNvSpPr txBox="1"/>
          <p:nvPr/>
        </p:nvSpPr>
        <p:spPr>
          <a:xfrm>
            <a:off x="102637" y="195943"/>
            <a:ext cx="11999167" cy="6587412"/>
          </a:xfrm>
          <a:prstGeom prst="rect">
            <a:avLst/>
          </a:prstGeom>
          <a:noFill/>
          <a:ln>
            <a:noFill/>
          </a:ln>
        </p:spPr>
        <p:txBody>
          <a:bodyPr anchorCtr="0" anchor="t" bIns="45700" lIns="91425" spcFirstLastPara="1" rIns="91425" wrap="square" tIns="45700">
            <a:noAutofit/>
          </a:bodyPr>
          <a:lstStyle/>
          <a:p>
            <a:pPr indent="-306000" lvl="0" marL="342900" marR="0" rtl="0" algn="l">
              <a:spcBef>
                <a:spcPts val="0"/>
              </a:spcBef>
              <a:spcAft>
                <a:spcPts val="0"/>
              </a:spcAft>
              <a:buClr>
                <a:schemeClr val="dk2"/>
              </a:buClr>
              <a:buSzPts val="1680"/>
              <a:buFont typeface="Noto Sans Symbols"/>
              <a:buChar char="◈"/>
            </a:pPr>
            <a:r>
              <a:rPr lang="en-GB" sz="2400" u="sng">
                <a:solidFill>
                  <a:srgbClr val="00B0F0"/>
                </a:solidFill>
                <a:latin typeface="Calibri"/>
                <a:ea typeface="Calibri"/>
                <a:cs typeface="Calibri"/>
                <a:sym typeface="Calibri"/>
              </a:rPr>
              <a:t>We performed our analysis from many prospectives and using some different criteria:</a:t>
            </a:r>
            <a:endParaRPr/>
          </a:p>
          <a:p>
            <a:pPr indent="0" lvl="0" marL="36900" marR="0" rtl="0" algn="ctr">
              <a:spcBef>
                <a:spcPts val="1080"/>
              </a:spcBef>
              <a:spcAft>
                <a:spcPts val="0"/>
              </a:spcAft>
              <a:buClr>
                <a:schemeClr val="dk2"/>
              </a:buClr>
              <a:buSzPts val="1680"/>
              <a:buFont typeface="Noto Sans Symbols"/>
              <a:buNone/>
            </a:pPr>
            <a:r>
              <a:rPr b="1" lang="en-GB" sz="2400">
                <a:solidFill>
                  <a:schemeClr val="lt1"/>
                </a:solidFill>
                <a:latin typeface="Calibri"/>
                <a:ea typeface="Calibri"/>
                <a:cs typeface="Calibri"/>
                <a:sym typeface="Calibri"/>
              </a:rPr>
              <a:t>Criterion 1:</a:t>
            </a:r>
            <a:endParaRPr/>
          </a:p>
          <a:p>
            <a:pPr indent="0" lvl="0" marL="36900" marR="0" rtl="0" algn="l">
              <a:spcBef>
                <a:spcPts val="1080"/>
              </a:spcBef>
              <a:spcAft>
                <a:spcPts val="0"/>
              </a:spcAft>
              <a:buClr>
                <a:schemeClr val="dk2"/>
              </a:buClr>
              <a:buSzPts val="1680"/>
              <a:buFont typeface="Noto Sans Symbols"/>
              <a:buNone/>
            </a:pPr>
            <a:r>
              <a:rPr lang="en-GB" sz="2400">
                <a:solidFill>
                  <a:schemeClr val="lt1"/>
                </a:solidFill>
                <a:latin typeface="Calibri"/>
                <a:ea typeface="Calibri"/>
                <a:cs typeface="Calibri"/>
                <a:sym typeface="Calibri"/>
              </a:rPr>
              <a:t>By looking at the number of days since last order for each client we could segment our customers into 6 categories by number of days and we performed further analysis on customers whose last order was 15 days ago based on different criteria [Gender – City – Order category ]</a:t>
            </a:r>
            <a:endParaRPr/>
          </a:p>
          <a:p>
            <a:pPr indent="0" lvl="0" marL="36900" marR="0" rtl="0" algn="l">
              <a:spcBef>
                <a:spcPts val="1080"/>
              </a:spcBef>
              <a:spcAft>
                <a:spcPts val="0"/>
              </a:spcAft>
              <a:buClr>
                <a:schemeClr val="dk2"/>
              </a:buClr>
              <a:buSzPts val="1680"/>
              <a:buFont typeface="Noto Sans Symbols"/>
              <a:buNone/>
            </a:pPr>
            <a:r>
              <a:rPr lang="en-GB" sz="2400" u="sng">
                <a:solidFill>
                  <a:schemeClr val="lt1"/>
                </a:solidFill>
                <a:latin typeface="Calibri"/>
                <a:ea typeface="Calibri"/>
                <a:cs typeface="Calibri"/>
                <a:sym typeface="Calibri"/>
              </a:rPr>
              <a:t>Insights:</a:t>
            </a:r>
            <a:endParaRPr/>
          </a:p>
          <a:p>
            <a:pPr indent="0" lvl="0" marL="36900" marR="0" rtl="0" algn="l">
              <a:spcBef>
                <a:spcPts val="1080"/>
              </a:spcBef>
              <a:spcAft>
                <a:spcPts val="0"/>
              </a:spcAft>
              <a:buClr>
                <a:schemeClr val="dk2"/>
              </a:buClr>
              <a:buSzPts val="1680"/>
              <a:buFont typeface="Noto Sans Symbols"/>
              <a:buNone/>
            </a:pPr>
            <a:r>
              <a:rPr lang="en-GB" sz="2400">
                <a:solidFill>
                  <a:schemeClr val="lt1"/>
                </a:solidFill>
                <a:latin typeface="Calibri"/>
                <a:ea typeface="Calibri"/>
                <a:cs typeface="Calibri"/>
                <a:sym typeface="Calibri"/>
              </a:rPr>
              <a:t>1) After analysing the customers who haven’t made a purchase 15 days ago, we found that 61% of them are males and 39% are females</a:t>
            </a:r>
            <a:endParaRPr/>
          </a:p>
          <a:p>
            <a:pPr indent="0" lvl="0" marL="36900" marR="0" rtl="0" algn="l">
              <a:spcBef>
                <a:spcPts val="1080"/>
              </a:spcBef>
              <a:spcAft>
                <a:spcPts val="0"/>
              </a:spcAft>
              <a:buClr>
                <a:schemeClr val="dk2"/>
              </a:buClr>
              <a:buSzPts val="1680"/>
              <a:buFont typeface="Noto Sans Symbols"/>
              <a:buNone/>
            </a:pPr>
            <a:r>
              <a:rPr lang="en-GB" sz="2400">
                <a:solidFill>
                  <a:schemeClr val="lt1"/>
                </a:solidFill>
                <a:latin typeface="Calibri"/>
                <a:ea typeface="Calibri"/>
                <a:cs typeface="Calibri"/>
                <a:sym typeface="Calibri"/>
              </a:rPr>
              <a:t>2) 74% of them are from city Tier 1 and 26% of them are from city Tier 3</a:t>
            </a:r>
            <a:endParaRPr/>
          </a:p>
          <a:p>
            <a:pPr indent="0" lvl="0" marL="36900" marR="0" rtl="0" algn="l">
              <a:spcBef>
                <a:spcPts val="1080"/>
              </a:spcBef>
              <a:spcAft>
                <a:spcPts val="0"/>
              </a:spcAft>
              <a:buClr>
                <a:schemeClr val="dk2"/>
              </a:buClr>
              <a:buSzPts val="1680"/>
              <a:buFont typeface="Noto Sans Symbols"/>
              <a:buNone/>
            </a:pPr>
            <a:r>
              <a:rPr lang="en-GB" sz="2400">
                <a:solidFill>
                  <a:schemeClr val="lt1"/>
                </a:solidFill>
                <a:latin typeface="Calibri"/>
                <a:ea typeface="Calibri"/>
                <a:cs typeface="Calibri"/>
                <a:sym typeface="Calibri"/>
              </a:rPr>
              <a:t>3) Most common order categories in which those customers are interested are Grocery</a:t>
            </a:r>
            <a:endParaRPr/>
          </a:p>
          <a:p>
            <a:pPr indent="0" lvl="0" marL="36900" marR="0" rtl="0" algn="l">
              <a:spcBef>
                <a:spcPts val="1080"/>
              </a:spcBef>
              <a:spcAft>
                <a:spcPts val="0"/>
              </a:spcAft>
              <a:buClr>
                <a:schemeClr val="dk2"/>
              </a:buClr>
              <a:buSzPts val="1680"/>
              <a:buFont typeface="Noto Sans Symbols"/>
              <a:buNone/>
            </a:pPr>
            <a:r>
              <a:rPr lang="en-GB" sz="2400">
                <a:solidFill>
                  <a:schemeClr val="lt1"/>
                </a:solidFill>
                <a:latin typeface="Calibri"/>
                <a:ea typeface="Calibri"/>
                <a:cs typeface="Calibri"/>
                <a:sym typeface="Calibri"/>
              </a:rPr>
              <a:t>4) Only 26% of them had complaints over the last month, so maybe it doesn’t affect their buying behaviour.</a:t>
            </a:r>
            <a:endParaRPr/>
          </a:p>
          <a:p>
            <a:pPr indent="0" lvl="0" marL="36900" marR="0" rtl="0" algn="l">
              <a:spcBef>
                <a:spcPts val="1080"/>
              </a:spcBef>
              <a:spcAft>
                <a:spcPts val="0"/>
              </a:spcAft>
              <a:buClr>
                <a:schemeClr val="dk2"/>
              </a:buClr>
              <a:buSzPts val="1680"/>
              <a:buFont typeface="Noto Sans Symbols"/>
              <a:buNone/>
            </a:pPr>
            <a:r>
              <a:rPr lang="en-GB" sz="2400">
                <a:solidFill>
                  <a:schemeClr val="lt1"/>
                </a:solidFill>
                <a:latin typeface="Calibri"/>
                <a:ea typeface="Calibri"/>
                <a:cs typeface="Calibri"/>
                <a:sym typeface="Calibri"/>
              </a:rPr>
              <a:t>5) Over 90% of them uses mobile phones.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2023-03-17T11:33:30Z</dcterms:created>
  <dc:creator>Reem Ahmed</dc:creator>
</cp:coreProperties>
</file>