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323" r:id="rId3"/>
    <p:sldId id="291" r:id="rId4"/>
    <p:sldId id="292" r:id="rId5"/>
    <p:sldId id="262" r:id="rId6"/>
    <p:sldId id="310" r:id="rId7"/>
    <p:sldId id="302" r:id="rId8"/>
    <p:sldId id="305" r:id="rId9"/>
    <p:sldId id="304" r:id="rId10"/>
    <p:sldId id="314" r:id="rId11"/>
    <p:sldId id="315" r:id="rId12"/>
    <p:sldId id="301" r:id="rId13"/>
  </p:sldIdLst>
  <p:sldSz cx="12190413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E"/>
    <a:srgbClr val="01A7EB"/>
    <a:srgbClr val="162A42"/>
    <a:srgbClr val="0499DE"/>
    <a:srgbClr val="005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94694"/>
  </p:normalViewPr>
  <p:slideViewPr>
    <p:cSldViewPr>
      <p:cViewPr varScale="1">
        <p:scale>
          <a:sx n="67" d="100"/>
          <a:sy n="67" d="100"/>
        </p:scale>
        <p:origin x="240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3FCD-04C0-4610-BFC1-AB02FBE71BEA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0CA56-5091-4339-91E6-32F457F63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5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CA56-5091-4339-91E6-32F457F630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1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CA56-5091-4339-91E6-32F457F630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3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CA56-5091-4339-91E6-32F457F630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1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1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CA56-5091-4339-91E6-32F457F63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295006" y="632810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375126" y="4392310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784562"/>
            <a:ext cx="12190412" cy="14711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System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26631" y="2027366"/>
            <a:ext cx="2977110" cy="574901"/>
            <a:chOff x="4114457" y="1703960"/>
            <a:chExt cx="2977110" cy="574901"/>
          </a:xfrm>
        </p:grpSpPr>
        <p:sp>
          <p:nvSpPr>
            <p:cNvPr id="14" name="圆角矩形 13"/>
            <p:cNvSpPr/>
            <p:nvPr/>
          </p:nvSpPr>
          <p:spPr>
            <a:xfrm>
              <a:off x="4114457" y="1761273"/>
              <a:ext cx="2977110" cy="48157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317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51042" y="1703960"/>
              <a:ext cx="2512110" cy="5749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223657"/>
                  </a:solidFill>
                  <a:effectLst/>
                  <a:uLnTx/>
                  <a:uFillTx/>
                </a:rPr>
                <a:t>2022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3657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989D4BE2-C48F-76C3-DDF7-163B1ABBB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2758" y="3367748"/>
            <a:ext cx="887986" cy="88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9C6C816-3FB3-7B5A-5FB4-7F0369DC9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1538" y1="21970" x2="61538" y2="21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33" y="2998434"/>
            <a:ext cx="123825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228838"/>
      </p:ext>
    </p:extLst>
  </p:cSld>
  <p:clrMapOvr>
    <a:masterClrMapping/>
  </p:clrMapOvr>
  <p:transition spd="slow" advClick="0" advTm="6549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</p:bldLst>
  </p:timing>
  <p:extLst>
    <p:ext uri="{E180D4A7-C9FB-4DFB-919C-405C955672EB}">
      <p14:showEvtLst xmlns:p14="http://schemas.microsoft.com/office/powerpoint/2010/main">
        <p14:playEvt time="0" objId="2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4"/>
          <p:cNvSpPr/>
          <p:nvPr/>
        </p:nvSpPr>
        <p:spPr>
          <a:xfrm>
            <a:off x="4727054" y="3099712"/>
            <a:ext cx="6984776" cy="12298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6600" b="1" dirty="0">
                <a:solidFill>
                  <a:prstClr val="white"/>
                </a:solidFill>
              </a:rPr>
              <a:t>Power BI Project</a:t>
            </a:r>
            <a:endParaRPr lang="zh-CN" altLang="en-US" sz="6600" b="1" dirty="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0996" y="2897816"/>
            <a:ext cx="1611304" cy="1611304"/>
            <a:chOff x="7718665" y="2539784"/>
            <a:chExt cx="2896028" cy="2896028"/>
          </a:xfrm>
        </p:grpSpPr>
        <p:sp>
          <p:nvSpPr>
            <p:cNvPr id="20" name="椭圆 19"/>
            <p:cNvSpPr/>
            <p:nvPr/>
          </p:nvSpPr>
          <p:spPr>
            <a:xfrm>
              <a:off x="7718665" y="2539784"/>
              <a:ext cx="2896028" cy="2896028"/>
            </a:xfrm>
            <a:prstGeom prst="ellipse">
              <a:avLst/>
            </a:prstGeom>
            <a:solidFill>
              <a:sysClr val="window" lastClr="FFFFFF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>
              <a:off x="7883905" y="3181490"/>
              <a:ext cx="2565546" cy="1652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</a:rPr>
                <a:t>0</a:t>
              </a:r>
              <a:r>
                <a:rPr lang="tr-TR" altLang="zh-CN" sz="4800" b="1" kern="0" noProof="0" dirty="0">
                  <a:solidFill>
                    <a:srgbClr val="44546A"/>
                  </a:solidFill>
                </a:rPr>
                <a:t>4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3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26654" y="2820956"/>
            <a:ext cx="4968552" cy="1380854"/>
            <a:chOff x="2291702" y="1996460"/>
            <a:chExt cx="2822057" cy="519646"/>
          </a:xfrm>
        </p:grpSpPr>
        <p:sp>
          <p:nvSpPr>
            <p:cNvPr id="29" name="TextBox 11"/>
            <p:cNvSpPr txBox="1"/>
            <p:nvPr/>
          </p:nvSpPr>
          <p:spPr>
            <a:xfrm>
              <a:off x="2291702" y="2336570"/>
              <a:ext cx="2822057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ts val="1400"/>
                </a:lnSpc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2291702" y="1996460"/>
              <a:ext cx="2449035" cy="463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4000" b="1" kern="0" dirty="0">
                  <a:solidFill>
                    <a:prstClr val="white"/>
                  </a:solidFill>
                </a:rPr>
                <a:t>Let’s check our Power BI Report</a:t>
              </a:r>
              <a:endParaRPr lang="tr-TR" altLang="zh-CN" sz="40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06857" y="6308725"/>
            <a:ext cx="620861" cy="259333"/>
            <a:chOff x="9991936" y="2705194"/>
            <a:chExt cx="620861" cy="259333"/>
          </a:xfrm>
        </p:grpSpPr>
        <p:sp>
          <p:nvSpPr>
            <p:cNvPr id="46" name="椭圆 4"/>
            <p:cNvSpPr/>
            <p:nvPr/>
          </p:nvSpPr>
          <p:spPr>
            <a:xfrm rot="16200000">
              <a:off x="999172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7" name="椭圆 37"/>
            <p:cNvSpPr/>
            <p:nvPr/>
          </p:nvSpPr>
          <p:spPr>
            <a:xfrm rot="5400000">
              <a:off x="1035367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48" name="组合 71"/>
          <p:cNvGrpSpPr/>
          <p:nvPr/>
        </p:nvGrpSpPr>
        <p:grpSpPr>
          <a:xfrm>
            <a:off x="4502335" y="550669"/>
            <a:ext cx="2847066" cy="643894"/>
            <a:chOff x="4672467" y="550669"/>
            <a:chExt cx="2847066" cy="643894"/>
          </a:xfrm>
        </p:grpSpPr>
        <p:sp>
          <p:nvSpPr>
            <p:cNvPr id="49" name="矩形 72"/>
            <p:cNvSpPr/>
            <p:nvPr/>
          </p:nvSpPr>
          <p:spPr>
            <a:xfrm>
              <a:off x="4813227" y="550669"/>
              <a:ext cx="2565546" cy="6438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Power BI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50" name="组合 73"/>
            <p:cNvGrpSpPr/>
            <p:nvPr/>
          </p:nvGrpSpPr>
          <p:grpSpPr>
            <a:xfrm>
              <a:off x="4672467" y="757725"/>
              <a:ext cx="2847066" cy="219075"/>
              <a:chOff x="4476750" y="733424"/>
              <a:chExt cx="2847066" cy="219075"/>
            </a:xfrm>
          </p:grpSpPr>
          <p:sp>
            <p:nvSpPr>
              <p:cNvPr id="51" name="菱形 74"/>
              <p:cNvSpPr/>
              <p:nvPr/>
            </p:nvSpPr>
            <p:spPr>
              <a:xfrm>
                <a:off x="4476750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52" name="菱形 75"/>
              <p:cNvSpPr/>
              <p:nvPr/>
            </p:nvSpPr>
            <p:spPr>
              <a:xfrm>
                <a:off x="7104741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6146" name="Picture 2" descr="Microsoft, powerbi, logo Icon in Vector Logo">
            <a:extLst>
              <a:ext uri="{FF2B5EF4-FFF2-40B4-BE49-F238E27FC236}">
                <a16:creationId xmlns:a16="http://schemas.microsoft.com/office/drawing/2014/main" id="{C253456E-3610-0B3F-85CF-CDF31232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6" y="22098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0"/>
          <p:cNvSpPr/>
          <p:nvPr/>
        </p:nvSpPr>
        <p:spPr>
          <a:xfrm>
            <a:off x="5375126" y="2780928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" y="3861048"/>
            <a:ext cx="121904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Booking System</a:t>
            </a:r>
          </a:p>
        </p:txBody>
      </p:sp>
      <p:sp>
        <p:nvSpPr>
          <p:cNvPr id="31" name="矩形 11"/>
          <p:cNvSpPr/>
          <p:nvPr/>
        </p:nvSpPr>
        <p:spPr>
          <a:xfrm>
            <a:off x="1" y="1453772"/>
            <a:ext cx="12190412" cy="14711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tr-TR" altLang="zh-CN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组合 12"/>
          <p:cNvGrpSpPr/>
          <p:nvPr/>
        </p:nvGrpSpPr>
        <p:grpSpPr>
          <a:xfrm>
            <a:off x="4498639" y="3140968"/>
            <a:ext cx="2977110" cy="574901"/>
            <a:chOff x="4114457" y="1703960"/>
            <a:chExt cx="2977110" cy="574901"/>
          </a:xfrm>
        </p:grpSpPr>
        <p:sp>
          <p:nvSpPr>
            <p:cNvPr id="33" name="圆角矩形 13"/>
            <p:cNvSpPr/>
            <p:nvPr/>
          </p:nvSpPr>
          <p:spPr>
            <a:xfrm>
              <a:off x="4114457" y="1761273"/>
              <a:ext cx="2977110" cy="48157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317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34" name="矩形 14"/>
            <p:cNvSpPr/>
            <p:nvPr/>
          </p:nvSpPr>
          <p:spPr>
            <a:xfrm>
              <a:off x="4346957" y="1703960"/>
              <a:ext cx="2512110" cy="5749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223657"/>
                  </a:solidFill>
                  <a:effectLst/>
                  <a:uLnTx/>
                  <a:uFillTx/>
                </a:rPr>
                <a:t>2022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3657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8848694"/>
      </p:ext>
    </p:extLst>
  </p:cSld>
  <p:clrMapOvr>
    <a:masterClrMapping/>
  </p:clrMapOvr>
  <p:transition spd="slow" advClick="0" advTm="6589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  <p:extLst>
    <p:ext uri="{E180D4A7-C9FB-4DFB-919C-405C955672EB}">
      <p14:showEvtLst xmlns:p14="http://schemas.microsoft.com/office/powerpoint/2010/main">
        <p14:playEvt time="1" objId="2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F26F9731-01F0-D3DF-5B25-C39F389C0FC3}"/>
              </a:ext>
            </a:extLst>
          </p:cNvPr>
          <p:cNvSpPr/>
          <p:nvPr/>
        </p:nvSpPr>
        <p:spPr>
          <a:xfrm>
            <a:off x="1" y="404664"/>
            <a:ext cx="12190412" cy="14711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System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0">
            <a:extLst>
              <a:ext uri="{FF2B5EF4-FFF2-40B4-BE49-F238E27FC236}">
                <a16:creationId xmlns:a16="http://schemas.microsoft.com/office/drawing/2014/main" id="{BFABA8DF-BEB3-161B-77FC-9C993C9EF6AF}"/>
              </a:ext>
            </a:extLst>
          </p:cNvPr>
          <p:cNvSpPr/>
          <p:nvPr/>
        </p:nvSpPr>
        <p:spPr>
          <a:xfrm>
            <a:off x="5447134" y="1875836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EDBBF-A453-BC8A-5529-CDF652FD738D}"/>
              </a:ext>
            </a:extLst>
          </p:cNvPr>
          <p:cNvSpPr txBox="1"/>
          <p:nvPr/>
        </p:nvSpPr>
        <p:spPr>
          <a:xfrm>
            <a:off x="2710830" y="27809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Prepared by:   </a:t>
            </a:r>
            <a:endParaRPr lang="en-GB" b="1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0A987-377A-A568-CAAB-D7A42B71D9CB}"/>
              </a:ext>
            </a:extLst>
          </p:cNvPr>
          <p:cNvSpPr txBox="1"/>
          <p:nvPr/>
        </p:nvSpPr>
        <p:spPr>
          <a:xfrm>
            <a:off x="4259652" y="2780928"/>
            <a:ext cx="2987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prstClr val="white"/>
                </a:solidFill>
              </a:rPr>
              <a:t>1. Yasser </a:t>
            </a:r>
            <a:r>
              <a:rPr lang="en-US" sz="2000" b="1" kern="0" dirty="0" err="1">
                <a:solidFill>
                  <a:prstClr val="white"/>
                </a:solidFill>
              </a:rPr>
              <a:t>Abdelgaber</a:t>
            </a:r>
            <a:r>
              <a:rPr lang="en-US" sz="2000" b="1" kern="0" dirty="0">
                <a:solidFill>
                  <a:prstClr val="white"/>
                </a:solidFill>
              </a:rPr>
              <a:t> </a:t>
            </a:r>
          </a:p>
          <a:p>
            <a:pPr>
              <a:defRPr/>
            </a:pPr>
            <a:r>
              <a:rPr lang="en-US" sz="2000" b="1" kern="0" dirty="0">
                <a:solidFill>
                  <a:prstClr val="white"/>
                </a:solidFill>
              </a:rPr>
              <a:t>2. Mahmoud </a:t>
            </a:r>
            <a:r>
              <a:rPr lang="en-US" sz="2000" b="1" kern="0" dirty="0" err="1">
                <a:solidFill>
                  <a:prstClr val="white"/>
                </a:solidFill>
              </a:rPr>
              <a:t>Basuony</a:t>
            </a:r>
            <a:r>
              <a:rPr lang="en-US" sz="2000" b="1" kern="0" dirty="0">
                <a:solidFill>
                  <a:prstClr val="white"/>
                </a:solidFill>
              </a:rPr>
              <a:t> </a:t>
            </a:r>
          </a:p>
          <a:p>
            <a:pPr>
              <a:defRPr/>
            </a:pPr>
            <a:r>
              <a:rPr lang="en-US" sz="2000" b="1" kern="0" dirty="0">
                <a:solidFill>
                  <a:prstClr val="white"/>
                </a:solidFill>
              </a:rPr>
              <a:t>3. Abdelrahman </a:t>
            </a:r>
            <a:r>
              <a:rPr lang="en-US" sz="2000" b="1" kern="0" dirty="0" err="1">
                <a:solidFill>
                  <a:prstClr val="white"/>
                </a:solidFill>
              </a:rPr>
              <a:t>Abdelaal</a:t>
            </a:r>
            <a:endParaRPr lang="en-US" sz="2000" b="1" kern="0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sz="2000" b="1" kern="0" dirty="0">
                <a:solidFill>
                  <a:prstClr val="white"/>
                </a:solidFill>
              </a:rPr>
              <a:t>4. Omar Mahmoud</a:t>
            </a:r>
            <a:endParaRPr lang="en-GB" sz="2000" b="1" kern="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ECC2-6E4D-5C2A-949E-217DBD6641EB}"/>
              </a:ext>
            </a:extLst>
          </p:cNvPr>
          <p:cNvSpPr txBox="1"/>
          <p:nvPr/>
        </p:nvSpPr>
        <p:spPr>
          <a:xfrm>
            <a:off x="5015086" y="44371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</a:rPr>
              <a:t>Supervised by:   </a:t>
            </a:r>
            <a:endParaRPr lang="en-GB" b="1" kern="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55936-BB2B-82B5-1513-89753038733E}"/>
              </a:ext>
            </a:extLst>
          </p:cNvPr>
          <p:cNvSpPr txBox="1"/>
          <p:nvPr/>
        </p:nvSpPr>
        <p:spPr>
          <a:xfrm>
            <a:off x="2954960" y="4963740"/>
            <a:ext cx="583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kern="0" dirty="0" err="1">
                <a:solidFill>
                  <a:prstClr val="white"/>
                </a:solidFill>
              </a:rPr>
              <a:t>Eng.Mahmoud</a:t>
            </a:r>
            <a:r>
              <a:rPr lang="en-US" sz="3600" b="1" kern="0" dirty="0">
                <a:solidFill>
                  <a:prstClr val="white"/>
                </a:solidFill>
              </a:rPr>
              <a:t> Abd </a:t>
            </a:r>
            <a:r>
              <a:rPr lang="en-US" sz="3600" b="1" kern="0" dirty="0" err="1">
                <a:solidFill>
                  <a:prstClr val="white"/>
                </a:solidFill>
              </a:rPr>
              <a:t>Elkhalek</a:t>
            </a:r>
            <a:endParaRPr lang="en-GB" sz="3600" b="1" kern="0" dirty="0">
              <a:solidFill>
                <a:prstClr val="white"/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16A97F-2A6A-7242-0DF8-2CE43E14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538" y1="21970" x2="61538" y2="21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80" y="569521"/>
            <a:ext cx="1238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31"/>
          <p:cNvSpPr>
            <a:spLocks noChangeArrowheads="1"/>
          </p:cNvSpPr>
          <p:nvPr/>
        </p:nvSpPr>
        <p:spPr bwMode="auto">
          <a:xfrm>
            <a:off x="9638411" y="260648"/>
            <a:ext cx="2354023" cy="6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6" tIns="45696" rIns="91396" bIns="45696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19">
              <a:defRPr/>
            </a:pPr>
            <a:r>
              <a:rPr lang="tr-TR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986" y="2705480"/>
            <a:ext cx="1235422" cy="1162277"/>
            <a:chOff x="1391661" y="3033485"/>
            <a:chExt cx="1235422" cy="1162277"/>
          </a:xfrm>
        </p:grpSpPr>
        <p:sp>
          <p:nvSpPr>
            <p:cNvPr id="41" name="椭圆 40"/>
            <p:cNvSpPr/>
            <p:nvPr/>
          </p:nvSpPr>
          <p:spPr>
            <a:xfrm>
              <a:off x="1421264" y="3033485"/>
              <a:ext cx="1162277" cy="1162277"/>
            </a:xfrm>
            <a:prstGeom prst="ellips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91661" y="3278752"/>
              <a:ext cx="1235422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01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08044" y="2790324"/>
            <a:ext cx="1235422" cy="1162277"/>
            <a:chOff x="3438746" y="3033485"/>
            <a:chExt cx="1235422" cy="1162277"/>
          </a:xfrm>
        </p:grpSpPr>
        <p:sp>
          <p:nvSpPr>
            <p:cNvPr id="44" name="椭圆 43"/>
            <p:cNvSpPr/>
            <p:nvPr/>
          </p:nvSpPr>
          <p:spPr>
            <a:xfrm>
              <a:off x="3475319" y="3033485"/>
              <a:ext cx="1162277" cy="1162277"/>
            </a:xfrm>
            <a:prstGeom prst="ellips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38746" y="3278752"/>
              <a:ext cx="1235422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02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01775" y="2882454"/>
            <a:ext cx="1235422" cy="1162277"/>
            <a:chOff x="5485831" y="3033485"/>
            <a:chExt cx="1235422" cy="1162277"/>
          </a:xfrm>
        </p:grpSpPr>
        <p:sp>
          <p:nvSpPr>
            <p:cNvPr id="47" name="椭圆 46"/>
            <p:cNvSpPr/>
            <p:nvPr/>
          </p:nvSpPr>
          <p:spPr>
            <a:xfrm>
              <a:off x="5529374" y="3033485"/>
              <a:ext cx="1162277" cy="1162277"/>
            </a:xfrm>
            <a:prstGeom prst="ellips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85831" y="3278752"/>
              <a:ext cx="1235422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03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262108" y="4143191"/>
            <a:ext cx="2249238" cy="949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prstClr val="white"/>
                </a:solidFill>
              </a:rPr>
              <a:t>Project Overview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36713" y="4440458"/>
            <a:ext cx="2565546" cy="5059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prstClr val="white"/>
                </a:solidFill>
              </a:rPr>
              <a:t>Stakeholders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78678" y="4440458"/>
            <a:ext cx="1894154" cy="5059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prstClr val="white"/>
                </a:solidFill>
              </a:rPr>
              <a:t>Milestones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grpSp>
        <p:nvGrpSpPr>
          <p:cNvPr id="23" name="组合 51">
            <a:extLst>
              <a:ext uri="{FF2B5EF4-FFF2-40B4-BE49-F238E27FC236}">
                <a16:creationId xmlns:a16="http://schemas.microsoft.com/office/drawing/2014/main" id="{FDD8ABFB-7B7C-B444-FC87-463C613D4EF4}"/>
              </a:ext>
            </a:extLst>
          </p:cNvPr>
          <p:cNvGrpSpPr/>
          <p:nvPr/>
        </p:nvGrpSpPr>
        <p:grpSpPr>
          <a:xfrm>
            <a:off x="8402989" y="2980914"/>
            <a:ext cx="1235422" cy="1162277"/>
            <a:chOff x="9580001" y="3033485"/>
            <a:chExt cx="1235422" cy="1162277"/>
          </a:xfrm>
        </p:grpSpPr>
        <p:sp>
          <p:nvSpPr>
            <p:cNvPr id="24" name="椭圆 52">
              <a:extLst>
                <a:ext uri="{FF2B5EF4-FFF2-40B4-BE49-F238E27FC236}">
                  <a16:creationId xmlns:a16="http://schemas.microsoft.com/office/drawing/2014/main" id="{FC108083-0F35-9879-0013-64B321E9C485}"/>
                </a:ext>
              </a:extLst>
            </p:cNvPr>
            <p:cNvSpPr/>
            <p:nvPr/>
          </p:nvSpPr>
          <p:spPr>
            <a:xfrm>
              <a:off x="9637483" y="3033485"/>
              <a:ext cx="1162277" cy="1162277"/>
            </a:xfrm>
            <a:prstGeom prst="ellips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5" name="矩形 53">
              <a:extLst>
                <a:ext uri="{FF2B5EF4-FFF2-40B4-BE49-F238E27FC236}">
                  <a16:creationId xmlns:a16="http://schemas.microsoft.com/office/drawing/2014/main" id="{F2541A49-A053-6DF8-EF19-756A552082A8}"/>
                </a:ext>
              </a:extLst>
            </p:cNvPr>
            <p:cNvSpPr/>
            <p:nvPr/>
          </p:nvSpPr>
          <p:spPr>
            <a:xfrm>
              <a:off x="9580001" y="3278752"/>
              <a:ext cx="1235422" cy="7128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04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矩形 58">
            <a:extLst>
              <a:ext uri="{FF2B5EF4-FFF2-40B4-BE49-F238E27FC236}">
                <a16:creationId xmlns:a16="http://schemas.microsoft.com/office/drawing/2014/main" id="{60AD5081-75DB-157A-DD3C-B44FACCB9F9F}"/>
              </a:ext>
            </a:extLst>
          </p:cNvPr>
          <p:cNvSpPr/>
          <p:nvPr/>
        </p:nvSpPr>
        <p:spPr>
          <a:xfrm>
            <a:off x="7896081" y="4218859"/>
            <a:ext cx="2249238" cy="94917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prstClr val="white"/>
                </a:solidFill>
              </a:rPr>
              <a:t>Power BI Project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0989"/>
      </p:ext>
    </p:extLst>
  </p:cSld>
  <p:clrMapOvr>
    <a:masterClrMapping/>
  </p:clrMapOvr>
  <p:transition spd="slow" advClick="0" advTm="498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727053" y="3099712"/>
            <a:ext cx="7463359" cy="12298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6600" b="1" dirty="0">
                <a:solidFill>
                  <a:prstClr val="white"/>
                </a:solidFill>
              </a:rPr>
              <a:t>Project Overview</a:t>
            </a:r>
            <a:endParaRPr lang="zh-CN" altLang="en-US" sz="6600" b="1" dirty="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0996" y="2897816"/>
            <a:ext cx="1611304" cy="1611304"/>
            <a:chOff x="7718665" y="2539784"/>
            <a:chExt cx="2896028" cy="2896028"/>
          </a:xfrm>
        </p:grpSpPr>
        <p:sp>
          <p:nvSpPr>
            <p:cNvPr id="20" name="椭圆 19"/>
            <p:cNvSpPr/>
            <p:nvPr/>
          </p:nvSpPr>
          <p:spPr>
            <a:xfrm>
              <a:off x="7718665" y="2539784"/>
              <a:ext cx="2896028" cy="2896028"/>
            </a:xfrm>
            <a:prstGeom prst="ellipse">
              <a:avLst/>
            </a:prstGeom>
            <a:solidFill>
              <a:sysClr val="window" lastClr="FFFFFF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3905" y="3181490"/>
              <a:ext cx="2565546" cy="1652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</a:rPr>
                <a:t>01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86050"/>
      </p:ext>
    </p:extLst>
  </p:cSld>
  <p:clrMapOvr>
    <a:masterClrMapping/>
  </p:clrMapOvr>
  <p:transition spd="slow" advClick="0" advTm="274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7443879" y="2072844"/>
            <a:ext cx="885075" cy="885075"/>
            <a:chOff x="1295604" y="4017443"/>
            <a:chExt cx="1091996" cy="1091996"/>
          </a:xfrm>
          <a:solidFill>
            <a:schemeClr val="bg1">
              <a:lumMod val="95000"/>
            </a:schemeClr>
          </a:solidFill>
        </p:grpSpPr>
        <p:sp>
          <p:nvSpPr>
            <p:cNvPr id="43" name="矩形 42"/>
            <p:cNvSpPr/>
            <p:nvPr/>
          </p:nvSpPr>
          <p:spPr>
            <a:xfrm>
              <a:off x="1295604" y="4017443"/>
              <a:ext cx="1091996" cy="1091996"/>
            </a:xfrm>
            <a:prstGeom prst="rect">
              <a:avLst/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4" name="椭圆 9"/>
            <p:cNvSpPr/>
            <p:nvPr/>
          </p:nvSpPr>
          <p:spPr>
            <a:xfrm>
              <a:off x="1604164" y="4353538"/>
              <a:ext cx="474876" cy="43593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543478" y="2072844"/>
            <a:ext cx="885075" cy="885075"/>
            <a:chOff x="1295604" y="4017443"/>
            <a:chExt cx="1091996" cy="1091996"/>
          </a:xfrm>
          <a:solidFill>
            <a:schemeClr val="bg1">
              <a:lumMod val="95000"/>
            </a:schemeClr>
          </a:solidFill>
        </p:grpSpPr>
        <p:sp>
          <p:nvSpPr>
            <p:cNvPr id="46" name="矩形 45"/>
            <p:cNvSpPr/>
            <p:nvPr/>
          </p:nvSpPr>
          <p:spPr>
            <a:xfrm>
              <a:off x="1295604" y="4017443"/>
              <a:ext cx="1091996" cy="1091996"/>
            </a:xfrm>
            <a:prstGeom prst="rect">
              <a:avLst/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47" name="椭圆 12"/>
            <p:cNvSpPr/>
            <p:nvPr/>
          </p:nvSpPr>
          <p:spPr>
            <a:xfrm>
              <a:off x="1653872" y="4334070"/>
              <a:ext cx="375459" cy="474876"/>
            </a:xfrm>
            <a:custGeom>
              <a:avLst/>
              <a:gdLst>
                <a:gd name="connsiteX0" fmla="*/ 126399 w 261072"/>
                <a:gd name="connsiteY0" fmla="*/ 143933 h 330200"/>
                <a:gd name="connsiteX1" fmla="*/ 114493 w 261072"/>
                <a:gd name="connsiteY1" fmla="*/ 165100 h 330200"/>
                <a:gd name="connsiteX2" fmla="*/ 135660 w 261072"/>
                <a:gd name="connsiteY2" fmla="*/ 179652 h 330200"/>
                <a:gd name="connsiteX3" fmla="*/ 148889 w 261072"/>
                <a:gd name="connsiteY3" fmla="*/ 157162 h 330200"/>
                <a:gd name="connsiteX4" fmla="*/ 126399 w 261072"/>
                <a:gd name="connsiteY4" fmla="*/ 143933 h 330200"/>
                <a:gd name="connsiteX5" fmla="*/ 62158 w 261072"/>
                <a:gd name="connsiteY5" fmla="*/ 142587 h 330200"/>
                <a:gd name="connsiteX6" fmla="*/ 59301 w 261072"/>
                <a:gd name="connsiteY6" fmla="*/ 149803 h 330200"/>
                <a:gd name="connsiteX7" fmla="*/ 67873 w 261072"/>
                <a:gd name="connsiteY7" fmla="*/ 154132 h 330200"/>
                <a:gd name="connsiteX8" fmla="*/ 70731 w 261072"/>
                <a:gd name="connsiteY8" fmla="*/ 145473 h 330200"/>
                <a:gd name="connsiteX9" fmla="*/ 62158 w 261072"/>
                <a:gd name="connsiteY9" fmla="*/ 142587 h 330200"/>
                <a:gd name="connsiteX10" fmla="*/ 60253 w 261072"/>
                <a:gd name="connsiteY10" fmla="*/ 111601 h 330200"/>
                <a:gd name="connsiteX11" fmla="*/ 50887 w 261072"/>
                <a:gd name="connsiteY11" fmla="*/ 112077 h 330200"/>
                <a:gd name="connsiteX12" fmla="*/ 41997 w 261072"/>
                <a:gd name="connsiteY12" fmla="*/ 118427 h 330200"/>
                <a:gd name="connsiteX13" fmla="*/ 47077 w 261072"/>
                <a:gd name="connsiteY13" fmla="*/ 124777 h 330200"/>
                <a:gd name="connsiteX14" fmla="*/ 52157 w 261072"/>
                <a:gd name="connsiteY14" fmla="*/ 119697 h 330200"/>
                <a:gd name="connsiteX15" fmla="*/ 57237 w 261072"/>
                <a:gd name="connsiteY15" fmla="*/ 122237 h 330200"/>
                <a:gd name="connsiteX16" fmla="*/ 57237 w 261072"/>
                <a:gd name="connsiteY16" fmla="*/ 128587 h 330200"/>
                <a:gd name="connsiteX17" fmla="*/ 57237 w 261072"/>
                <a:gd name="connsiteY17" fmla="*/ 140017 h 330200"/>
                <a:gd name="connsiteX18" fmla="*/ 58507 w 261072"/>
                <a:gd name="connsiteY18" fmla="*/ 141287 h 330200"/>
                <a:gd name="connsiteX19" fmla="*/ 66127 w 261072"/>
                <a:gd name="connsiteY19" fmla="*/ 137477 h 330200"/>
                <a:gd name="connsiteX20" fmla="*/ 64857 w 261072"/>
                <a:gd name="connsiteY20" fmla="*/ 136207 h 330200"/>
                <a:gd name="connsiteX21" fmla="*/ 64857 w 261072"/>
                <a:gd name="connsiteY21" fmla="*/ 128587 h 330200"/>
                <a:gd name="connsiteX22" fmla="*/ 64857 w 261072"/>
                <a:gd name="connsiteY22" fmla="*/ 115887 h 330200"/>
                <a:gd name="connsiteX23" fmla="*/ 60253 w 261072"/>
                <a:gd name="connsiteY23" fmla="*/ 111601 h 330200"/>
                <a:gd name="connsiteX24" fmla="*/ 182967 w 261072"/>
                <a:gd name="connsiteY24" fmla="*/ 102870 h 330200"/>
                <a:gd name="connsiteX25" fmla="*/ 170584 w 261072"/>
                <a:gd name="connsiteY25" fmla="*/ 109220 h 330200"/>
                <a:gd name="connsiteX26" fmla="*/ 178839 w 261072"/>
                <a:gd name="connsiteY26" fmla="*/ 119380 h 330200"/>
                <a:gd name="connsiteX27" fmla="*/ 189846 w 261072"/>
                <a:gd name="connsiteY27" fmla="*/ 113030 h 330200"/>
                <a:gd name="connsiteX28" fmla="*/ 182967 w 261072"/>
                <a:gd name="connsiteY28" fmla="*/ 102870 h 330200"/>
                <a:gd name="connsiteX29" fmla="*/ 176934 w 261072"/>
                <a:gd name="connsiteY29" fmla="*/ 50542 h 330200"/>
                <a:gd name="connsiteX30" fmla="*/ 178287 w 261072"/>
                <a:gd name="connsiteY30" fmla="*/ 62513 h 330200"/>
                <a:gd name="connsiteX31" fmla="*/ 189105 w 261072"/>
                <a:gd name="connsiteY31" fmla="*/ 62513 h 330200"/>
                <a:gd name="connsiteX32" fmla="*/ 194515 w 261072"/>
                <a:gd name="connsiteY32" fmla="*/ 69163 h 330200"/>
                <a:gd name="connsiteX33" fmla="*/ 186401 w 261072"/>
                <a:gd name="connsiteY33" fmla="*/ 78474 h 330200"/>
                <a:gd name="connsiteX34" fmla="*/ 176934 w 261072"/>
                <a:gd name="connsiteY34" fmla="*/ 93105 h 330200"/>
                <a:gd name="connsiteX35" fmla="*/ 176934 w 261072"/>
                <a:gd name="connsiteY35" fmla="*/ 95765 h 330200"/>
                <a:gd name="connsiteX36" fmla="*/ 190458 w 261072"/>
                <a:gd name="connsiteY36" fmla="*/ 98425 h 330200"/>
                <a:gd name="connsiteX37" fmla="*/ 190458 w 261072"/>
                <a:gd name="connsiteY37" fmla="*/ 97095 h 330200"/>
                <a:gd name="connsiteX38" fmla="*/ 198572 w 261072"/>
                <a:gd name="connsiteY38" fmla="*/ 85124 h 330200"/>
                <a:gd name="connsiteX39" fmla="*/ 210743 w 261072"/>
                <a:gd name="connsiteY39" fmla="*/ 70494 h 330200"/>
                <a:gd name="connsiteX40" fmla="*/ 194515 w 261072"/>
                <a:gd name="connsiteY40" fmla="*/ 50542 h 330200"/>
                <a:gd name="connsiteX41" fmla="*/ 176934 w 261072"/>
                <a:gd name="connsiteY41" fmla="*/ 50542 h 330200"/>
                <a:gd name="connsiteX42" fmla="*/ 104071 w 261072"/>
                <a:gd name="connsiteY42" fmla="*/ 44936 h 330200"/>
                <a:gd name="connsiteX43" fmla="*/ 73747 w 261072"/>
                <a:gd name="connsiteY43" fmla="*/ 60685 h 330200"/>
                <a:gd name="connsiteX44" fmla="*/ 85613 w 261072"/>
                <a:gd name="connsiteY44" fmla="*/ 80370 h 330200"/>
                <a:gd name="connsiteX45" fmla="*/ 102752 w 261072"/>
                <a:gd name="connsiteY45" fmla="*/ 69871 h 330200"/>
                <a:gd name="connsiteX46" fmla="*/ 119892 w 261072"/>
                <a:gd name="connsiteY46" fmla="*/ 77745 h 330200"/>
                <a:gd name="connsiteX47" fmla="*/ 113300 w 261072"/>
                <a:gd name="connsiteY47" fmla="*/ 101367 h 330200"/>
                <a:gd name="connsiteX48" fmla="*/ 109345 w 261072"/>
                <a:gd name="connsiteY48" fmla="*/ 134175 h 330200"/>
                <a:gd name="connsiteX49" fmla="*/ 110663 w 261072"/>
                <a:gd name="connsiteY49" fmla="*/ 138112 h 330200"/>
                <a:gd name="connsiteX50" fmla="*/ 137032 w 261072"/>
                <a:gd name="connsiteY50" fmla="*/ 132863 h 330200"/>
                <a:gd name="connsiteX51" fmla="*/ 135713 w 261072"/>
                <a:gd name="connsiteY51" fmla="*/ 128926 h 330200"/>
                <a:gd name="connsiteX52" fmla="*/ 139669 w 261072"/>
                <a:gd name="connsiteY52" fmla="*/ 102679 h 330200"/>
                <a:gd name="connsiteX53" fmla="*/ 148898 w 261072"/>
                <a:gd name="connsiteY53" fmla="*/ 65934 h 330200"/>
                <a:gd name="connsiteX54" fmla="*/ 104071 w 261072"/>
                <a:gd name="connsiteY54" fmla="*/ 44936 h 330200"/>
                <a:gd name="connsiteX55" fmla="*/ 134819 w 261072"/>
                <a:gd name="connsiteY55" fmla="*/ 0 h 330200"/>
                <a:gd name="connsiteX56" fmla="*/ 221618 w 261072"/>
                <a:gd name="connsiteY56" fmla="*/ 35519 h 330200"/>
                <a:gd name="connsiteX57" fmla="*/ 247921 w 261072"/>
                <a:gd name="connsiteY57" fmla="*/ 113137 h 330200"/>
                <a:gd name="connsiteX58" fmla="*/ 243975 w 261072"/>
                <a:gd name="connsiteY58" fmla="*/ 144709 h 330200"/>
                <a:gd name="connsiteX59" fmla="*/ 261072 w 261072"/>
                <a:gd name="connsiteY59" fmla="*/ 180229 h 330200"/>
                <a:gd name="connsiteX60" fmla="*/ 246606 w 261072"/>
                <a:gd name="connsiteY60" fmla="*/ 190753 h 330200"/>
                <a:gd name="connsiteX61" fmla="*/ 243975 w 261072"/>
                <a:gd name="connsiteY61" fmla="*/ 198646 h 330200"/>
                <a:gd name="connsiteX62" fmla="*/ 243975 w 261072"/>
                <a:gd name="connsiteY62" fmla="*/ 210486 h 330200"/>
                <a:gd name="connsiteX63" fmla="*/ 237400 w 261072"/>
                <a:gd name="connsiteY63" fmla="*/ 215748 h 330200"/>
                <a:gd name="connsiteX64" fmla="*/ 237400 w 261072"/>
                <a:gd name="connsiteY64" fmla="*/ 219695 h 330200"/>
                <a:gd name="connsiteX65" fmla="*/ 236085 w 261072"/>
                <a:gd name="connsiteY65" fmla="*/ 230219 h 330200"/>
                <a:gd name="connsiteX66" fmla="*/ 232139 w 261072"/>
                <a:gd name="connsiteY66" fmla="*/ 244690 h 330200"/>
                <a:gd name="connsiteX67" fmla="*/ 229509 w 261072"/>
                <a:gd name="connsiteY67" fmla="*/ 263108 h 330200"/>
                <a:gd name="connsiteX68" fmla="*/ 196631 w 261072"/>
                <a:gd name="connsiteY68" fmla="*/ 267054 h 330200"/>
                <a:gd name="connsiteX69" fmla="*/ 161121 w 261072"/>
                <a:gd name="connsiteY69" fmla="*/ 273632 h 330200"/>
                <a:gd name="connsiteX70" fmla="*/ 136134 w 261072"/>
                <a:gd name="connsiteY70" fmla="*/ 330200 h 330200"/>
                <a:gd name="connsiteX71" fmla="*/ 45389 w 261072"/>
                <a:gd name="connsiteY71" fmla="*/ 246006 h 330200"/>
                <a:gd name="connsiteX72" fmla="*/ 32238 w 261072"/>
                <a:gd name="connsiteY72" fmla="*/ 184176 h 330200"/>
                <a:gd name="connsiteX73" fmla="*/ 675 w 261072"/>
                <a:gd name="connsiteY73" fmla="*/ 121030 h 330200"/>
                <a:gd name="connsiteX74" fmla="*/ 30923 w 261072"/>
                <a:gd name="connsiteY74" fmla="*/ 40781 h 330200"/>
                <a:gd name="connsiteX75" fmla="*/ 134819 w 261072"/>
                <a:gd name="connsiteY75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61072" h="330200">
                  <a:moveTo>
                    <a:pt x="126399" y="143933"/>
                  </a:moveTo>
                  <a:cubicBezTo>
                    <a:pt x="117138" y="146579"/>
                    <a:pt x="111847" y="155840"/>
                    <a:pt x="114493" y="165100"/>
                  </a:cubicBezTo>
                  <a:cubicBezTo>
                    <a:pt x="115816" y="175684"/>
                    <a:pt x="125076" y="180975"/>
                    <a:pt x="135660" y="179652"/>
                  </a:cubicBezTo>
                  <a:cubicBezTo>
                    <a:pt x="146243" y="177006"/>
                    <a:pt x="151535" y="167746"/>
                    <a:pt x="148889" y="157162"/>
                  </a:cubicBezTo>
                  <a:cubicBezTo>
                    <a:pt x="146243" y="146579"/>
                    <a:pt x="136982" y="141287"/>
                    <a:pt x="126399" y="143933"/>
                  </a:cubicBezTo>
                  <a:close/>
                  <a:moveTo>
                    <a:pt x="62158" y="142587"/>
                  </a:moveTo>
                  <a:cubicBezTo>
                    <a:pt x="59301" y="144030"/>
                    <a:pt x="57872" y="146916"/>
                    <a:pt x="59301" y="149803"/>
                  </a:cubicBezTo>
                  <a:cubicBezTo>
                    <a:pt x="60729" y="154132"/>
                    <a:pt x="65016" y="155575"/>
                    <a:pt x="67873" y="154132"/>
                  </a:cubicBezTo>
                  <a:cubicBezTo>
                    <a:pt x="70731" y="152689"/>
                    <a:pt x="72160" y="148359"/>
                    <a:pt x="70731" y="145473"/>
                  </a:cubicBezTo>
                  <a:cubicBezTo>
                    <a:pt x="69302" y="141143"/>
                    <a:pt x="66445" y="139700"/>
                    <a:pt x="62158" y="142587"/>
                  </a:cubicBezTo>
                  <a:close/>
                  <a:moveTo>
                    <a:pt x="60253" y="111601"/>
                  </a:moveTo>
                  <a:cubicBezTo>
                    <a:pt x="57872" y="110807"/>
                    <a:pt x="54697" y="110807"/>
                    <a:pt x="50887" y="112077"/>
                  </a:cubicBezTo>
                  <a:cubicBezTo>
                    <a:pt x="47077" y="114617"/>
                    <a:pt x="43267" y="117157"/>
                    <a:pt x="41997" y="118427"/>
                  </a:cubicBezTo>
                  <a:cubicBezTo>
                    <a:pt x="41997" y="118427"/>
                    <a:pt x="41997" y="118427"/>
                    <a:pt x="47077" y="124777"/>
                  </a:cubicBezTo>
                  <a:cubicBezTo>
                    <a:pt x="48347" y="122237"/>
                    <a:pt x="49617" y="120967"/>
                    <a:pt x="52157" y="119697"/>
                  </a:cubicBezTo>
                  <a:cubicBezTo>
                    <a:pt x="54697" y="118427"/>
                    <a:pt x="55967" y="119697"/>
                    <a:pt x="57237" y="122237"/>
                  </a:cubicBezTo>
                  <a:cubicBezTo>
                    <a:pt x="58507" y="123507"/>
                    <a:pt x="57237" y="126047"/>
                    <a:pt x="57237" y="128587"/>
                  </a:cubicBezTo>
                  <a:cubicBezTo>
                    <a:pt x="55967" y="133667"/>
                    <a:pt x="55967" y="136207"/>
                    <a:pt x="57237" y="140017"/>
                  </a:cubicBezTo>
                  <a:lnTo>
                    <a:pt x="58507" y="141287"/>
                  </a:lnTo>
                  <a:cubicBezTo>
                    <a:pt x="58507" y="141287"/>
                    <a:pt x="58507" y="141287"/>
                    <a:pt x="66127" y="137477"/>
                  </a:cubicBezTo>
                  <a:cubicBezTo>
                    <a:pt x="66127" y="137477"/>
                    <a:pt x="66127" y="137477"/>
                    <a:pt x="64857" y="136207"/>
                  </a:cubicBezTo>
                  <a:cubicBezTo>
                    <a:pt x="63587" y="133667"/>
                    <a:pt x="63587" y="131127"/>
                    <a:pt x="64857" y="128587"/>
                  </a:cubicBezTo>
                  <a:cubicBezTo>
                    <a:pt x="66127" y="124777"/>
                    <a:pt x="67397" y="120967"/>
                    <a:pt x="64857" y="115887"/>
                  </a:cubicBezTo>
                  <a:cubicBezTo>
                    <a:pt x="64222" y="113982"/>
                    <a:pt x="62634" y="112395"/>
                    <a:pt x="60253" y="111601"/>
                  </a:cubicBezTo>
                  <a:close/>
                  <a:moveTo>
                    <a:pt x="182967" y="102870"/>
                  </a:moveTo>
                  <a:cubicBezTo>
                    <a:pt x="177464" y="101600"/>
                    <a:pt x="171960" y="104140"/>
                    <a:pt x="170584" y="109220"/>
                  </a:cubicBezTo>
                  <a:cubicBezTo>
                    <a:pt x="170584" y="114300"/>
                    <a:pt x="173335" y="118110"/>
                    <a:pt x="178839" y="119380"/>
                  </a:cubicBezTo>
                  <a:cubicBezTo>
                    <a:pt x="184343" y="120650"/>
                    <a:pt x="188471" y="118110"/>
                    <a:pt x="189846" y="113030"/>
                  </a:cubicBezTo>
                  <a:cubicBezTo>
                    <a:pt x="191222" y="107950"/>
                    <a:pt x="188471" y="102870"/>
                    <a:pt x="182967" y="102870"/>
                  </a:cubicBezTo>
                  <a:close/>
                  <a:moveTo>
                    <a:pt x="176934" y="50542"/>
                  </a:moveTo>
                  <a:cubicBezTo>
                    <a:pt x="176934" y="50542"/>
                    <a:pt x="176934" y="50542"/>
                    <a:pt x="178287" y="62513"/>
                  </a:cubicBezTo>
                  <a:cubicBezTo>
                    <a:pt x="180991" y="61183"/>
                    <a:pt x="185048" y="61183"/>
                    <a:pt x="189105" y="62513"/>
                  </a:cubicBezTo>
                  <a:cubicBezTo>
                    <a:pt x="194515" y="63843"/>
                    <a:pt x="195867" y="66503"/>
                    <a:pt x="194515" y="69163"/>
                  </a:cubicBezTo>
                  <a:cubicBezTo>
                    <a:pt x="194515" y="73154"/>
                    <a:pt x="190458" y="75814"/>
                    <a:pt x="186401" y="78474"/>
                  </a:cubicBezTo>
                  <a:cubicBezTo>
                    <a:pt x="180991" y="83794"/>
                    <a:pt x="178287" y="87785"/>
                    <a:pt x="176934" y="93105"/>
                  </a:cubicBezTo>
                  <a:cubicBezTo>
                    <a:pt x="176934" y="93105"/>
                    <a:pt x="176934" y="93105"/>
                    <a:pt x="176934" y="95765"/>
                  </a:cubicBezTo>
                  <a:cubicBezTo>
                    <a:pt x="176934" y="95765"/>
                    <a:pt x="176934" y="95765"/>
                    <a:pt x="190458" y="98425"/>
                  </a:cubicBezTo>
                  <a:cubicBezTo>
                    <a:pt x="190458" y="98425"/>
                    <a:pt x="190458" y="98425"/>
                    <a:pt x="190458" y="97095"/>
                  </a:cubicBezTo>
                  <a:cubicBezTo>
                    <a:pt x="191810" y="91775"/>
                    <a:pt x="193162" y="89115"/>
                    <a:pt x="198572" y="85124"/>
                  </a:cubicBezTo>
                  <a:cubicBezTo>
                    <a:pt x="203981" y="82464"/>
                    <a:pt x="209390" y="78474"/>
                    <a:pt x="210743" y="70494"/>
                  </a:cubicBezTo>
                  <a:cubicBezTo>
                    <a:pt x="213447" y="62513"/>
                    <a:pt x="208038" y="53202"/>
                    <a:pt x="194515" y="50542"/>
                  </a:cubicBezTo>
                  <a:cubicBezTo>
                    <a:pt x="187753" y="49212"/>
                    <a:pt x="180991" y="50542"/>
                    <a:pt x="176934" y="50542"/>
                  </a:cubicBezTo>
                  <a:close/>
                  <a:moveTo>
                    <a:pt x="104071" y="44936"/>
                  </a:moveTo>
                  <a:cubicBezTo>
                    <a:pt x="90886" y="48873"/>
                    <a:pt x="80339" y="55435"/>
                    <a:pt x="73747" y="60685"/>
                  </a:cubicBezTo>
                  <a:cubicBezTo>
                    <a:pt x="73747" y="60685"/>
                    <a:pt x="73747" y="60685"/>
                    <a:pt x="85613" y="80370"/>
                  </a:cubicBezTo>
                  <a:cubicBezTo>
                    <a:pt x="89568" y="76433"/>
                    <a:pt x="97479" y="71183"/>
                    <a:pt x="102752" y="69871"/>
                  </a:cubicBezTo>
                  <a:cubicBezTo>
                    <a:pt x="113300" y="68559"/>
                    <a:pt x="118574" y="71183"/>
                    <a:pt x="119892" y="77745"/>
                  </a:cubicBezTo>
                  <a:cubicBezTo>
                    <a:pt x="121211" y="84307"/>
                    <a:pt x="118574" y="92181"/>
                    <a:pt x="113300" y="101367"/>
                  </a:cubicBezTo>
                  <a:cubicBezTo>
                    <a:pt x="108026" y="113178"/>
                    <a:pt x="106708" y="123677"/>
                    <a:pt x="109345" y="134175"/>
                  </a:cubicBezTo>
                  <a:cubicBezTo>
                    <a:pt x="109345" y="134175"/>
                    <a:pt x="109345" y="134175"/>
                    <a:pt x="110663" y="138112"/>
                  </a:cubicBezTo>
                  <a:cubicBezTo>
                    <a:pt x="110663" y="138112"/>
                    <a:pt x="110663" y="138112"/>
                    <a:pt x="137032" y="132863"/>
                  </a:cubicBezTo>
                  <a:cubicBezTo>
                    <a:pt x="137032" y="132863"/>
                    <a:pt x="137032" y="132863"/>
                    <a:pt x="135713" y="128926"/>
                  </a:cubicBezTo>
                  <a:cubicBezTo>
                    <a:pt x="134395" y="119740"/>
                    <a:pt x="134395" y="111866"/>
                    <a:pt x="139669" y="102679"/>
                  </a:cubicBezTo>
                  <a:cubicBezTo>
                    <a:pt x="144943" y="92181"/>
                    <a:pt x="151535" y="81682"/>
                    <a:pt x="148898" y="65934"/>
                  </a:cubicBezTo>
                  <a:cubicBezTo>
                    <a:pt x="144943" y="50186"/>
                    <a:pt x="129121" y="39687"/>
                    <a:pt x="104071" y="44936"/>
                  </a:cubicBezTo>
                  <a:close/>
                  <a:moveTo>
                    <a:pt x="134819" y="0"/>
                  </a:moveTo>
                  <a:cubicBezTo>
                    <a:pt x="158491" y="0"/>
                    <a:pt x="194000" y="5262"/>
                    <a:pt x="221618" y="35519"/>
                  </a:cubicBezTo>
                  <a:cubicBezTo>
                    <a:pt x="238715" y="52622"/>
                    <a:pt x="251866" y="74986"/>
                    <a:pt x="247921" y="113137"/>
                  </a:cubicBezTo>
                  <a:cubicBezTo>
                    <a:pt x="246606" y="121030"/>
                    <a:pt x="236085" y="130238"/>
                    <a:pt x="243975" y="144709"/>
                  </a:cubicBezTo>
                  <a:cubicBezTo>
                    <a:pt x="243975" y="144709"/>
                    <a:pt x="261072" y="176282"/>
                    <a:pt x="261072" y="180229"/>
                  </a:cubicBezTo>
                  <a:cubicBezTo>
                    <a:pt x="261072" y="180229"/>
                    <a:pt x="261072" y="189438"/>
                    <a:pt x="246606" y="190753"/>
                  </a:cubicBezTo>
                  <a:cubicBezTo>
                    <a:pt x="246606" y="190753"/>
                    <a:pt x="242660" y="190753"/>
                    <a:pt x="243975" y="198646"/>
                  </a:cubicBezTo>
                  <a:cubicBezTo>
                    <a:pt x="243975" y="198646"/>
                    <a:pt x="243975" y="198646"/>
                    <a:pt x="243975" y="210486"/>
                  </a:cubicBezTo>
                  <a:cubicBezTo>
                    <a:pt x="243975" y="210486"/>
                    <a:pt x="243975" y="213117"/>
                    <a:pt x="237400" y="215748"/>
                  </a:cubicBezTo>
                  <a:cubicBezTo>
                    <a:pt x="237400" y="215748"/>
                    <a:pt x="236085" y="217064"/>
                    <a:pt x="237400" y="219695"/>
                  </a:cubicBezTo>
                  <a:cubicBezTo>
                    <a:pt x="237400" y="219695"/>
                    <a:pt x="241345" y="222326"/>
                    <a:pt x="236085" y="230219"/>
                  </a:cubicBezTo>
                  <a:cubicBezTo>
                    <a:pt x="233454" y="234166"/>
                    <a:pt x="229509" y="236797"/>
                    <a:pt x="232139" y="244690"/>
                  </a:cubicBezTo>
                  <a:cubicBezTo>
                    <a:pt x="232139" y="244690"/>
                    <a:pt x="234769" y="259161"/>
                    <a:pt x="229509" y="263108"/>
                  </a:cubicBezTo>
                  <a:cubicBezTo>
                    <a:pt x="229509" y="263108"/>
                    <a:pt x="222933" y="269685"/>
                    <a:pt x="196631" y="267054"/>
                  </a:cubicBezTo>
                  <a:cubicBezTo>
                    <a:pt x="187425" y="265739"/>
                    <a:pt x="171642" y="261792"/>
                    <a:pt x="161121" y="273632"/>
                  </a:cubicBezTo>
                  <a:cubicBezTo>
                    <a:pt x="161121" y="273632"/>
                    <a:pt x="137449" y="319676"/>
                    <a:pt x="136134" y="330200"/>
                  </a:cubicBezTo>
                  <a:cubicBezTo>
                    <a:pt x="136134" y="330200"/>
                    <a:pt x="95364" y="257846"/>
                    <a:pt x="45389" y="246006"/>
                  </a:cubicBezTo>
                  <a:cubicBezTo>
                    <a:pt x="45389" y="246006"/>
                    <a:pt x="57225" y="219695"/>
                    <a:pt x="32238" y="184176"/>
                  </a:cubicBezTo>
                  <a:cubicBezTo>
                    <a:pt x="32238" y="184176"/>
                    <a:pt x="1990" y="143394"/>
                    <a:pt x="675" y="121030"/>
                  </a:cubicBezTo>
                  <a:cubicBezTo>
                    <a:pt x="675" y="121030"/>
                    <a:pt x="-7216" y="82879"/>
                    <a:pt x="30923" y="40781"/>
                  </a:cubicBezTo>
                  <a:cubicBezTo>
                    <a:pt x="49335" y="19733"/>
                    <a:pt x="74322" y="0"/>
                    <a:pt x="134819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43879" y="3126597"/>
            <a:ext cx="885075" cy="885075"/>
            <a:chOff x="1295604" y="4017443"/>
            <a:chExt cx="1091996" cy="1091996"/>
          </a:xfrm>
          <a:solidFill>
            <a:schemeClr val="bg1">
              <a:lumMod val="9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295604" y="4017443"/>
              <a:ext cx="1091996" cy="1091996"/>
            </a:xfrm>
            <a:prstGeom prst="rect">
              <a:avLst/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50" name="椭圆 15"/>
            <p:cNvSpPr/>
            <p:nvPr/>
          </p:nvSpPr>
          <p:spPr>
            <a:xfrm>
              <a:off x="1604164" y="4377544"/>
              <a:ext cx="474876" cy="387928"/>
            </a:xfrm>
            <a:custGeom>
              <a:avLst/>
              <a:gdLst>
                <a:gd name="connsiteX0" fmla="*/ 142995 w 338138"/>
                <a:gd name="connsiteY0" fmla="*/ 82550 h 276226"/>
                <a:gd name="connsiteX1" fmla="*/ 129816 w 338138"/>
                <a:gd name="connsiteY1" fmla="*/ 90414 h 276226"/>
                <a:gd name="connsiteX2" fmla="*/ 110047 w 338138"/>
                <a:gd name="connsiteY2" fmla="*/ 94346 h 276226"/>
                <a:gd name="connsiteX3" fmla="*/ 104775 w 338138"/>
                <a:gd name="connsiteY3" fmla="*/ 94346 h 276226"/>
                <a:gd name="connsiteX4" fmla="*/ 104775 w 338138"/>
                <a:gd name="connsiteY4" fmla="*/ 103520 h 276226"/>
                <a:gd name="connsiteX5" fmla="*/ 129816 w 338138"/>
                <a:gd name="connsiteY5" fmla="*/ 103520 h 276226"/>
                <a:gd name="connsiteX6" fmla="*/ 129816 w 338138"/>
                <a:gd name="connsiteY6" fmla="*/ 175604 h 276226"/>
                <a:gd name="connsiteX7" fmla="*/ 128498 w 338138"/>
                <a:gd name="connsiteY7" fmla="*/ 183467 h 276226"/>
                <a:gd name="connsiteX8" fmla="*/ 123226 w 338138"/>
                <a:gd name="connsiteY8" fmla="*/ 186089 h 276226"/>
                <a:gd name="connsiteX9" fmla="*/ 114001 w 338138"/>
                <a:gd name="connsiteY9" fmla="*/ 187399 h 276226"/>
                <a:gd name="connsiteX10" fmla="*/ 104775 w 338138"/>
                <a:gd name="connsiteY10" fmla="*/ 188710 h 276226"/>
                <a:gd name="connsiteX11" fmla="*/ 104775 w 338138"/>
                <a:gd name="connsiteY11" fmla="*/ 195263 h 276226"/>
                <a:gd name="connsiteX12" fmla="*/ 174625 w 338138"/>
                <a:gd name="connsiteY12" fmla="*/ 195263 h 276226"/>
                <a:gd name="connsiteX13" fmla="*/ 174625 w 338138"/>
                <a:gd name="connsiteY13" fmla="*/ 188710 h 276226"/>
                <a:gd name="connsiteX14" fmla="*/ 165400 w 338138"/>
                <a:gd name="connsiteY14" fmla="*/ 187399 h 276226"/>
                <a:gd name="connsiteX15" fmla="*/ 156174 w 338138"/>
                <a:gd name="connsiteY15" fmla="*/ 186089 h 276226"/>
                <a:gd name="connsiteX16" fmla="*/ 152221 w 338138"/>
                <a:gd name="connsiteY16" fmla="*/ 180846 h 276226"/>
                <a:gd name="connsiteX17" fmla="*/ 150903 w 338138"/>
                <a:gd name="connsiteY17" fmla="*/ 174293 h 276226"/>
                <a:gd name="connsiteX18" fmla="*/ 150903 w 338138"/>
                <a:gd name="connsiteY18" fmla="*/ 114005 h 276226"/>
                <a:gd name="connsiteX19" fmla="*/ 150903 w 338138"/>
                <a:gd name="connsiteY19" fmla="*/ 98277 h 276226"/>
                <a:gd name="connsiteX20" fmla="*/ 152221 w 338138"/>
                <a:gd name="connsiteY20" fmla="*/ 82550 h 276226"/>
                <a:gd name="connsiteX21" fmla="*/ 142995 w 338138"/>
                <a:gd name="connsiteY21" fmla="*/ 82550 h 276226"/>
                <a:gd name="connsiteX22" fmla="*/ 138907 w 338138"/>
                <a:gd name="connsiteY22" fmla="*/ 0 h 276226"/>
                <a:gd name="connsiteX23" fmla="*/ 277814 w 338138"/>
                <a:gd name="connsiteY23" fmla="*/ 138113 h 276226"/>
                <a:gd name="connsiteX24" fmla="*/ 138907 w 338138"/>
                <a:gd name="connsiteY24" fmla="*/ 276226 h 276226"/>
                <a:gd name="connsiteX25" fmla="*/ 0 w 338138"/>
                <a:gd name="connsiteY25" fmla="*/ 138113 h 276226"/>
                <a:gd name="connsiteX26" fmla="*/ 138907 w 338138"/>
                <a:gd name="connsiteY26" fmla="*/ 0 h 276226"/>
                <a:gd name="connsiteX27" fmla="*/ 199703 w 338138"/>
                <a:gd name="connsiteY27" fmla="*/ 0 h 276226"/>
                <a:gd name="connsiteX28" fmla="*/ 338138 w 338138"/>
                <a:gd name="connsiteY28" fmla="*/ 138113 h 276226"/>
                <a:gd name="connsiteX29" fmla="*/ 199703 w 338138"/>
                <a:gd name="connsiteY29" fmla="*/ 276225 h 276226"/>
                <a:gd name="connsiteX30" fmla="*/ 182563 w 338138"/>
                <a:gd name="connsiteY30" fmla="*/ 274910 h 276226"/>
                <a:gd name="connsiteX31" fmla="*/ 303859 w 338138"/>
                <a:gd name="connsiteY31" fmla="*/ 138113 h 276226"/>
                <a:gd name="connsiteX32" fmla="*/ 182563 w 338138"/>
                <a:gd name="connsiteY32" fmla="*/ 1315 h 276226"/>
                <a:gd name="connsiteX33" fmla="*/ 199703 w 338138"/>
                <a:gd name="connsiteY3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8138" h="276226">
                  <a:moveTo>
                    <a:pt x="142995" y="82550"/>
                  </a:moveTo>
                  <a:cubicBezTo>
                    <a:pt x="140359" y="85171"/>
                    <a:pt x="136405" y="87792"/>
                    <a:pt x="129816" y="90414"/>
                  </a:cubicBezTo>
                  <a:cubicBezTo>
                    <a:pt x="124544" y="93035"/>
                    <a:pt x="117954" y="94346"/>
                    <a:pt x="110047" y="94346"/>
                  </a:cubicBezTo>
                  <a:cubicBezTo>
                    <a:pt x="110047" y="94346"/>
                    <a:pt x="110047" y="94346"/>
                    <a:pt x="104775" y="94346"/>
                  </a:cubicBezTo>
                  <a:cubicBezTo>
                    <a:pt x="104775" y="94346"/>
                    <a:pt x="104775" y="94346"/>
                    <a:pt x="104775" y="103520"/>
                  </a:cubicBezTo>
                  <a:cubicBezTo>
                    <a:pt x="104775" y="103520"/>
                    <a:pt x="104775" y="103520"/>
                    <a:pt x="129816" y="103520"/>
                  </a:cubicBezTo>
                  <a:cubicBezTo>
                    <a:pt x="129816" y="103520"/>
                    <a:pt x="129816" y="103520"/>
                    <a:pt x="129816" y="175604"/>
                  </a:cubicBezTo>
                  <a:cubicBezTo>
                    <a:pt x="129816" y="179536"/>
                    <a:pt x="129816" y="180846"/>
                    <a:pt x="128498" y="183467"/>
                  </a:cubicBezTo>
                  <a:cubicBezTo>
                    <a:pt x="127180" y="184778"/>
                    <a:pt x="125862" y="186089"/>
                    <a:pt x="123226" y="186089"/>
                  </a:cubicBezTo>
                  <a:cubicBezTo>
                    <a:pt x="121908" y="186089"/>
                    <a:pt x="119272" y="187399"/>
                    <a:pt x="114001" y="187399"/>
                  </a:cubicBezTo>
                  <a:cubicBezTo>
                    <a:pt x="110047" y="188710"/>
                    <a:pt x="107411" y="188710"/>
                    <a:pt x="104775" y="188710"/>
                  </a:cubicBezTo>
                  <a:cubicBezTo>
                    <a:pt x="104775" y="188710"/>
                    <a:pt x="104775" y="188710"/>
                    <a:pt x="104775" y="195263"/>
                  </a:cubicBezTo>
                  <a:cubicBezTo>
                    <a:pt x="104775" y="195263"/>
                    <a:pt x="104775" y="195263"/>
                    <a:pt x="174625" y="195263"/>
                  </a:cubicBezTo>
                  <a:lnTo>
                    <a:pt x="174625" y="188710"/>
                  </a:lnTo>
                  <a:cubicBezTo>
                    <a:pt x="173307" y="188710"/>
                    <a:pt x="169354" y="188710"/>
                    <a:pt x="165400" y="187399"/>
                  </a:cubicBezTo>
                  <a:cubicBezTo>
                    <a:pt x="161446" y="187399"/>
                    <a:pt x="158810" y="186089"/>
                    <a:pt x="156174" y="186089"/>
                  </a:cubicBezTo>
                  <a:cubicBezTo>
                    <a:pt x="154856" y="184778"/>
                    <a:pt x="153538" y="183467"/>
                    <a:pt x="152221" y="180846"/>
                  </a:cubicBezTo>
                  <a:cubicBezTo>
                    <a:pt x="150903" y="179536"/>
                    <a:pt x="150903" y="176914"/>
                    <a:pt x="150903" y="174293"/>
                  </a:cubicBezTo>
                  <a:cubicBezTo>
                    <a:pt x="150903" y="174293"/>
                    <a:pt x="150903" y="174293"/>
                    <a:pt x="150903" y="114005"/>
                  </a:cubicBezTo>
                  <a:cubicBezTo>
                    <a:pt x="150903" y="108762"/>
                    <a:pt x="150903" y="103520"/>
                    <a:pt x="150903" y="98277"/>
                  </a:cubicBezTo>
                  <a:cubicBezTo>
                    <a:pt x="150903" y="91724"/>
                    <a:pt x="150903" y="86482"/>
                    <a:pt x="152221" y="82550"/>
                  </a:cubicBezTo>
                  <a:cubicBezTo>
                    <a:pt x="152221" y="82550"/>
                    <a:pt x="152221" y="82550"/>
                    <a:pt x="142995" y="82550"/>
                  </a:cubicBezTo>
                  <a:close/>
                  <a:moveTo>
                    <a:pt x="138907" y="0"/>
                  </a:moveTo>
                  <a:cubicBezTo>
                    <a:pt x="215623" y="0"/>
                    <a:pt x="277814" y="61835"/>
                    <a:pt x="277814" y="138113"/>
                  </a:cubicBezTo>
                  <a:cubicBezTo>
                    <a:pt x="277814" y="214391"/>
                    <a:pt x="215623" y="276226"/>
                    <a:pt x="138907" y="276226"/>
                  </a:cubicBezTo>
                  <a:cubicBezTo>
                    <a:pt x="62191" y="276226"/>
                    <a:pt x="0" y="214391"/>
                    <a:pt x="0" y="138113"/>
                  </a:cubicBezTo>
                  <a:cubicBezTo>
                    <a:pt x="0" y="61835"/>
                    <a:pt x="62191" y="0"/>
                    <a:pt x="138907" y="0"/>
                  </a:cubicBezTo>
                  <a:close/>
                  <a:moveTo>
                    <a:pt x="199703" y="0"/>
                  </a:moveTo>
                  <a:cubicBezTo>
                    <a:pt x="276172" y="0"/>
                    <a:pt x="338138" y="61822"/>
                    <a:pt x="338138" y="138113"/>
                  </a:cubicBezTo>
                  <a:cubicBezTo>
                    <a:pt x="338138" y="214403"/>
                    <a:pt x="276172" y="276225"/>
                    <a:pt x="199703" y="276225"/>
                  </a:cubicBezTo>
                  <a:cubicBezTo>
                    <a:pt x="193111" y="276225"/>
                    <a:pt x="187837" y="276225"/>
                    <a:pt x="182563" y="274910"/>
                  </a:cubicBezTo>
                  <a:cubicBezTo>
                    <a:pt x="251122" y="267018"/>
                    <a:pt x="303859" y="209142"/>
                    <a:pt x="303859" y="138113"/>
                  </a:cubicBezTo>
                  <a:cubicBezTo>
                    <a:pt x="303859" y="67083"/>
                    <a:pt x="251122" y="9208"/>
                    <a:pt x="182563" y="1315"/>
                  </a:cubicBezTo>
                  <a:cubicBezTo>
                    <a:pt x="187837" y="0"/>
                    <a:pt x="193111" y="0"/>
                    <a:pt x="199703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543478" y="3126597"/>
            <a:ext cx="885075" cy="885075"/>
            <a:chOff x="1295604" y="4017443"/>
            <a:chExt cx="1091996" cy="1091996"/>
          </a:xfrm>
          <a:solidFill>
            <a:schemeClr val="bg1">
              <a:lumMod val="95000"/>
            </a:schemeClr>
          </a:solidFill>
        </p:grpSpPr>
        <p:sp>
          <p:nvSpPr>
            <p:cNvPr id="66" name="矩形 65"/>
            <p:cNvSpPr/>
            <p:nvPr/>
          </p:nvSpPr>
          <p:spPr>
            <a:xfrm>
              <a:off x="1295604" y="4017443"/>
              <a:ext cx="1091996" cy="1091996"/>
            </a:xfrm>
            <a:prstGeom prst="rect">
              <a:avLst/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67" name="椭圆 18"/>
            <p:cNvSpPr/>
            <p:nvPr/>
          </p:nvSpPr>
          <p:spPr>
            <a:xfrm>
              <a:off x="1604164" y="4351138"/>
              <a:ext cx="474876" cy="440739"/>
            </a:xfrm>
            <a:custGeom>
              <a:avLst/>
              <a:gdLst>
                <a:gd name="connsiteX0" fmla="*/ 288132 w 338138"/>
                <a:gd name="connsiteY0" fmla="*/ 223343 h 313831"/>
                <a:gd name="connsiteX1" fmla="*/ 279400 w 338138"/>
                <a:gd name="connsiteY1" fmla="*/ 231281 h 313831"/>
                <a:gd name="connsiteX2" fmla="*/ 288132 w 338138"/>
                <a:gd name="connsiteY2" fmla="*/ 239219 h 313831"/>
                <a:gd name="connsiteX3" fmla="*/ 296864 w 338138"/>
                <a:gd name="connsiteY3" fmla="*/ 231281 h 313831"/>
                <a:gd name="connsiteX4" fmla="*/ 288132 w 338138"/>
                <a:gd name="connsiteY4" fmla="*/ 223343 h 313831"/>
                <a:gd name="connsiteX5" fmla="*/ 261938 w 338138"/>
                <a:gd name="connsiteY5" fmla="*/ 223343 h 313831"/>
                <a:gd name="connsiteX6" fmla="*/ 254000 w 338138"/>
                <a:gd name="connsiteY6" fmla="*/ 231281 h 313831"/>
                <a:gd name="connsiteX7" fmla="*/ 261938 w 338138"/>
                <a:gd name="connsiteY7" fmla="*/ 239219 h 313831"/>
                <a:gd name="connsiteX8" fmla="*/ 269876 w 338138"/>
                <a:gd name="connsiteY8" fmla="*/ 231281 h 313831"/>
                <a:gd name="connsiteX9" fmla="*/ 261938 w 338138"/>
                <a:gd name="connsiteY9" fmla="*/ 223343 h 313831"/>
                <a:gd name="connsiteX10" fmla="*/ 116535 w 338138"/>
                <a:gd name="connsiteY10" fmla="*/ 45543 h 313831"/>
                <a:gd name="connsiteX11" fmla="*/ 141773 w 338138"/>
                <a:gd name="connsiteY11" fmla="*/ 88073 h 313831"/>
                <a:gd name="connsiteX12" fmla="*/ 108565 w 338138"/>
                <a:gd name="connsiteY12" fmla="*/ 102693 h 313831"/>
                <a:gd name="connsiteX13" fmla="*/ 87312 w 338138"/>
                <a:gd name="connsiteY13" fmla="*/ 74783 h 313831"/>
                <a:gd name="connsiteX14" fmla="*/ 116535 w 338138"/>
                <a:gd name="connsiteY14" fmla="*/ 45543 h 313831"/>
                <a:gd name="connsiteX15" fmla="*/ 254349 w 338138"/>
                <a:gd name="connsiteY15" fmla="*/ 30428 h 313831"/>
                <a:gd name="connsiteX16" fmla="*/ 275361 w 338138"/>
                <a:gd name="connsiteY16" fmla="*/ 48787 h 313831"/>
                <a:gd name="connsiteX17" fmla="*/ 255662 w 338138"/>
                <a:gd name="connsiteY17" fmla="*/ 85507 h 313831"/>
                <a:gd name="connsiteX18" fmla="*/ 266168 w 338138"/>
                <a:gd name="connsiteY18" fmla="*/ 89441 h 313831"/>
                <a:gd name="connsiteX19" fmla="*/ 289806 w 338138"/>
                <a:gd name="connsiteY19" fmla="*/ 80261 h 313831"/>
                <a:gd name="connsiteX20" fmla="*/ 287180 w 338138"/>
                <a:gd name="connsiteY20" fmla="*/ 109113 h 313831"/>
                <a:gd name="connsiteX21" fmla="*/ 225458 w 338138"/>
                <a:gd name="connsiteY21" fmla="*/ 111735 h 313831"/>
                <a:gd name="connsiteX22" fmla="*/ 92823 w 338138"/>
                <a:gd name="connsiteY22" fmla="*/ 166815 h 313831"/>
                <a:gd name="connsiteX23" fmla="*/ 75751 w 338138"/>
                <a:gd name="connsiteY23" fmla="*/ 127472 h 313831"/>
                <a:gd name="connsiteX24" fmla="*/ 208386 w 338138"/>
                <a:gd name="connsiteY24" fmla="*/ 72393 h 313831"/>
                <a:gd name="connsiteX25" fmla="*/ 242530 w 338138"/>
                <a:gd name="connsiteY25" fmla="*/ 33050 h 313831"/>
                <a:gd name="connsiteX26" fmla="*/ 254349 w 338138"/>
                <a:gd name="connsiteY26" fmla="*/ 30428 h 313831"/>
                <a:gd name="connsiteX27" fmla="*/ 186871 w 338138"/>
                <a:gd name="connsiteY27" fmla="*/ 24906 h 313831"/>
                <a:gd name="connsiteX28" fmla="*/ 231775 w 338138"/>
                <a:gd name="connsiteY28" fmla="*/ 24906 h 313831"/>
                <a:gd name="connsiteX29" fmla="*/ 207282 w 338138"/>
                <a:gd name="connsiteY29" fmla="*/ 48190 h 313831"/>
                <a:gd name="connsiteX30" fmla="*/ 201839 w 338138"/>
                <a:gd name="connsiteY30" fmla="*/ 59831 h 313831"/>
                <a:gd name="connsiteX31" fmla="*/ 184150 w 338138"/>
                <a:gd name="connsiteY31" fmla="*/ 45603 h 313831"/>
                <a:gd name="connsiteX32" fmla="*/ 186871 w 338138"/>
                <a:gd name="connsiteY32" fmla="*/ 24906 h 313831"/>
                <a:gd name="connsiteX33" fmla="*/ 18492 w 338138"/>
                <a:gd name="connsiteY33" fmla="*/ 24906 h 313831"/>
                <a:gd name="connsiteX34" fmla="*/ 43588 w 338138"/>
                <a:gd name="connsiteY34" fmla="*/ 24906 h 313831"/>
                <a:gd name="connsiteX35" fmla="*/ 46230 w 338138"/>
                <a:gd name="connsiteY35" fmla="*/ 46015 h 313831"/>
                <a:gd name="connsiteX36" fmla="*/ 29059 w 338138"/>
                <a:gd name="connsiteY36" fmla="*/ 63166 h 313831"/>
                <a:gd name="connsiteX37" fmla="*/ 31700 w 338138"/>
                <a:gd name="connsiteY37" fmla="*/ 96148 h 313831"/>
                <a:gd name="connsiteX38" fmla="*/ 31700 w 338138"/>
                <a:gd name="connsiteY38" fmla="*/ 206969 h 313831"/>
                <a:gd name="connsiteX39" fmla="*/ 39626 w 338138"/>
                <a:gd name="connsiteY39" fmla="*/ 214884 h 313831"/>
                <a:gd name="connsiteX40" fmla="*/ 298512 w 338138"/>
                <a:gd name="connsiteY40" fmla="*/ 214884 h 313831"/>
                <a:gd name="connsiteX41" fmla="*/ 306438 w 338138"/>
                <a:gd name="connsiteY41" fmla="*/ 206969 h 313831"/>
                <a:gd name="connsiteX42" fmla="*/ 306438 w 338138"/>
                <a:gd name="connsiteY42" fmla="*/ 104064 h 313831"/>
                <a:gd name="connsiteX43" fmla="*/ 306438 w 338138"/>
                <a:gd name="connsiteY43" fmla="*/ 77678 h 313831"/>
                <a:gd name="connsiteX44" fmla="*/ 274737 w 338138"/>
                <a:gd name="connsiteY44" fmla="*/ 61846 h 313831"/>
                <a:gd name="connsiteX45" fmla="*/ 281341 w 338138"/>
                <a:gd name="connsiteY45" fmla="*/ 59208 h 313831"/>
                <a:gd name="connsiteX46" fmla="*/ 280021 w 338138"/>
                <a:gd name="connsiteY46" fmla="*/ 24906 h 313831"/>
                <a:gd name="connsiteX47" fmla="*/ 319646 w 338138"/>
                <a:gd name="connsiteY47" fmla="*/ 24906 h 313831"/>
                <a:gd name="connsiteX48" fmla="*/ 338138 w 338138"/>
                <a:gd name="connsiteY48" fmla="*/ 43376 h 313831"/>
                <a:gd name="connsiteX49" fmla="*/ 338138 w 338138"/>
                <a:gd name="connsiteY49" fmla="*/ 234674 h 313831"/>
                <a:gd name="connsiteX50" fmla="*/ 319646 w 338138"/>
                <a:gd name="connsiteY50" fmla="*/ 251825 h 313831"/>
                <a:gd name="connsiteX51" fmla="*/ 200769 w 338138"/>
                <a:gd name="connsiteY51" fmla="*/ 251825 h 313831"/>
                <a:gd name="connsiteX52" fmla="*/ 216620 w 338138"/>
                <a:gd name="connsiteY52" fmla="*/ 290084 h 313831"/>
                <a:gd name="connsiteX53" fmla="*/ 224545 w 338138"/>
                <a:gd name="connsiteY53" fmla="*/ 290084 h 313831"/>
                <a:gd name="connsiteX54" fmla="*/ 235112 w 338138"/>
                <a:gd name="connsiteY54" fmla="*/ 301958 h 313831"/>
                <a:gd name="connsiteX55" fmla="*/ 224545 w 338138"/>
                <a:gd name="connsiteY55" fmla="*/ 313831 h 313831"/>
                <a:gd name="connsiteX56" fmla="*/ 113593 w 338138"/>
                <a:gd name="connsiteY56" fmla="*/ 313831 h 313831"/>
                <a:gd name="connsiteX57" fmla="*/ 103026 w 338138"/>
                <a:gd name="connsiteY57" fmla="*/ 301958 h 313831"/>
                <a:gd name="connsiteX58" fmla="*/ 113593 w 338138"/>
                <a:gd name="connsiteY58" fmla="*/ 290084 h 313831"/>
                <a:gd name="connsiteX59" fmla="*/ 121518 w 338138"/>
                <a:gd name="connsiteY59" fmla="*/ 290084 h 313831"/>
                <a:gd name="connsiteX60" fmla="*/ 137369 w 338138"/>
                <a:gd name="connsiteY60" fmla="*/ 251825 h 313831"/>
                <a:gd name="connsiteX61" fmla="*/ 18492 w 338138"/>
                <a:gd name="connsiteY61" fmla="*/ 251825 h 313831"/>
                <a:gd name="connsiteX62" fmla="*/ 0 w 338138"/>
                <a:gd name="connsiteY62" fmla="*/ 234674 h 313831"/>
                <a:gd name="connsiteX63" fmla="*/ 0 w 338138"/>
                <a:gd name="connsiteY63" fmla="*/ 43376 h 313831"/>
                <a:gd name="connsiteX64" fmla="*/ 18492 w 338138"/>
                <a:gd name="connsiteY64" fmla="*/ 24906 h 313831"/>
                <a:gd name="connsiteX65" fmla="*/ 109666 w 338138"/>
                <a:gd name="connsiteY65" fmla="*/ 1 h 313831"/>
                <a:gd name="connsiteX66" fmla="*/ 126932 w 338138"/>
                <a:gd name="connsiteY66" fmla="*/ 267 h 313831"/>
                <a:gd name="connsiteX67" fmla="*/ 133580 w 338138"/>
                <a:gd name="connsiteY67" fmla="*/ 18637 h 313831"/>
                <a:gd name="connsiteX68" fmla="*/ 144218 w 338138"/>
                <a:gd name="connsiteY68" fmla="*/ 22573 h 313831"/>
                <a:gd name="connsiteX69" fmla="*/ 177460 w 338138"/>
                <a:gd name="connsiteY69" fmla="*/ 29134 h 313831"/>
                <a:gd name="connsiteX70" fmla="*/ 168152 w 338138"/>
                <a:gd name="connsiteY70" fmla="*/ 47504 h 313831"/>
                <a:gd name="connsiteX71" fmla="*/ 173471 w 338138"/>
                <a:gd name="connsiteY71" fmla="*/ 58001 h 313831"/>
                <a:gd name="connsiteX72" fmla="*/ 192087 w 338138"/>
                <a:gd name="connsiteY72" fmla="*/ 67186 h 313831"/>
                <a:gd name="connsiteX73" fmla="*/ 154855 w 338138"/>
                <a:gd name="connsiteY73" fmla="*/ 82931 h 313831"/>
                <a:gd name="connsiteX74" fmla="*/ 116294 w 338138"/>
                <a:gd name="connsiteY74" fmla="*/ 35695 h 313831"/>
                <a:gd name="connsiteX75" fmla="*/ 76403 w 338138"/>
                <a:gd name="connsiteY75" fmla="*/ 75059 h 313831"/>
                <a:gd name="connsiteX76" fmla="*/ 93689 w 338138"/>
                <a:gd name="connsiteY76" fmla="*/ 107862 h 313831"/>
                <a:gd name="connsiteX77" fmla="*/ 59117 w 338138"/>
                <a:gd name="connsiteY77" fmla="*/ 124919 h 313831"/>
                <a:gd name="connsiteX78" fmla="*/ 63106 w 338138"/>
                <a:gd name="connsiteY78" fmla="*/ 102613 h 313831"/>
                <a:gd name="connsiteX79" fmla="*/ 59117 w 338138"/>
                <a:gd name="connsiteY79" fmla="*/ 92116 h 313831"/>
                <a:gd name="connsiteX80" fmla="*/ 40501 w 338138"/>
                <a:gd name="connsiteY80" fmla="*/ 63249 h 313831"/>
                <a:gd name="connsiteX81" fmla="*/ 59117 w 338138"/>
                <a:gd name="connsiteY81" fmla="*/ 58001 h 313831"/>
                <a:gd name="connsiteX82" fmla="*/ 63106 w 338138"/>
                <a:gd name="connsiteY82" fmla="*/ 47504 h 313831"/>
                <a:gd name="connsiteX83" fmla="*/ 69755 w 338138"/>
                <a:gd name="connsiteY83" fmla="*/ 14700 h 313831"/>
                <a:gd name="connsiteX84" fmla="*/ 88370 w 338138"/>
                <a:gd name="connsiteY84" fmla="*/ 22573 h 313831"/>
                <a:gd name="connsiteX85" fmla="*/ 99008 w 338138"/>
                <a:gd name="connsiteY85" fmla="*/ 18637 h 313831"/>
                <a:gd name="connsiteX86" fmla="*/ 109666 w 338138"/>
                <a:gd name="connsiteY86" fmla="*/ 1 h 3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851619" y="4358351"/>
            <a:ext cx="5021169" cy="982722"/>
            <a:chOff x="2291702" y="1996460"/>
            <a:chExt cx="4874849" cy="982722"/>
          </a:xfrm>
        </p:grpSpPr>
        <p:sp>
          <p:nvSpPr>
            <p:cNvPr id="69" name="TextBox 11"/>
            <p:cNvSpPr txBox="1"/>
            <p:nvPr/>
          </p:nvSpPr>
          <p:spPr>
            <a:xfrm>
              <a:off x="2291702" y="2336570"/>
              <a:ext cx="4874849" cy="6426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en-US" altLang="zh-CN" kern="0" dirty="0">
                  <a:solidFill>
                    <a:prstClr val="white"/>
                  </a:solidFill>
                </a:rPr>
                <a:t>The other goal is to make analysis for hotels and customers.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289044" y="1756510"/>
            <a:ext cx="7229355" cy="1203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GB" altLang="zh-CN" sz="1800" kern="0" dirty="0">
                <a:solidFill>
                  <a:prstClr val="white"/>
                </a:solidFill>
              </a:rPr>
              <a:t>Our project is to provide hotel reservation service overall worldwide and keep it easy to customer to use our system and select the suitable hotel for him.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70578" y="313809"/>
            <a:ext cx="5049255" cy="643894"/>
            <a:chOff x="4672467" y="550669"/>
            <a:chExt cx="2847066" cy="643894"/>
          </a:xfrm>
        </p:grpSpPr>
        <p:sp>
          <p:nvSpPr>
            <p:cNvPr id="73" name="矩形 72"/>
            <p:cNvSpPr/>
            <p:nvPr/>
          </p:nvSpPr>
          <p:spPr>
            <a:xfrm>
              <a:off x="4813227" y="550669"/>
              <a:ext cx="2565546" cy="6438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our Project?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672467" y="757725"/>
              <a:ext cx="2847066" cy="219075"/>
              <a:chOff x="4476750" y="733424"/>
              <a:chExt cx="2847066" cy="219075"/>
            </a:xfrm>
          </p:grpSpPr>
          <p:sp>
            <p:nvSpPr>
              <p:cNvPr id="75" name="菱形 74"/>
              <p:cNvSpPr/>
              <p:nvPr/>
            </p:nvSpPr>
            <p:spPr>
              <a:xfrm>
                <a:off x="4476750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76" name="菱形 75"/>
              <p:cNvSpPr/>
              <p:nvPr/>
            </p:nvSpPr>
            <p:spPr>
              <a:xfrm>
                <a:off x="7104741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10836725" y="6308725"/>
            <a:ext cx="620861" cy="259333"/>
            <a:chOff x="9991936" y="2705194"/>
            <a:chExt cx="620861" cy="259333"/>
          </a:xfrm>
        </p:grpSpPr>
        <p:sp>
          <p:nvSpPr>
            <p:cNvPr id="78" name="椭圆 4"/>
            <p:cNvSpPr/>
            <p:nvPr/>
          </p:nvSpPr>
          <p:spPr>
            <a:xfrm rot="16200000">
              <a:off x="999172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79" name="椭圆 37"/>
            <p:cNvSpPr/>
            <p:nvPr/>
          </p:nvSpPr>
          <p:spPr>
            <a:xfrm rot="5400000">
              <a:off x="1035367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pic>
        <p:nvPicPr>
          <p:cNvPr id="1026" name="Picture 2" descr="فندق مكة رافلز | عمرة بوكينجز">
            <a:extLst>
              <a:ext uri="{FF2B5EF4-FFF2-40B4-BE49-F238E27FC236}">
                <a16:creationId xmlns:a16="http://schemas.microsoft.com/office/drawing/2014/main" id="{5727CF41-505C-7A29-7F8B-F5B843FD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1" y="3175183"/>
            <a:ext cx="4874848" cy="30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71922"/>
      </p:ext>
    </p:extLst>
  </p:cSld>
  <p:clrMapOvr>
    <a:masterClrMapping/>
  </p:clrMapOvr>
  <p:transition spd="slow" advClick="0" advTm="317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4"/>
          <p:cNvSpPr/>
          <p:nvPr/>
        </p:nvSpPr>
        <p:spPr>
          <a:xfrm>
            <a:off x="4727054" y="3099712"/>
            <a:ext cx="6768752" cy="12298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6600" b="1" dirty="0">
                <a:solidFill>
                  <a:prstClr val="white"/>
                </a:solidFill>
              </a:rPr>
              <a:t>Milestones</a:t>
            </a:r>
            <a:endParaRPr lang="zh-CN" altLang="en-US" sz="6600" b="1" dirty="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0996" y="2897816"/>
            <a:ext cx="1611304" cy="1611304"/>
            <a:chOff x="7718665" y="2539784"/>
            <a:chExt cx="2896028" cy="2896028"/>
          </a:xfrm>
        </p:grpSpPr>
        <p:sp>
          <p:nvSpPr>
            <p:cNvPr id="20" name="椭圆 19"/>
            <p:cNvSpPr/>
            <p:nvPr/>
          </p:nvSpPr>
          <p:spPr>
            <a:xfrm>
              <a:off x="7718665" y="2539784"/>
              <a:ext cx="2896028" cy="2896028"/>
            </a:xfrm>
            <a:prstGeom prst="ellipse">
              <a:avLst/>
            </a:prstGeom>
            <a:solidFill>
              <a:sysClr val="window" lastClr="FFFFFF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>
              <a:off x="7883905" y="3181490"/>
              <a:ext cx="2565546" cy="1652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</a:rPr>
                <a:t>0</a:t>
              </a:r>
              <a:r>
                <a:rPr lang="en-US" altLang="zh-CN" sz="4800" b="1" kern="0" dirty="0">
                  <a:solidFill>
                    <a:srgbClr val="44546A"/>
                  </a:solidFill>
                </a:rPr>
                <a:t>2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8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423356" y="2821740"/>
            <a:ext cx="2109611" cy="1298221"/>
            <a:chOff x="1314450" y="2089107"/>
            <a:chExt cx="1582208" cy="973666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1314450" y="2089107"/>
              <a:ext cx="1582208" cy="973666"/>
            </a:xfrm>
            <a:custGeom>
              <a:avLst/>
              <a:gdLst>
                <a:gd name="T0" fmla="*/ 1232 w 1300"/>
                <a:gd name="T1" fmla="*/ 622 h 800"/>
                <a:gd name="T2" fmla="*/ 1232 w 1300"/>
                <a:gd name="T3" fmla="*/ 590 h 800"/>
                <a:gd name="T4" fmla="*/ 1226 w 1300"/>
                <a:gd name="T5" fmla="*/ 528 h 800"/>
                <a:gd name="T6" fmla="*/ 1212 w 1300"/>
                <a:gd name="T7" fmla="*/ 468 h 800"/>
                <a:gd name="T8" fmla="*/ 1194 w 1300"/>
                <a:gd name="T9" fmla="*/ 408 h 800"/>
                <a:gd name="T10" fmla="*/ 1170 w 1300"/>
                <a:gd name="T11" fmla="*/ 354 h 800"/>
                <a:gd name="T12" fmla="*/ 1142 w 1300"/>
                <a:gd name="T13" fmla="*/ 300 h 800"/>
                <a:gd name="T14" fmla="*/ 1108 w 1300"/>
                <a:gd name="T15" fmla="*/ 250 h 800"/>
                <a:gd name="T16" fmla="*/ 1070 w 1300"/>
                <a:gd name="T17" fmla="*/ 204 h 800"/>
                <a:gd name="T18" fmla="*/ 1028 w 1300"/>
                <a:gd name="T19" fmla="*/ 162 h 800"/>
                <a:gd name="T20" fmla="*/ 982 w 1300"/>
                <a:gd name="T21" fmla="*/ 124 h 800"/>
                <a:gd name="T22" fmla="*/ 932 w 1300"/>
                <a:gd name="T23" fmla="*/ 90 h 800"/>
                <a:gd name="T24" fmla="*/ 880 w 1300"/>
                <a:gd name="T25" fmla="*/ 62 h 800"/>
                <a:gd name="T26" fmla="*/ 824 w 1300"/>
                <a:gd name="T27" fmla="*/ 38 h 800"/>
                <a:gd name="T28" fmla="*/ 766 w 1300"/>
                <a:gd name="T29" fmla="*/ 20 h 800"/>
                <a:gd name="T30" fmla="*/ 704 w 1300"/>
                <a:gd name="T31" fmla="*/ 8 h 800"/>
                <a:gd name="T32" fmla="*/ 642 w 1300"/>
                <a:gd name="T33" fmla="*/ 2 h 800"/>
                <a:gd name="T34" fmla="*/ 610 w 1300"/>
                <a:gd name="T35" fmla="*/ 0 h 800"/>
                <a:gd name="T36" fmla="*/ 556 w 1300"/>
                <a:gd name="T37" fmla="*/ 4 h 800"/>
                <a:gd name="T38" fmla="*/ 450 w 1300"/>
                <a:gd name="T39" fmla="*/ 22 h 800"/>
                <a:gd name="T40" fmla="*/ 350 w 1300"/>
                <a:gd name="T41" fmla="*/ 58 h 800"/>
                <a:gd name="T42" fmla="*/ 260 w 1300"/>
                <a:gd name="T43" fmla="*/ 110 h 800"/>
                <a:gd name="T44" fmla="*/ 180 w 1300"/>
                <a:gd name="T45" fmla="*/ 174 h 800"/>
                <a:gd name="T46" fmla="*/ 110 w 1300"/>
                <a:gd name="T47" fmla="*/ 252 h 800"/>
                <a:gd name="T48" fmla="*/ 56 w 1300"/>
                <a:gd name="T49" fmla="*/ 340 h 800"/>
                <a:gd name="T50" fmla="*/ 16 w 1300"/>
                <a:gd name="T51" fmla="*/ 438 h 800"/>
                <a:gd name="T52" fmla="*/ 2 w 1300"/>
                <a:gd name="T53" fmla="*/ 490 h 800"/>
                <a:gd name="T54" fmla="*/ 0 w 1300"/>
                <a:gd name="T55" fmla="*/ 514 h 800"/>
                <a:gd name="T56" fmla="*/ 4 w 1300"/>
                <a:gd name="T57" fmla="*/ 540 h 800"/>
                <a:gd name="T58" fmla="*/ 12 w 1300"/>
                <a:gd name="T59" fmla="*/ 562 h 800"/>
                <a:gd name="T60" fmla="*/ 24 w 1300"/>
                <a:gd name="T61" fmla="*/ 582 h 800"/>
                <a:gd name="T62" fmla="*/ 42 w 1300"/>
                <a:gd name="T63" fmla="*/ 598 h 800"/>
                <a:gd name="T64" fmla="*/ 62 w 1300"/>
                <a:gd name="T65" fmla="*/ 612 h 800"/>
                <a:gd name="T66" fmla="*/ 84 w 1300"/>
                <a:gd name="T67" fmla="*/ 620 h 800"/>
                <a:gd name="T68" fmla="*/ 110 w 1300"/>
                <a:gd name="T69" fmla="*/ 622 h 800"/>
                <a:gd name="T70" fmla="*/ 110 w 1300"/>
                <a:gd name="T71" fmla="*/ 622 h 800"/>
                <a:gd name="T72" fmla="*/ 146 w 1300"/>
                <a:gd name="T73" fmla="*/ 616 h 800"/>
                <a:gd name="T74" fmla="*/ 178 w 1300"/>
                <a:gd name="T75" fmla="*/ 598 h 800"/>
                <a:gd name="T76" fmla="*/ 202 w 1300"/>
                <a:gd name="T77" fmla="*/ 572 h 800"/>
                <a:gd name="T78" fmla="*/ 216 w 1300"/>
                <a:gd name="T79" fmla="*/ 536 h 800"/>
                <a:gd name="T80" fmla="*/ 226 w 1300"/>
                <a:gd name="T81" fmla="*/ 504 h 800"/>
                <a:gd name="T82" fmla="*/ 252 w 1300"/>
                <a:gd name="T83" fmla="*/ 440 h 800"/>
                <a:gd name="T84" fmla="*/ 286 w 1300"/>
                <a:gd name="T85" fmla="*/ 382 h 800"/>
                <a:gd name="T86" fmla="*/ 330 w 1300"/>
                <a:gd name="T87" fmla="*/ 332 h 800"/>
                <a:gd name="T88" fmla="*/ 382 w 1300"/>
                <a:gd name="T89" fmla="*/ 290 h 800"/>
                <a:gd name="T90" fmla="*/ 442 w 1300"/>
                <a:gd name="T91" fmla="*/ 256 h 800"/>
                <a:gd name="T92" fmla="*/ 506 w 1300"/>
                <a:gd name="T93" fmla="*/ 234 h 800"/>
                <a:gd name="T94" fmla="*/ 574 w 1300"/>
                <a:gd name="T95" fmla="*/ 222 h 800"/>
                <a:gd name="T96" fmla="*/ 610 w 1300"/>
                <a:gd name="T97" fmla="*/ 220 h 800"/>
                <a:gd name="T98" fmla="*/ 692 w 1300"/>
                <a:gd name="T99" fmla="*/ 228 h 800"/>
                <a:gd name="T100" fmla="*/ 768 w 1300"/>
                <a:gd name="T101" fmla="*/ 252 h 800"/>
                <a:gd name="T102" fmla="*/ 836 w 1300"/>
                <a:gd name="T103" fmla="*/ 288 h 800"/>
                <a:gd name="T104" fmla="*/ 896 w 1300"/>
                <a:gd name="T105" fmla="*/ 338 h 800"/>
                <a:gd name="T106" fmla="*/ 944 w 1300"/>
                <a:gd name="T107" fmla="*/ 398 h 800"/>
                <a:gd name="T108" fmla="*/ 982 w 1300"/>
                <a:gd name="T109" fmla="*/ 466 h 800"/>
                <a:gd name="T110" fmla="*/ 1006 w 1300"/>
                <a:gd name="T111" fmla="*/ 542 h 800"/>
                <a:gd name="T112" fmla="*/ 1014 w 1300"/>
                <a:gd name="T113" fmla="*/ 622 h 800"/>
                <a:gd name="T114" fmla="*/ 944 w 1300"/>
                <a:gd name="T115" fmla="*/ 622 h 800"/>
                <a:gd name="T116" fmla="*/ 1300 w 1300"/>
                <a:gd name="T117" fmla="*/ 62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0" h="800">
                  <a:moveTo>
                    <a:pt x="1232" y="622"/>
                  </a:moveTo>
                  <a:lnTo>
                    <a:pt x="1232" y="622"/>
                  </a:lnTo>
                  <a:lnTo>
                    <a:pt x="1232" y="622"/>
                  </a:lnTo>
                  <a:lnTo>
                    <a:pt x="1232" y="590"/>
                  </a:lnTo>
                  <a:lnTo>
                    <a:pt x="1230" y="558"/>
                  </a:lnTo>
                  <a:lnTo>
                    <a:pt x="1226" y="528"/>
                  </a:lnTo>
                  <a:lnTo>
                    <a:pt x="1220" y="498"/>
                  </a:lnTo>
                  <a:lnTo>
                    <a:pt x="1212" y="468"/>
                  </a:lnTo>
                  <a:lnTo>
                    <a:pt x="1204" y="438"/>
                  </a:lnTo>
                  <a:lnTo>
                    <a:pt x="1194" y="408"/>
                  </a:lnTo>
                  <a:lnTo>
                    <a:pt x="1184" y="380"/>
                  </a:lnTo>
                  <a:lnTo>
                    <a:pt x="1170" y="354"/>
                  </a:lnTo>
                  <a:lnTo>
                    <a:pt x="1158" y="326"/>
                  </a:lnTo>
                  <a:lnTo>
                    <a:pt x="1142" y="300"/>
                  </a:lnTo>
                  <a:lnTo>
                    <a:pt x="1126" y="276"/>
                  </a:lnTo>
                  <a:lnTo>
                    <a:pt x="1108" y="250"/>
                  </a:lnTo>
                  <a:lnTo>
                    <a:pt x="1090" y="228"/>
                  </a:lnTo>
                  <a:lnTo>
                    <a:pt x="1070" y="204"/>
                  </a:lnTo>
                  <a:lnTo>
                    <a:pt x="1050" y="182"/>
                  </a:lnTo>
                  <a:lnTo>
                    <a:pt x="1028" y="162"/>
                  </a:lnTo>
                  <a:lnTo>
                    <a:pt x="1006" y="142"/>
                  </a:lnTo>
                  <a:lnTo>
                    <a:pt x="982" y="124"/>
                  </a:lnTo>
                  <a:lnTo>
                    <a:pt x="958" y="106"/>
                  </a:lnTo>
                  <a:lnTo>
                    <a:pt x="932" y="90"/>
                  </a:lnTo>
                  <a:lnTo>
                    <a:pt x="906" y="76"/>
                  </a:lnTo>
                  <a:lnTo>
                    <a:pt x="880" y="62"/>
                  </a:lnTo>
                  <a:lnTo>
                    <a:pt x="852" y="50"/>
                  </a:lnTo>
                  <a:lnTo>
                    <a:pt x="824" y="38"/>
                  </a:lnTo>
                  <a:lnTo>
                    <a:pt x="796" y="28"/>
                  </a:lnTo>
                  <a:lnTo>
                    <a:pt x="766" y="20"/>
                  </a:lnTo>
                  <a:lnTo>
                    <a:pt x="736" y="14"/>
                  </a:lnTo>
                  <a:lnTo>
                    <a:pt x="704" y="8"/>
                  </a:lnTo>
                  <a:lnTo>
                    <a:pt x="674" y="4"/>
                  </a:lnTo>
                  <a:lnTo>
                    <a:pt x="642" y="2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2" y="2"/>
                  </a:lnTo>
                  <a:lnTo>
                    <a:pt x="556" y="4"/>
                  </a:lnTo>
                  <a:lnTo>
                    <a:pt x="502" y="10"/>
                  </a:lnTo>
                  <a:lnTo>
                    <a:pt x="450" y="22"/>
                  </a:lnTo>
                  <a:lnTo>
                    <a:pt x="398" y="38"/>
                  </a:lnTo>
                  <a:lnTo>
                    <a:pt x="350" y="58"/>
                  </a:lnTo>
                  <a:lnTo>
                    <a:pt x="304" y="82"/>
                  </a:lnTo>
                  <a:lnTo>
                    <a:pt x="260" y="110"/>
                  </a:lnTo>
                  <a:lnTo>
                    <a:pt x="218" y="140"/>
                  </a:lnTo>
                  <a:lnTo>
                    <a:pt x="180" y="174"/>
                  </a:lnTo>
                  <a:lnTo>
                    <a:pt x="144" y="212"/>
                  </a:lnTo>
                  <a:lnTo>
                    <a:pt x="110" y="252"/>
                  </a:lnTo>
                  <a:lnTo>
                    <a:pt x="82" y="296"/>
                  </a:lnTo>
                  <a:lnTo>
                    <a:pt x="56" y="340"/>
                  </a:lnTo>
                  <a:lnTo>
                    <a:pt x="34" y="388"/>
                  </a:lnTo>
                  <a:lnTo>
                    <a:pt x="16" y="438"/>
                  </a:lnTo>
                  <a:lnTo>
                    <a:pt x="2" y="490"/>
                  </a:lnTo>
                  <a:lnTo>
                    <a:pt x="2" y="490"/>
                  </a:lnTo>
                  <a:lnTo>
                    <a:pt x="0" y="502"/>
                  </a:lnTo>
                  <a:lnTo>
                    <a:pt x="0" y="514"/>
                  </a:lnTo>
                  <a:lnTo>
                    <a:pt x="2" y="528"/>
                  </a:lnTo>
                  <a:lnTo>
                    <a:pt x="4" y="540"/>
                  </a:lnTo>
                  <a:lnTo>
                    <a:pt x="6" y="550"/>
                  </a:lnTo>
                  <a:lnTo>
                    <a:pt x="12" y="562"/>
                  </a:lnTo>
                  <a:lnTo>
                    <a:pt x="18" y="572"/>
                  </a:lnTo>
                  <a:lnTo>
                    <a:pt x="24" y="582"/>
                  </a:lnTo>
                  <a:lnTo>
                    <a:pt x="32" y="590"/>
                  </a:lnTo>
                  <a:lnTo>
                    <a:pt x="42" y="598"/>
                  </a:lnTo>
                  <a:lnTo>
                    <a:pt x="52" y="606"/>
                  </a:lnTo>
                  <a:lnTo>
                    <a:pt x="62" y="612"/>
                  </a:lnTo>
                  <a:lnTo>
                    <a:pt x="72" y="616"/>
                  </a:lnTo>
                  <a:lnTo>
                    <a:pt x="84" y="620"/>
                  </a:lnTo>
                  <a:lnTo>
                    <a:pt x="96" y="622"/>
                  </a:lnTo>
                  <a:lnTo>
                    <a:pt x="110" y="622"/>
                  </a:lnTo>
                  <a:lnTo>
                    <a:pt x="110" y="622"/>
                  </a:lnTo>
                  <a:lnTo>
                    <a:pt x="110" y="622"/>
                  </a:lnTo>
                  <a:lnTo>
                    <a:pt x="128" y="620"/>
                  </a:lnTo>
                  <a:lnTo>
                    <a:pt x="146" y="616"/>
                  </a:lnTo>
                  <a:lnTo>
                    <a:pt x="164" y="608"/>
                  </a:lnTo>
                  <a:lnTo>
                    <a:pt x="178" y="598"/>
                  </a:lnTo>
                  <a:lnTo>
                    <a:pt x="192" y="586"/>
                  </a:lnTo>
                  <a:lnTo>
                    <a:pt x="202" y="572"/>
                  </a:lnTo>
                  <a:lnTo>
                    <a:pt x="212" y="554"/>
                  </a:lnTo>
                  <a:lnTo>
                    <a:pt x="216" y="536"/>
                  </a:lnTo>
                  <a:lnTo>
                    <a:pt x="216" y="536"/>
                  </a:lnTo>
                  <a:lnTo>
                    <a:pt x="226" y="504"/>
                  </a:lnTo>
                  <a:lnTo>
                    <a:pt x="238" y="472"/>
                  </a:lnTo>
                  <a:lnTo>
                    <a:pt x="252" y="440"/>
                  </a:lnTo>
                  <a:lnTo>
                    <a:pt x="268" y="410"/>
                  </a:lnTo>
                  <a:lnTo>
                    <a:pt x="286" y="382"/>
                  </a:lnTo>
                  <a:lnTo>
                    <a:pt x="308" y="356"/>
                  </a:lnTo>
                  <a:lnTo>
                    <a:pt x="330" y="332"/>
                  </a:lnTo>
                  <a:lnTo>
                    <a:pt x="356" y="310"/>
                  </a:lnTo>
                  <a:lnTo>
                    <a:pt x="382" y="290"/>
                  </a:lnTo>
                  <a:lnTo>
                    <a:pt x="412" y="272"/>
                  </a:lnTo>
                  <a:lnTo>
                    <a:pt x="442" y="256"/>
                  </a:lnTo>
                  <a:lnTo>
                    <a:pt x="474" y="244"/>
                  </a:lnTo>
                  <a:lnTo>
                    <a:pt x="506" y="234"/>
                  </a:lnTo>
                  <a:lnTo>
                    <a:pt x="540" y="226"/>
                  </a:lnTo>
                  <a:lnTo>
                    <a:pt x="574" y="222"/>
                  </a:lnTo>
                  <a:lnTo>
                    <a:pt x="610" y="220"/>
                  </a:lnTo>
                  <a:lnTo>
                    <a:pt x="610" y="220"/>
                  </a:lnTo>
                  <a:lnTo>
                    <a:pt x="652" y="222"/>
                  </a:lnTo>
                  <a:lnTo>
                    <a:pt x="692" y="228"/>
                  </a:lnTo>
                  <a:lnTo>
                    <a:pt x="730" y="238"/>
                  </a:lnTo>
                  <a:lnTo>
                    <a:pt x="768" y="252"/>
                  </a:lnTo>
                  <a:lnTo>
                    <a:pt x="802" y="268"/>
                  </a:lnTo>
                  <a:lnTo>
                    <a:pt x="836" y="288"/>
                  </a:lnTo>
                  <a:lnTo>
                    <a:pt x="866" y="312"/>
                  </a:lnTo>
                  <a:lnTo>
                    <a:pt x="896" y="338"/>
                  </a:lnTo>
                  <a:lnTo>
                    <a:pt x="922" y="366"/>
                  </a:lnTo>
                  <a:lnTo>
                    <a:pt x="944" y="398"/>
                  </a:lnTo>
                  <a:lnTo>
                    <a:pt x="964" y="430"/>
                  </a:lnTo>
                  <a:lnTo>
                    <a:pt x="982" y="466"/>
                  </a:lnTo>
                  <a:lnTo>
                    <a:pt x="996" y="502"/>
                  </a:lnTo>
                  <a:lnTo>
                    <a:pt x="1006" y="542"/>
                  </a:lnTo>
                  <a:lnTo>
                    <a:pt x="1012" y="582"/>
                  </a:lnTo>
                  <a:lnTo>
                    <a:pt x="1014" y="622"/>
                  </a:lnTo>
                  <a:lnTo>
                    <a:pt x="1014" y="622"/>
                  </a:lnTo>
                  <a:lnTo>
                    <a:pt x="944" y="622"/>
                  </a:lnTo>
                  <a:lnTo>
                    <a:pt x="1122" y="800"/>
                  </a:lnTo>
                  <a:lnTo>
                    <a:pt x="1300" y="622"/>
                  </a:lnTo>
                  <a:lnTo>
                    <a:pt x="1232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45"/>
            <p:cNvSpPr/>
            <p:nvPr/>
          </p:nvSpPr>
          <p:spPr>
            <a:xfrm>
              <a:off x="1541795" y="2257427"/>
              <a:ext cx="1039480" cy="782232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" fmla="*/ 0 w 1511952"/>
                <a:gd name="connsiteY0" fmla="*/ 105833 h 401811"/>
                <a:gd name="connsiteX1" fmla="*/ 1511952 w 1511952"/>
                <a:gd name="connsiteY1" fmla="*/ 105833 h 401811"/>
                <a:gd name="connsiteX2" fmla="*/ 1511952 w 1511952"/>
                <a:gd name="connsiteY2" fmla="*/ 401811 h 401811"/>
                <a:gd name="connsiteX3" fmla="*/ 0 w 1511952"/>
                <a:gd name="connsiteY3" fmla="*/ 401811 h 401811"/>
                <a:gd name="connsiteX4" fmla="*/ 0 w 1511952"/>
                <a:gd name="connsiteY4" fmla="*/ 105833 h 401811"/>
                <a:gd name="connsiteX0" fmla="*/ 0 w 1511952"/>
                <a:gd name="connsiteY0" fmla="*/ 171524 h 467502"/>
                <a:gd name="connsiteX1" fmla="*/ 1511952 w 1511952"/>
                <a:gd name="connsiteY1" fmla="*/ 171524 h 467502"/>
                <a:gd name="connsiteX2" fmla="*/ 1511952 w 1511952"/>
                <a:gd name="connsiteY2" fmla="*/ 467502 h 467502"/>
                <a:gd name="connsiteX3" fmla="*/ 0 w 1511952"/>
                <a:gd name="connsiteY3" fmla="*/ 467502 h 467502"/>
                <a:gd name="connsiteX4" fmla="*/ 0 w 1511952"/>
                <a:gd name="connsiteY4" fmla="*/ 171524 h 467502"/>
                <a:gd name="connsiteX0" fmla="*/ 0 w 1623871"/>
                <a:gd name="connsiteY0" fmla="*/ 216069 h 431085"/>
                <a:gd name="connsiteX1" fmla="*/ 1623871 w 1623871"/>
                <a:gd name="connsiteY1" fmla="*/ 135107 h 431085"/>
                <a:gd name="connsiteX2" fmla="*/ 1623871 w 1623871"/>
                <a:gd name="connsiteY2" fmla="*/ 431085 h 431085"/>
                <a:gd name="connsiteX3" fmla="*/ 111919 w 1623871"/>
                <a:gd name="connsiteY3" fmla="*/ 431085 h 431085"/>
                <a:gd name="connsiteX4" fmla="*/ 0 w 1623871"/>
                <a:gd name="connsiteY4" fmla="*/ 216069 h 431085"/>
                <a:gd name="connsiteX0" fmla="*/ 0 w 1811990"/>
                <a:gd name="connsiteY0" fmla="*/ 178613 h 393629"/>
                <a:gd name="connsiteX1" fmla="*/ 1811990 w 1811990"/>
                <a:gd name="connsiteY1" fmla="*/ 164326 h 393629"/>
                <a:gd name="connsiteX2" fmla="*/ 1623871 w 1811990"/>
                <a:gd name="connsiteY2" fmla="*/ 393629 h 393629"/>
                <a:gd name="connsiteX3" fmla="*/ 111919 w 1811990"/>
                <a:gd name="connsiteY3" fmla="*/ 393629 h 393629"/>
                <a:gd name="connsiteX4" fmla="*/ 0 w 1811990"/>
                <a:gd name="connsiteY4" fmla="*/ 178613 h 393629"/>
                <a:gd name="connsiteX0" fmla="*/ 0 w 1811990"/>
                <a:gd name="connsiteY0" fmla="*/ 313434 h 528450"/>
                <a:gd name="connsiteX1" fmla="*/ 1811990 w 1811990"/>
                <a:gd name="connsiteY1" fmla="*/ 299147 h 528450"/>
                <a:gd name="connsiteX2" fmla="*/ 1623871 w 1811990"/>
                <a:gd name="connsiteY2" fmla="*/ 528450 h 528450"/>
                <a:gd name="connsiteX3" fmla="*/ 111919 w 1811990"/>
                <a:gd name="connsiteY3" fmla="*/ 528450 h 528450"/>
                <a:gd name="connsiteX4" fmla="*/ 0 w 1811990"/>
                <a:gd name="connsiteY4" fmla="*/ 313434 h 528450"/>
                <a:gd name="connsiteX0" fmla="*/ 0 w 1811990"/>
                <a:gd name="connsiteY0" fmla="*/ 416193 h 631209"/>
                <a:gd name="connsiteX1" fmla="*/ 1811990 w 1811990"/>
                <a:gd name="connsiteY1" fmla="*/ 401906 h 631209"/>
                <a:gd name="connsiteX2" fmla="*/ 1623871 w 1811990"/>
                <a:gd name="connsiteY2" fmla="*/ 631209 h 631209"/>
                <a:gd name="connsiteX3" fmla="*/ 111919 w 1811990"/>
                <a:gd name="connsiteY3" fmla="*/ 631209 h 631209"/>
                <a:gd name="connsiteX4" fmla="*/ 0 w 1811990"/>
                <a:gd name="connsiteY4" fmla="*/ 416193 h 631209"/>
                <a:gd name="connsiteX0" fmla="*/ 160959 w 1972949"/>
                <a:gd name="connsiteY0" fmla="*/ 35768 h 250784"/>
                <a:gd name="connsiteX1" fmla="*/ 1972949 w 1972949"/>
                <a:gd name="connsiteY1" fmla="*/ 21481 h 250784"/>
                <a:gd name="connsiteX2" fmla="*/ 1784830 w 1972949"/>
                <a:gd name="connsiteY2" fmla="*/ 250784 h 250784"/>
                <a:gd name="connsiteX3" fmla="*/ 272878 w 1972949"/>
                <a:gd name="connsiteY3" fmla="*/ 250784 h 250784"/>
                <a:gd name="connsiteX4" fmla="*/ 160959 w 1972949"/>
                <a:gd name="connsiteY4" fmla="*/ 35768 h 250784"/>
                <a:gd name="connsiteX0" fmla="*/ 160959 w 1974753"/>
                <a:gd name="connsiteY0" fmla="*/ 53432 h 268448"/>
                <a:gd name="connsiteX1" fmla="*/ 1972949 w 1974753"/>
                <a:gd name="connsiteY1" fmla="*/ 39145 h 268448"/>
                <a:gd name="connsiteX2" fmla="*/ 1784830 w 1974753"/>
                <a:gd name="connsiteY2" fmla="*/ 268448 h 268448"/>
                <a:gd name="connsiteX3" fmla="*/ 272878 w 1974753"/>
                <a:gd name="connsiteY3" fmla="*/ 268448 h 268448"/>
                <a:gd name="connsiteX4" fmla="*/ 160959 w 1974753"/>
                <a:gd name="connsiteY4" fmla="*/ 53432 h 268448"/>
                <a:gd name="connsiteX0" fmla="*/ 160959 w 1974751"/>
                <a:gd name="connsiteY0" fmla="*/ 53432 h 311846"/>
                <a:gd name="connsiteX1" fmla="*/ 1972949 w 1974751"/>
                <a:gd name="connsiteY1" fmla="*/ 39145 h 311846"/>
                <a:gd name="connsiteX2" fmla="*/ 1784830 w 1974751"/>
                <a:gd name="connsiteY2" fmla="*/ 268448 h 311846"/>
                <a:gd name="connsiteX3" fmla="*/ 272878 w 1974751"/>
                <a:gd name="connsiteY3" fmla="*/ 268448 h 311846"/>
                <a:gd name="connsiteX4" fmla="*/ 160959 w 1974751"/>
                <a:gd name="connsiteY4" fmla="*/ 53432 h 311846"/>
                <a:gd name="connsiteX0" fmla="*/ 160959 w 1974753"/>
                <a:gd name="connsiteY0" fmla="*/ 53432 h 296225"/>
                <a:gd name="connsiteX1" fmla="*/ 1972949 w 1974753"/>
                <a:gd name="connsiteY1" fmla="*/ 39145 h 296225"/>
                <a:gd name="connsiteX2" fmla="*/ 1784830 w 1974753"/>
                <a:gd name="connsiteY2" fmla="*/ 268448 h 296225"/>
                <a:gd name="connsiteX3" fmla="*/ 272878 w 1974753"/>
                <a:gd name="connsiteY3" fmla="*/ 268448 h 296225"/>
                <a:gd name="connsiteX4" fmla="*/ 160959 w 1974753"/>
                <a:gd name="connsiteY4" fmla="*/ 53432 h 296225"/>
                <a:gd name="connsiteX0" fmla="*/ 122914 w 1936615"/>
                <a:gd name="connsiteY0" fmla="*/ 119803 h 362596"/>
                <a:gd name="connsiteX1" fmla="*/ 1934904 w 1936615"/>
                <a:gd name="connsiteY1" fmla="*/ 105516 h 362596"/>
                <a:gd name="connsiteX2" fmla="*/ 1746785 w 1936615"/>
                <a:gd name="connsiteY2" fmla="*/ 334819 h 362596"/>
                <a:gd name="connsiteX3" fmla="*/ 234833 w 1936615"/>
                <a:gd name="connsiteY3" fmla="*/ 334819 h 362596"/>
                <a:gd name="connsiteX4" fmla="*/ 122914 w 1936615"/>
                <a:gd name="connsiteY4" fmla="*/ 119803 h 362596"/>
                <a:gd name="connsiteX0" fmla="*/ 122914 w 2121812"/>
                <a:gd name="connsiteY0" fmla="*/ 177507 h 420300"/>
                <a:gd name="connsiteX1" fmla="*/ 1934904 w 2121812"/>
                <a:gd name="connsiteY1" fmla="*/ 163220 h 420300"/>
                <a:gd name="connsiteX2" fmla="*/ 1746785 w 2121812"/>
                <a:gd name="connsiteY2" fmla="*/ 392523 h 420300"/>
                <a:gd name="connsiteX3" fmla="*/ 234833 w 2121812"/>
                <a:gd name="connsiteY3" fmla="*/ 392523 h 420300"/>
                <a:gd name="connsiteX4" fmla="*/ 122914 w 2121812"/>
                <a:gd name="connsiteY4" fmla="*/ 177507 h 420300"/>
                <a:gd name="connsiteX0" fmla="*/ 121667 w 2160596"/>
                <a:gd name="connsiteY0" fmla="*/ 142002 h 750303"/>
                <a:gd name="connsiteX1" fmla="*/ 1933657 w 2160596"/>
                <a:gd name="connsiteY1" fmla="*/ 127715 h 750303"/>
                <a:gd name="connsiteX2" fmla="*/ 1745538 w 2160596"/>
                <a:gd name="connsiteY2" fmla="*/ 357018 h 750303"/>
                <a:gd name="connsiteX3" fmla="*/ 340073 w 2160596"/>
                <a:gd name="connsiteY3" fmla="*/ 747543 h 750303"/>
                <a:gd name="connsiteX4" fmla="*/ 121667 w 2160596"/>
                <a:gd name="connsiteY4" fmla="*/ 142002 h 750303"/>
                <a:gd name="connsiteX0" fmla="*/ 126823 w 2128132"/>
                <a:gd name="connsiteY0" fmla="*/ 80912 h 739617"/>
                <a:gd name="connsiteX1" fmla="*/ 1938813 w 2128132"/>
                <a:gd name="connsiteY1" fmla="*/ 66625 h 739617"/>
                <a:gd name="connsiteX2" fmla="*/ 1892677 w 2128132"/>
                <a:gd name="connsiteY2" fmla="*/ 638828 h 739617"/>
                <a:gd name="connsiteX3" fmla="*/ 345229 w 2128132"/>
                <a:gd name="connsiteY3" fmla="*/ 686453 h 739617"/>
                <a:gd name="connsiteX4" fmla="*/ 126823 w 2128132"/>
                <a:gd name="connsiteY4" fmla="*/ 80912 h 739617"/>
                <a:gd name="connsiteX0" fmla="*/ 150487 w 2151798"/>
                <a:gd name="connsiteY0" fmla="*/ 138337 h 797042"/>
                <a:gd name="connsiteX1" fmla="*/ 1962477 w 2151798"/>
                <a:gd name="connsiteY1" fmla="*/ 124050 h 797042"/>
                <a:gd name="connsiteX2" fmla="*/ 1916341 w 2151798"/>
                <a:gd name="connsiteY2" fmla="*/ 696253 h 797042"/>
                <a:gd name="connsiteX3" fmla="*/ 368893 w 2151798"/>
                <a:gd name="connsiteY3" fmla="*/ 743878 h 797042"/>
                <a:gd name="connsiteX4" fmla="*/ 150487 w 2151798"/>
                <a:gd name="connsiteY4" fmla="*/ 138337 h 797042"/>
                <a:gd name="connsiteX0" fmla="*/ 163275 w 2107709"/>
                <a:gd name="connsiteY0" fmla="*/ 120535 h 845635"/>
                <a:gd name="connsiteX1" fmla="*/ 1922021 w 2107709"/>
                <a:gd name="connsiteY1" fmla="*/ 168160 h 845635"/>
                <a:gd name="connsiteX2" fmla="*/ 1875885 w 2107709"/>
                <a:gd name="connsiteY2" fmla="*/ 740363 h 845635"/>
                <a:gd name="connsiteX3" fmla="*/ 328437 w 2107709"/>
                <a:gd name="connsiteY3" fmla="*/ 787988 h 845635"/>
                <a:gd name="connsiteX4" fmla="*/ 163275 w 2107709"/>
                <a:gd name="connsiteY4" fmla="*/ 120535 h 845635"/>
                <a:gd name="connsiteX0" fmla="*/ 163275 w 2186152"/>
                <a:gd name="connsiteY0" fmla="*/ 187705 h 912805"/>
                <a:gd name="connsiteX1" fmla="*/ 1922021 w 2186152"/>
                <a:gd name="connsiteY1" fmla="*/ 235330 h 912805"/>
                <a:gd name="connsiteX2" fmla="*/ 1875885 w 2186152"/>
                <a:gd name="connsiteY2" fmla="*/ 807533 h 912805"/>
                <a:gd name="connsiteX3" fmla="*/ 328437 w 2186152"/>
                <a:gd name="connsiteY3" fmla="*/ 855158 h 912805"/>
                <a:gd name="connsiteX4" fmla="*/ 163275 w 2186152"/>
                <a:gd name="connsiteY4" fmla="*/ 187705 h 912805"/>
                <a:gd name="connsiteX0" fmla="*/ 163275 w 2137129"/>
                <a:gd name="connsiteY0" fmla="*/ 189457 h 914557"/>
                <a:gd name="connsiteX1" fmla="*/ 1922021 w 2137129"/>
                <a:gd name="connsiteY1" fmla="*/ 237082 h 914557"/>
                <a:gd name="connsiteX2" fmla="*/ 1875885 w 2137129"/>
                <a:gd name="connsiteY2" fmla="*/ 809285 h 914557"/>
                <a:gd name="connsiteX3" fmla="*/ 328437 w 2137129"/>
                <a:gd name="connsiteY3" fmla="*/ 856910 h 914557"/>
                <a:gd name="connsiteX4" fmla="*/ 163275 w 2137129"/>
                <a:gd name="connsiteY4" fmla="*/ 189457 h 914557"/>
                <a:gd name="connsiteX0" fmla="*/ 186821 w 2685834"/>
                <a:gd name="connsiteY0" fmla="*/ 142129 h 867451"/>
                <a:gd name="connsiteX1" fmla="*/ 2584491 w 2685834"/>
                <a:gd name="connsiteY1" fmla="*/ 184991 h 867451"/>
                <a:gd name="connsiteX2" fmla="*/ 1899431 w 2685834"/>
                <a:gd name="connsiteY2" fmla="*/ 761957 h 867451"/>
                <a:gd name="connsiteX3" fmla="*/ 351983 w 2685834"/>
                <a:gd name="connsiteY3" fmla="*/ 809582 h 867451"/>
                <a:gd name="connsiteX4" fmla="*/ 186821 w 2685834"/>
                <a:gd name="connsiteY4" fmla="*/ 142129 h 867451"/>
                <a:gd name="connsiteX0" fmla="*/ 186821 w 2756339"/>
                <a:gd name="connsiteY0" fmla="*/ 201141 h 926463"/>
                <a:gd name="connsiteX1" fmla="*/ 2584491 w 2756339"/>
                <a:gd name="connsiteY1" fmla="*/ 244003 h 926463"/>
                <a:gd name="connsiteX2" fmla="*/ 1899431 w 2756339"/>
                <a:gd name="connsiteY2" fmla="*/ 820969 h 926463"/>
                <a:gd name="connsiteX3" fmla="*/ 351983 w 2756339"/>
                <a:gd name="connsiteY3" fmla="*/ 868594 h 926463"/>
                <a:gd name="connsiteX4" fmla="*/ 186821 w 2756339"/>
                <a:gd name="connsiteY4" fmla="*/ 201141 h 926463"/>
                <a:gd name="connsiteX0" fmla="*/ 198603 w 2768122"/>
                <a:gd name="connsiteY0" fmla="*/ 284982 h 1010304"/>
                <a:gd name="connsiteX1" fmla="*/ 2596273 w 2768122"/>
                <a:gd name="connsiteY1" fmla="*/ 327844 h 1010304"/>
                <a:gd name="connsiteX2" fmla="*/ 1911213 w 2768122"/>
                <a:gd name="connsiteY2" fmla="*/ 904810 h 1010304"/>
                <a:gd name="connsiteX3" fmla="*/ 363765 w 2768122"/>
                <a:gd name="connsiteY3" fmla="*/ 952435 h 1010304"/>
                <a:gd name="connsiteX4" fmla="*/ 198603 w 2768122"/>
                <a:gd name="connsiteY4" fmla="*/ 284982 h 1010304"/>
                <a:gd name="connsiteX0" fmla="*/ 229193 w 2627166"/>
                <a:gd name="connsiteY0" fmla="*/ 172727 h 840252"/>
                <a:gd name="connsiteX1" fmla="*/ 2626863 w 2627166"/>
                <a:gd name="connsiteY1" fmla="*/ 215589 h 840252"/>
                <a:gd name="connsiteX2" fmla="*/ 394355 w 2627166"/>
                <a:gd name="connsiteY2" fmla="*/ 840180 h 840252"/>
                <a:gd name="connsiteX3" fmla="*/ 229193 w 2627166"/>
                <a:gd name="connsiteY3" fmla="*/ 172727 h 840252"/>
                <a:gd name="connsiteX0" fmla="*/ 0 w 2397670"/>
                <a:gd name="connsiteY0" fmla="*/ 172727 h 215589"/>
                <a:gd name="connsiteX1" fmla="*/ 2397670 w 2397670"/>
                <a:gd name="connsiteY1" fmla="*/ 215589 h 215589"/>
                <a:gd name="connsiteX2" fmla="*/ 0 w 2397670"/>
                <a:gd name="connsiteY2" fmla="*/ 172727 h 215589"/>
                <a:gd name="connsiteX0" fmla="*/ 0 w 2388797"/>
                <a:gd name="connsiteY0" fmla="*/ 176263 h 176263"/>
                <a:gd name="connsiteX1" fmla="*/ 2388797 w 2388797"/>
                <a:gd name="connsiteY1" fmla="*/ 114350 h 176263"/>
                <a:gd name="connsiteX2" fmla="*/ 0 w 2388797"/>
                <a:gd name="connsiteY2" fmla="*/ 176263 h 176263"/>
                <a:gd name="connsiteX0" fmla="*/ 0 w 2388797"/>
                <a:gd name="connsiteY0" fmla="*/ 168967 h 168967"/>
                <a:gd name="connsiteX1" fmla="*/ 2388797 w 2388797"/>
                <a:gd name="connsiteY1" fmla="*/ 130867 h 168967"/>
                <a:gd name="connsiteX2" fmla="*/ 0 w 2388797"/>
                <a:gd name="connsiteY2" fmla="*/ 168967 h 168967"/>
                <a:gd name="connsiteX0" fmla="*/ 98544 w 2487341"/>
                <a:gd name="connsiteY0" fmla="*/ 287217 h 557332"/>
                <a:gd name="connsiteX1" fmla="*/ 2487341 w 2487341"/>
                <a:gd name="connsiteY1" fmla="*/ 249117 h 557332"/>
                <a:gd name="connsiteX2" fmla="*/ 98544 w 2487341"/>
                <a:gd name="connsiteY2" fmla="*/ 287217 h 557332"/>
                <a:gd name="connsiteX0" fmla="*/ 65757 w 2513543"/>
                <a:gd name="connsiteY0" fmla="*/ 436393 h 838087"/>
                <a:gd name="connsiteX1" fmla="*/ 2454554 w 2513543"/>
                <a:gd name="connsiteY1" fmla="*/ 398293 h 838087"/>
                <a:gd name="connsiteX2" fmla="*/ 65757 w 2513543"/>
                <a:gd name="connsiteY2" fmla="*/ 436393 h 838087"/>
                <a:gd name="connsiteX0" fmla="*/ 72144 w 2469823"/>
                <a:gd name="connsiteY0" fmla="*/ 383166 h 736189"/>
                <a:gd name="connsiteX1" fmla="*/ 2460941 w 2469823"/>
                <a:gd name="connsiteY1" fmla="*/ 345066 h 736189"/>
                <a:gd name="connsiteX2" fmla="*/ 72144 w 2469823"/>
                <a:gd name="connsiteY2" fmla="*/ 383166 h 736189"/>
                <a:gd name="connsiteX0" fmla="*/ 85 w 2399588"/>
                <a:gd name="connsiteY0" fmla="*/ 322200 h 610927"/>
                <a:gd name="connsiteX1" fmla="*/ 2388882 w 2399588"/>
                <a:gd name="connsiteY1" fmla="*/ 284100 h 610927"/>
                <a:gd name="connsiteX2" fmla="*/ 85 w 2399588"/>
                <a:gd name="connsiteY2" fmla="*/ 322200 h 610927"/>
                <a:gd name="connsiteX0" fmla="*/ 247 w 2399925"/>
                <a:gd name="connsiteY0" fmla="*/ 272591 h 507119"/>
                <a:gd name="connsiteX1" fmla="*/ 2389044 w 2399925"/>
                <a:gd name="connsiteY1" fmla="*/ 234491 h 507119"/>
                <a:gd name="connsiteX2" fmla="*/ 247 w 2399925"/>
                <a:gd name="connsiteY2" fmla="*/ 272591 h 507119"/>
                <a:gd name="connsiteX0" fmla="*/ 234 w 2389703"/>
                <a:gd name="connsiteY0" fmla="*/ 276359 h 514260"/>
                <a:gd name="connsiteX1" fmla="*/ 2389031 w 2389703"/>
                <a:gd name="connsiteY1" fmla="*/ 238259 h 514260"/>
                <a:gd name="connsiteX2" fmla="*/ 234 w 2389703"/>
                <a:gd name="connsiteY2" fmla="*/ 276359 h 5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703" h="514260">
                  <a:moveTo>
                    <a:pt x="234" y="276359"/>
                  </a:moveTo>
                  <a:cubicBezTo>
                    <a:pt x="-27012" y="-61101"/>
                    <a:pt x="2342275" y="-107816"/>
                    <a:pt x="2389031" y="238259"/>
                  </a:cubicBezTo>
                  <a:cubicBezTo>
                    <a:pt x="2435787" y="584334"/>
                    <a:pt x="27480" y="613819"/>
                    <a:pt x="234" y="276359"/>
                  </a:cubicBez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以客户为重</a:t>
              </a:r>
              <a:endParaRPr kumimoji="0" lang="en-US" altLang="zh-CN" sz="1067" b="0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43561" y="2821740"/>
            <a:ext cx="2116103" cy="1298221"/>
            <a:chOff x="3804603" y="2089107"/>
            <a:chExt cx="1587077" cy="973666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804603" y="2089107"/>
              <a:ext cx="1587077" cy="973666"/>
            </a:xfrm>
            <a:custGeom>
              <a:avLst/>
              <a:gdLst>
                <a:gd name="T0" fmla="*/ 1236 w 1304"/>
                <a:gd name="T1" fmla="*/ 622 h 800"/>
                <a:gd name="T2" fmla="*/ 1234 w 1304"/>
                <a:gd name="T3" fmla="*/ 590 h 800"/>
                <a:gd name="T4" fmla="*/ 1228 w 1304"/>
                <a:gd name="T5" fmla="*/ 528 h 800"/>
                <a:gd name="T6" fmla="*/ 1216 w 1304"/>
                <a:gd name="T7" fmla="*/ 468 h 800"/>
                <a:gd name="T8" fmla="*/ 1198 w 1304"/>
                <a:gd name="T9" fmla="*/ 408 h 800"/>
                <a:gd name="T10" fmla="*/ 1174 w 1304"/>
                <a:gd name="T11" fmla="*/ 354 h 800"/>
                <a:gd name="T12" fmla="*/ 1146 w 1304"/>
                <a:gd name="T13" fmla="*/ 300 h 800"/>
                <a:gd name="T14" fmla="*/ 1112 w 1304"/>
                <a:gd name="T15" fmla="*/ 250 h 800"/>
                <a:gd name="T16" fmla="*/ 1074 w 1304"/>
                <a:gd name="T17" fmla="*/ 204 h 800"/>
                <a:gd name="T18" fmla="*/ 1032 w 1304"/>
                <a:gd name="T19" fmla="*/ 162 h 800"/>
                <a:gd name="T20" fmla="*/ 986 w 1304"/>
                <a:gd name="T21" fmla="*/ 124 h 800"/>
                <a:gd name="T22" fmla="*/ 936 w 1304"/>
                <a:gd name="T23" fmla="*/ 90 h 800"/>
                <a:gd name="T24" fmla="*/ 884 w 1304"/>
                <a:gd name="T25" fmla="*/ 62 h 800"/>
                <a:gd name="T26" fmla="*/ 828 w 1304"/>
                <a:gd name="T27" fmla="*/ 38 h 800"/>
                <a:gd name="T28" fmla="*/ 770 w 1304"/>
                <a:gd name="T29" fmla="*/ 20 h 800"/>
                <a:gd name="T30" fmla="*/ 708 w 1304"/>
                <a:gd name="T31" fmla="*/ 8 h 800"/>
                <a:gd name="T32" fmla="*/ 646 w 1304"/>
                <a:gd name="T33" fmla="*/ 2 h 800"/>
                <a:gd name="T34" fmla="*/ 614 w 1304"/>
                <a:gd name="T35" fmla="*/ 0 h 800"/>
                <a:gd name="T36" fmla="*/ 556 w 1304"/>
                <a:gd name="T37" fmla="*/ 4 h 800"/>
                <a:gd name="T38" fmla="*/ 502 w 1304"/>
                <a:gd name="T39" fmla="*/ 10 h 800"/>
                <a:gd name="T40" fmla="*/ 448 w 1304"/>
                <a:gd name="T41" fmla="*/ 24 h 800"/>
                <a:gd name="T42" fmla="*/ 396 w 1304"/>
                <a:gd name="T43" fmla="*/ 40 h 800"/>
                <a:gd name="T44" fmla="*/ 298 w 1304"/>
                <a:gd name="T45" fmla="*/ 86 h 800"/>
                <a:gd name="T46" fmla="*/ 212 w 1304"/>
                <a:gd name="T47" fmla="*/ 150 h 800"/>
                <a:gd name="T48" fmla="*/ 136 w 1304"/>
                <a:gd name="T49" fmla="*/ 226 h 800"/>
                <a:gd name="T50" fmla="*/ 74 w 1304"/>
                <a:gd name="T51" fmla="*/ 312 h 800"/>
                <a:gd name="T52" fmla="*/ 30 w 1304"/>
                <a:gd name="T53" fmla="*/ 410 h 800"/>
                <a:gd name="T54" fmla="*/ 12 w 1304"/>
                <a:gd name="T55" fmla="*/ 464 h 800"/>
                <a:gd name="T56" fmla="*/ 0 w 1304"/>
                <a:gd name="T57" fmla="*/ 518 h 800"/>
                <a:gd name="T58" fmla="*/ 220 w 1304"/>
                <a:gd name="T59" fmla="*/ 538 h 800"/>
                <a:gd name="T60" fmla="*/ 228 w 1304"/>
                <a:gd name="T61" fmla="*/ 504 h 800"/>
                <a:gd name="T62" fmla="*/ 254 w 1304"/>
                <a:gd name="T63" fmla="*/ 440 h 800"/>
                <a:gd name="T64" fmla="*/ 290 w 1304"/>
                <a:gd name="T65" fmla="*/ 384 h 800"/>
                <a:gd name="T66" fmla="*/ 334 w 1304"/>
                <a:gd name="T67" fmla="*/ 332 h 800"/>
                <a:gd name="T68" fmla="*/ 386 w 1304"/>
                <a:gd name="T69" fmla="*/ 290 h 800"/>
                <a:gd name="T70" fmla="*/ 444 w 1304"/>
                <a:gd name="T71" fmla="*/ 256 h 800"/>
                <a:gd name="T72" fmla="*/ 510 w 1304"/>
                <a:gd name="T73" fmla="*/ 234 h 800"/>
                <a:gd name="T74" fmla="*/ 578 w 1304"/>
                <a:gd name="T75" fmla="*/ 222 h 800"/>
                <a:gd name="T76" fmla="*/ 614 w 1304"/>
                <a:gd name="T77" fmla="*/ 220 h 800"/>
                <a:gd name="T78" fmla="*/ 694 w 1304"/>
                <a:gd name="T79" fmla="*/ 228 h 800"/>
                <a:gd name="T80" fmla="*/ 770 w 1304"/>
                <a:gd name="T81" fmla="*/ 252 h 800"/>
                <a:gd name="T82" fmla="*/ 838 w 1304"/>
                <a:gd name="T83" fmla="*/ 288 h 800"/>
                <a:gd name="T84" fmla="*/ 898 w 1304"/>
                <a:gd name="T85" fmla="*/ 338 h 800"/>
                <a:gd name="T86" fmla="*/ 948 w 1304"/>
                <a:gd name="T87" fmla="*/ 398 h 800"/>
                <a:gd name="T88" fmla="*/ 986 w 1304"/>
                <a:gd name="T89" fmla="*/ 466 h 800"/>
                <a:gd name="T90" fmla="*/ 1008 w 1304"/>
                <a:gd name="T91" fmla="*/ 542 h 800"/>
                <a:gd name="T92" fmla="*/ 1016 w 1304"/>
                <a:gd name="T93" fmla="*/ 622 h 800"/>
                <a:gd name="T94" fmla="*/ 948 w 1304"/>
                <a:gd name="T95" fmla="*/ 622 h 800"/>
                <a:gd name="T96" fmla="*/ 1304 w 1304"/>
                <a:gd name="T97" fmla="*/ 62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4" h="800">
                  <a:moveTo>
                    <a:pt x="1236" y="622"/>
                  </a:moveTo>
                  <a:lnTo>
                    <a:pt x="1236" y="622"/>
                  </a:lnTo>
                  <a:lnTo>
                    <a:pt x="1236" y="622"/>
                  </a:lnTo>
                  <a:lnTo>
                    <a:pt x="1234" y="590"/>
                  </a:lnTo>
                  <a:lnTo>
                    <a:pt x="1232" y="558"/>
                  </a:lnTo>
                  <a:lnTo>
                    <a:pt x="1228" y="528"/>
                  </a:lnTo>
                  <a:lnTo>
                    <a:pt x="1224" y="498"/>
                  </a:lnTo>
                  <a:lnTo>
                    <a:pt x="1216" y="468"/>
                  </a:lnTo>
                  <a:lnTo>
                    <a:pt x="1208" y="438"/>
                  </a:lnTo>
                  <a:lnTo>
                    <a:pt x="1198" y="408"/>
                  </a:lnTo>
                  <a:lnTo>
                    <a:pt x="1186" y="380"/>
                  </a:lnTo>
                  <a:lnTo>
                    <a:pt x="1174" y="354"/>
                  </a:lnTo>
                  <a:lnTo>
                    <a:pt x="1160" y="326"/>
                  </a:lnTo>
                  <a:lnTo>
                    <a:pt x="1146" y="300"/>
                  </a:lnTo>
                  <a:lnTo>
                    <a:pt x="1130" y="276"/>
                  </a:lnTo>
                  <a:lnTo>
                    <a:pt x="1112" y="250"/>
                  </a:lnTo>
                  <a:lnTo>
                    <a:pt x="1094" y="228"/>
                  </a:lnTo>
                  <a:lnTo>
                    <a:pt x="1074" y="204"/>
                  </a:lnTo>
                  <a:lnTo>
                    <a:pt x="1054" y="182"/>
                  </a:lnTo>
                  <a:lnTo>
                    <a:pt x="1032" y="162"/>
                  </a:lnTo>
                  <a:lnTo>
                    <a:pt x="1010" y="142"/>
                  </a:lnTo>
                  <a:lnTo>
                    <a:pt x="986" y="124"/>
                  </a:lnTo>
                  <a:lnTo>
                    <a:pt x="962" y="106"/>
                  </a:lnTo>
                  <a:lnTo>
                    <a:pt x="936" y="90"/>
                  </a:lnTo>
                  <a:lnTo>
                    <a:pt x="910" y="76"/>
                  </a:lnTo>
                  <a:lnTo>
                    <a:pt x="884" y="62"/>
                  </a:lnTo>
                  <a:lnTo>
                    <a:pt x="856" y="50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4"/>
                  </a:lnTo>
                  <a:lnTo>
                    <a:pt x="708" y="8"/>
                  </a:lnTo>
                  <a:lnTo>
                    <a:pt x="678" y="4"/>
                  </a:lnTo>
                  <a:lnTo>
                    <a:pt x="646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586" y="2"/>
                  </a:lnTo>
                  <a:lnTo>
                    <a:pt x="556" y="4"/>
                  </a:lnTo>
                  <a:lnTo>
                    <a:pt x="528" y="6"/>
                  </a:lnTo>
                  <a:lnTo>
                    <a:pt x="502" y="10"/>
                  </a:lnTo>
                  <a:lnTo>
                    <a:pt x="474" y="16"/>
                  </a:lnTo>
                  <a:lnTo>
                    <a:pt x="448" y="24"/>
                  </a:lnTo>
                  <a:lnTo>
                    <a:pt x="422" y="32"/>
                  </a:lnTo>
                  <a:lnTo>
                    <a:pt x="396" y="40"/>
                  </a:lnTo>
                  <a:lnTo>
                    <a:pt x="346" y="62"/>
                  </a:lnTo>
                  <a:lnTo>
                    <a:pt x="298" y="86"/>
                  </a:lnTo>
                  <a:lnTo>
                    <a:pt x="254" y="116"/>
                  </a:lnTo>
                  <a:lnTo>
                    <a:pt x="212" y="150"/>
                  </a:lnTo>
                  <a:lnTo>
                    <a:pt x="172" y="186"/>
                  </a:lnTo>
                  <a:lnTo>
                    <a:pt x="136" y="226"/>
                  </a:lnTo>
                  <a:lnTo>
                    <a:pt x="104" y="268"/>
                  </a:lnTo>
                  <a:lnTo>
                    <a:pt x="74" y="312"/>
                  </a:lnTo>
                  <a:lnTo>
                    <a:pt x="50" y="360"/>
                  </a:lnTo>
                  <a:lnTo>
                    <a:pt x="30" y="410"/>
                  </a:lnTo>
                  <a:lnTo>
                    <a:pt x="20" y="436"/>
                  </a:lnTo>
                  <a:lnTo>
                    <a:pt x="12" y="464"/>
                  </a:lnTo>
                  <a:lnTo>
                    <a:pt x="6" y="490"/>
                  </a:lnTo>
                  <a:lnTo>
                    <a:pt x="0" y="518"/>
                  </a:lnTo>
                  <a:lnTo>
                    <a:pt x="100" y="418"/>
                  </a:lnTo>
                  <a:lnTo>
                    <a:pt x="220" y="538"/>
                  </a:lnTo>
                  <a:lnTo>
                    <a:pt x="220" y="538"/>
                  </a:lnTo>
                  <a:lnTo>
                    <a:pt x="228" y="504"/>
                  </a:lnTo>
                  <a:lnTo>
                    <a:pt x="240" y="472"/>
                  </a:lnTo>
                  <a:lnTo>
                    <a:pt x="254" y="440"/>
                  </a:lnTo>
                  <a:lnTo>
                    <a:pt x="272" y="412"/>
                  </a:lnTo>
                  <a:lnTo>
                    <a:pt x="290" y="384"/>
                  </a:lnTo>
                  <a:lnTo>
                    <a:pt x="312" y="358"/>
                  </a:lnTo>
                  <a:lnTo>
                    <a:pt x="334" y="332"/>
                  </a:lnTo>
                  <a:lnTo>
                    <a:pt x="360" y="310"/>
                  </a:lnTo>
                  <a:lnTo>
                    <a:pt x="386" y="290"/>
                  </a:lnTo>
                  <a:lnTo>
                    <a:pt x="414" y="272"/>
                  </a:lnTo>
                  <a:lnTo>
                    <a:pt x="444" y="256"/>
                  </a:lnTo>
                  <a:lnTo>
                    <a:pt x="476" y="244"/>
                  </a:lnTo>
                  <a:lnTo>
                    <a:pt x="510" y="234"/>
                  </a:lnTo>
                  <a:lnTo>
                    <a:pt x="544" y="226"/>
                  </a:lnTo>
                  <a:lnTo>
                    <a:pt x="578" y="222"/>
                  </a:lnTo>
                  <a:lnTo>
                    <a:pt x="614" y="220"/>
                  </a:lnTo>
                  <a:lnTo>
                    <a:pt x="614" y="220"/>
                  </a:lnTo>
                  <a:lnTo>
                    <a:pt x="656" y="222"/>
                  </a:lnTo>
                  <a:lnTo>
                    <a:pt x="694" y="228"/>
                  </a:lnTo>
                  <a:lnTo>
                    <a:pt x="734" y="238"/>
                  </a:lnTo>
                  <a:lnTo>
                    <a:pt x="770" y="252"/>
                  </a:lnTo>
                  <a:lnTo>
                    <a:pt x="806" y="268"/>
                  </a:lnTo>
                  <a:lnTo>
                    <a:pt x="838" y="288"/>
                  </a:lnTo>
                  <a:lnTo>
                    <a:pt x="870" y="312"/>
                  </a:lnTo>
                  <a:lnTo>
                    <a:pt x="898" y="338"/>
                  </a:lnTo>
                  <a:lnTo>
                    <a:pt x="924" y="366"/>
                  </a:lnTo>
                  <a:lnTo>
                    <a:pt x="948" y="398"/>
                  </a:lnTo>
                  <a:lnTo>
                    <a:pt x="968" y="430"/>
                  </a:lnTo>
                  <a:lnTo>
                    <a:pt x="986" y="466"/>
                  </a:lnTo>
                  <a:lnTo>
                    <a:pt x="998" y="502"/>
                  </a:lnTo>
                  <a:lnTo>
                    <a:pt x="1008" y="542"/>
                  </a:lnTo>
                  <a:lnTo>
                    <a:pt x="1014" y="582"/>
                  </a:lnTo>
                  <a:lnTo>
                    <a:pt x="1016" y="622"/>
                  </a:lnTo>
                  <a:lnTo>
                    <a:pt x="1016" y="622"/>
                  </a:lnTo>
                  <a:lnTo>
                    <a:pt x="948" y="622"/>
                  </a:lnTo>
                  <a:lnTo>
                    <a:pt x="1126" y="800"/>
                  </a:lnTo>
                  <a:lnTo>
                    <a:pt x="1304" y="622"/>
                  </a:lnTo>
                  <a:lnTo>
                    <a:pt x="1236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矩形 45"/>
            <p:cNvSpPr/>
            <p:nvPr/>
          </p:nvSpPr>
          <p:spPr>
            <a:xfrm>
              <a:off x="4024432" y="2257427"/>
              <a:ext cx="1039480" cy="782232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" fmla="*/ 0 w 1511952"/>
                <a:gd name="connsiteY0" fmla="*/ 105833 h 401811"/>
                <a:gd name="connsiteX1" fmla="*/ 1511952 w 1511952"/>
                <a:gd name="connsiteY1" fmla="*/ 105833 h 401811"/>
                <a:gd name="connsiteX2" fmla="*/ 1511952 w 1511952"/>
                <a:gd name="connsiteY2" fmla="*/ 401811 h 401811"/>
                <a:gd name="connsiteX3" fmla="*/ 0 w 1511952"/>
                <a:gd name="connsiteY3" fmla="*/ 401811 h 401811"/>
                <a:gd name="connsiteX4" fmla="*/ 0 w 1511952"/>
                <a:gd name="connsiteY4" fmla="*/ 105833 h 401811"/>
                <a:gd name="connsiteX0" fmla="*/ 0 w 1511952"/>
                <a:gd name="connsiteY0" fmla="*/ 171524 h 467502"/>
                <a:gd name="connsiteX1" fmla="*/ 1511952 w 1511952"/>
                <a:gd name="connsiteY1" fmla="*/ 171524 h 467502"/>
                <a:gd name="connsiteX2" fmla="*/ 1511952 w 1511952"/>
                <a:gd name="connsiteY2" fmla="*/ 467502 h 467502"/>
                <a:gd name="connsiteX3" fmla="*/ 0 w 1511952"/>
                <a:gd name="connsiteY3" fmla="*/ 467502 h 467502"/>
                <a:gd name="connsiteX4" fmla="*/ 0 w 1511952"/>
                <a:gd name="connsiteY4" fmla="*/ 171524 h 467502"/>
                <a:gd name="connsiteX0" fmla="*/ 0 w 1623871"/>
                <a:gd name="connsiteY0" fmla="*/ 216069 h 431085"/>
                <a:gd name="connsiteX1" fmla="*/ 1623871 w 1623871"/>
                <a:gd name="connsiteY1" fmla="*/ 135107 h 431085"/>
                <a:gd name="connsiteX2" fmla="*/ 1623871 w 1623871"/>
                <a:gd name="connsiteY2" fmla="*/ 431085 h 431085"/>
                <a:gd name="connsiteX3" fmla="*/ 111919 w 1623871"/>
                <a:gd name="connsiteY3" fmla="*/ 431085 h 431085"/>
                <a:gd name="connsiteX4" fmla="*/ 0 w 1623871"/>
                <a:gd name="connsiteY4" fmla="*/ 216069 h 431085"/>
                <a:gd name="connsiteX0" fmla="*/ 0 w 1811990"/>
                <a:gd name="connsiteY0" fmla="*/ 178613 h 393629"/>
                <a:gd name="connsiteX1" fmla="*/ 1811990 w 1811990"/>
                <a:gd name="connsiteY1" fmla="*/ 164326 h 393629"/>
                <a:gd name="connsiteX2" fmla="*/ 1623871 w 1811990"/>
                <a:gd name="connsiteY2" fmla="*/ 393629 h 393629"/>
                <a:gd name="connsiteX3" fmla="*/ 111919 w 1811990"/>
                <a:gd name="connsiteY3" fmla="*/ 393629 h 393629"/>
                <a:gd name="connsiteX4" fmla="*/ 0 w 1811990"/>
                <a:gd name="connsiteY4" fmla="*/ 178613 h 393629"/>
                <a:gd name="connsiteX0" fmla="*/ 0 w 1811990"/>
                <a:gd name="connsiteY0" fmla="*/ 313434 h 528450"/>
                <a:gd name="connsiteX1" fmla="*/ 1811990 w 1811990"/>
                <a:gd name="connsiteY1" fmla="*/ 299147 h 528450"/>
                <a:gd name="connsiteX2" fmla="*/ 1623871 w 1811990"/>
                <a:gd name="connsiteY2" fmla="*/ 528450 h 528450"/>
                <a:gd name="connsiteX3" fmla="*/ 111919 w 1811990"/>
                <a:gd name="connsiteY3" fmla="*/ 528450 h 528450"/>
                <a:gd name="connsiteX4" fmla="*/ 0 w 1811990"/>
                <a:gd name="connsiteY4" fmla="*/ 313434 h 528450"/>
                <a:gd name="connsiteX0" fmla="*/ 0 w 1811990"/>
                <a:gd name="connsiteY0" fmla="*/ 416193 h 631209"/>
                <a:gd name="connsiteX1" fmla="*/ 1811990 w 1811990"/>
                <a:gd name="connsiteY1" fmla="*/ 401906 h 631209"/>
                <a:gd name="connsiteX2" fmla="*/ 1623871 w 1811990"/>
                <a:gd name="connsiteY2" fmla="*/ 631209 h 631209"/>
                <a:gd name="connsiteX3" fmla="*/ 111919 w 1811990"/>
                <a:gd name="connsiteY3" fmla="*/ 631209 h 631209"/>
                <a:gd name="connsiteX4" fmla="*/ 0 w 1811990"/>
                <a:gd name="connsiteY4" fmla="*/ 416193 h 631209"/>
                <a:gd name="connsiteX0" fmla="*/ 160959 w 1972949"/>
                <a:gd name="connsiteY0" fmla="*/ 35768 h 250784"/>
                <a:gd name="connsiteX1" fmla="*/ 1972949 w 1972949"/>
                <a:gd name="connsiteY1" fmla="*/ 21481 h 250784"/>
                <a:gd name="connsiteX2" fmla="*/ 1784830 w 1972949"/>
                <a:gd name="connsiteY2" fmla="*/ 250784 h 250784"/>
                <a:gd name="connsiteX3" fmla="*/ 272878 w 1972949"/>
                <a:gd name="connsiteY3" fmla="*/ 250784 h 250784"/>
                <a:gd name="connsiteX4" fmla="*/ 160959 w 1972949"/>
                <a:gd name="connsiteY4" fmla="*/ 35768 h 250784"/>
                <a:gd name="connsiteX0" fmla="*/ 160959 w 1974753"/>
                <a:gd name="connsiteY0" fmla="*/ 53432 h 268448"/>
                <a:gd name="connsiteX1" fmla="*/ 1972949 w 1974753"/>
                <a:gd name="connsiteY1" fmla="*/ 39145 h 268448"/>
                <a:gd name="connsiteX2" fmla="*/ 1784830 w 1974753"/>
                <a:gd name="connsiteY2" fmla="*/ 268448 h 268448"/>
                <a:gd name="connsiteX3" fmla="*/ 272878 w 1974753"/>
                <a:gd name="connsiteY3" fmla="*/ 268448 h 268448"/>
                <a:gd name="connsiteX4" fmla="*/ 160959 w 1974753"/>
                <a:gd name="connsiteY4" fmla="*/ 53432 h 268448"/>
                <a:gd name="connsiteX0" fmla="*/ 160959 w 1974751"/>
                <a:gd name="connsiteY0" fmla="*/ 53432 h 311846"/>
                <a:gd name="connsiteX1" fmla="*/ 1972949 w 1974751"/>
                <a:gd name="connsiteY1" fmla="*/ 39145 h 311846"/>
                <a:gd name="connsiteX2" fmla="*/ 1784830 w 1974751"/>
                <a:gd name="connsiteY2" fmla="*/ 268448 h 311846"/>
                <a:gd name="connsiteX3" fmla="*/ 272878 w 1974751"/>
                <a:gd name="connsiteY3" fmla="*/ 268448 h 311846"/>
                <a:gd name="connsiteX4" fmla="*/ 160959 w 1974751"/>
                <a:gd name="connsiteY4" fmla="*/ 53432 h 311846"/>
                <a:gd name="connsiteX0" fmla="*/ 160959 w 1974753"/>
                <a:gd name="connsiteY0" fmla="*/ 53432 h 296225"/>
                <a:gd name="connsiteX1" fmla="*/ 1972949 w 1974753"/>
                <a:gd name="connsiteY1" fmla="*/ 39145 h 296225"/>
                <a:gd name="connsiteX2" fmla="*/ 1784830 w 1974753"/>
                <a:gd name="connsiteY2" fmla="*/ 268448 h 296225"/>
                <a:gd name="connsiteX3" fmla="*/ 272878 w 1974753"/>
                <a:gd name="connsiteY3" fmla="*/ 268448 h 296225"/>
                <a:gd name="connsiteX4" fmla="*/ 160959 w 1974753"/>
                <a:gd name="connsiteY4" fmla="*/ 53432 h 296225"/>
                <a:gd name="connsiteX0" fmla="*/ 122914 w 1936615"/>
                <a:gd name="connsiteY0" fmla="*/ 119803 h 362596"/>
                <a:gd name="connsiteX1" fmla="*/ 1934904 w 1936615"/>
                <a:gd name="connsiteY1" fmla="*/ 105516 h 362596"/>
                <a:gd name="connsiteX2" fmla="*/ 1746785 w 1936615"/>
                <a:gd name="connsiteY2" fmla="*/ 334819 h 362596"/>
                <a:gd name="connsiteX3" fmla="*/ 234833 w 1936615"/>
                <a:gd name="connsiteY3" fmla="*/ 334819 h 362596"/>
                <a:gd name="connsiteX4" fmla="*/ 122914 w 1936615"/>
                <a:gd name="connsiteY4" fmla="*/ 119803 h 362596"/>
                <a:gd name="connsiteX0" fmla="*/ 122914 w 2121812"/>
                <a:gd name="connsiteY0" fmla="*/ 177507 h 420300"/>
                <a:gd name="connsiteX1" fmla="*/ 1934904 w 2121812"/>
                <a:gd name="connsiteY1" fmla="*/ 163220 h 420300"/>
                <a:gd name="connsiteX2" fmla="*/ 1746785 w 2121812"/>
                <a:gd name="connsiteY2" fmla="*/ 392523 h 420300"/>
                <a:gd name="connsiteX3" fmla="*/ 234833 w 2121812"/>
                <a:gd name="connsiteY3" fmla="*/ 392523 h 420300"/>
                <a:gd name="connsiteX4" fmla="*/ 122914 w 2121812"/>
                <a:gd name="connsiteY4" fmla="*/ 177507 h 420300"/>
                <a:gd name="connsiteX0" fmla="*/ 121667 w 2160596"/>
                <a:gd name="connsiteY0" fmla="*/ 142002 h 750303"/>
                <a:gd name="connsiteX1" fmla="*/ 1933657 w 2160596"/>
                <a:gd name="connsiteY1" fmla="*/ 127715 h 750303"/>
                <a:gd name="connsiteX2" fmla="*/ 1745538 w 2160596"/>
                <a:gd name="connsiteY2" fmla="*/ 357018 h 750303"/>
                <a:gd name="connsiteX3" fmla="*/ 340073 w 2160596"/>
                <a:gd name="connsiteY3" fmla="*/ 747543 h 750303"/>
                <a:gd name="connsiteX4" fmla="*/ 121667 w 2160596"/>
                <a:gd name="connsiteY4" fmla="*/ 142002 h 750303"/>
                <a:gd name="connsiteX0" fmla="*/ 126823 w 2128132"/>
                <a:gd name="connsiteY0" fmla="*/ 80912 h 739617"/>
                <a:gd name="connsiteX1" fmla="*/ 1938813 w 2128132"/>
                <a:gd name="connsiteY1" fmla="*/ 66625 h 739617"/>
                <a:gd name="connsiteX2" fmla="*/ 1892677 w 2128132"/>
                <a:gd name="connsiteY2" fmla="*/ 638828 h 739617"/>
                <a:gd name="connsiteX3" fmla="*/ 345229 w 2128132"/>
                <a:gd name="connsiteY3" fmla="*/ 686453 h 739617"/>
                <a:gd name="connsiteX4" fmla="*/ 126823 w 2128132"/>
                <a:gd name="connsiteY4" fmla="*/ 80912 h 739617"/>
                <a:gd name="connsiteX0" fmla="*/ 150487 w 2151798"/>
                <a:gd name="connsiteY0" fmla="*/ 138337 h 797042"/>
                <a:gd name="connsiteX1" fmla="*/ 1962477 w 2151798"/>
                <a:gd name="connsiteY1" fmla="*/ 124050 h 797042"/>
                <a:gd name="connsiteX2" fmla="*/ 1916341 w 2151798"/>
                <a:gd name="connsiteY2" fmla="*/ 696253 h 797042"/>
                <a:gd name="connsiteX3" fmla="*/ 368893 w 2151798"/>
                <a:gd name="connsiteY3" fmla="*/ 743878 h 797042"/>
                <a:gd name="connsiteX4" fmla="*/ 150487 w 2151798"/>
                <a:gd name="connsiteY4" fmla="*/ 138337 h 797042"/>
                <a:gd name="connsiteX0" fmla="*/ 163275 w 2107709"/>
                <a:gd name="connsiteY0" fmla="*/ 120535 h 845635"/>
                <a:gd name="connsiteX1" fmla="*/ 1922021 w 2107709"/>
                <a:gd name="connsiteY1" fmla="*/ 168160 h 845635"/>
                <a:gd name="connsiteX2" fmla="*/ 1875885 w 2107709"/>
                <a:gd name="connsiteY2" fmla="*/ 740363 h 845635"/>
                <a:gd name="connsiteX3" fmla="*/ 328437 w 2107709"/>
                <a:gd name="connsiteY3" fmla="*/ 787988 h 845635"/>
                <a:gd name="connsiteX4" fmla="*/ 163275 w 2107709"/>
                <a:gd name="connsiteY4" fmla="*/ 120535 h 845635"/>
                <a:gd name="connsiteX0" fmla="*/ 163275 w 2186152"/>
                <a:gd name="connsiteY0" fmla="*/ 187705 h 912805"/>
                <a:gd name="connsiteX1" fmla="*/ 1922021 w 2186152"/>
                <a:gd name="connsiteY1" fmla="*/ 235330 h 912805"/>
                <a:gd name="connsiteX2" fmla="*/ 1875885 w 2186152"/>
                <a:gd name="connsiteY2" fmla="*/ 807533 h 912805"/>
                <a:gd name="connsiteX3" fmla="*/ 328437 w 2186152"/>
                <a:gd name="connsiteY3" fmla="*/ 855158 h 912805"/>
                <a:gd name="connsiteX4" fmla="*/ 163275 w 2186152"/>
                <a:gd name="connsiteY4" fmla="*/ 187705 h 912805"/>
                <a:gd name="connsiteX0" fmla="*/ 163275 w 2137129"/>
                <a:gd name="connsiteY0" fmla="*/ 189457 h 914557"/>
                <a:gd name="connsiteX1" fmla="*/ 1922021 w 2137129"/>
                <a:gd name="connsiteY1" fmla="*/ 237082 h 914557"/>
                <a:gd name="connsiteX2" fmla="*/ 1875885 w 2137129"/>
                <a:gd name="connsiteY2" fmla="*/ 809285 h 914557"/>
                <a:gd name="connsiteX3" fmla="*/ 328437 w 2137129"/>
                <a:gd name="connsiteY3" fmla="*/ 856910 h 914557"/>
                <a:gd name="connsiteX4" fmla="*/ 163275 w 2137129"/>
                <a:gd name="connsiteY4" fmla="*/ 189457 h 914557"/>
                <a:gd name="connsiteX0" fmla="*/ 186821 w 2685834"/>
                <a:gd name="connsiteY0" fmla="*/ 142129 h 867451"/>
                <a:gd name="connsiteX1" fmla="*/ 2584491 w 2685834"/>
                <a:gd name="connsiteY1" fmla="*/ 184991 h 867451"/>
                <a:gd name="connsiteX2" fmla="*/ 1899431 w 2685834"/>
                <a:gd name="connsiteY2" fmla="*/ 761957 h 867451"/>
                <a:gd name="connsiteX3" fmla="*/ 351983 w 2685834"/>
                <a:gd name="connsiteY3" fmla="*/ 809582 h 867451"/>
                <a:gd name="connsiteX4" fmla="*/ 186821 w 2685834"/>
                <a:gd name="connsiteY4" fmla="*/ 142129 h 867451"/>
                <a:gd name="connsiteX0" fmla="*/ 186821 w 2756339"/>
                <a:gd name="connsiteY0" fmla="*/ 201141 h 926463"/>
                <a:gd name="connsiteX1" fmla="*/ 2584491 w 2756339"/>
                <a:gd name="connsiteY1" fmla="*/ 244003 h 926463"/>
                <a:gd name="connsiteX2" fmla="*/ 1899431 w 2756339"/>
                <a:gd name="connsiteY2" fmla="*/ 820969 h 926463"/>
                <a:gd name="connsiteX3" fmla="*/ 351983 w 2756339"/>
                <a:gd name="connsiteY3" fmla="*/ 868594 h 926463"/>
                <a:gd name="connsiteX4" fmla="*/ 186821 w 2756339"/>
                <a:gd name="connsiteY4" fmla="*/ 201141 h 926463"/>
                <a:gd name="connsiteX0" fmla="*/ 198603 w 2768122"/>
                <a:gd name="connsiteY0" fmla="*/ 284982 h 1010304"/>
                <a:gd name="connsiteX1" fmla="*/ 2596273 w 2768122"/>
                <a:gd name="connsiteY1" fmla="*/ 327844 h 1010304"/>
                <a:gd name="connsiteX2" fmla="*/ 1911213 w 2768122"/>
                <a:gd name="connsiteY2" fmla="*/ 904810 h 1010304"/>
                <a:gd name="connsiteX3" fmla="*/ 363765 w 2768122"/>
                <a:gd name="connsiteY3" fmla="*/ 952435 h 1010304"/>
                <a:gd name="connsiteX4" fmla="*/ 198603 w 2768122"/>
                <a:gd name="connsiteY4" fmla="*/ 284982 h 1010304"/>
                <a:gd name="connsiteX0" fmla="*/ 229193 w 2627166"/>
                <a:gd name="connsiteY0" fmla="*/ 172727 h 840252"/>
                <a:gd name="connsiteX1" fmla="*/ 2626863 w 2627166"/>
                <a:gd name="connsiteY1" fmla="*/ 215589 h 840252"/>
                <a:gd name="connsiteX2" fmla="*/ 394355 w 2627166"/>
                <a:gd name="connsiteY2" fmla="*/ 840180 h 840252"/>
                <a:gd name="connsiteX3" fmla="*/ 229193 w 2627166"/>
                <a:gd name="connsiteY3" fmla="*/ 172727 h 840252"/>
                <a:gd name="connsiteX0" fmla="*/ 0 w 2397670"/>
                <a:gd name="connsiteY0" fmla="*/ 172727 h 215589"/>
                <a:gd name="connsiteX1" fmla="*/ 2397670 w 2397670"/>
                <a:gd name="connsiteY1" fmla="*/ 215589 h 215589"/>
                <a:gd name="connsiteX2" fmla="*/ 0 w 2397670"/>
                <a:gd name="connsiteY2" fmla="*/ 172727 h 215589"/>
                <a:gd name="connsiteX0" fmla="*/ 0 w 2388797"/>
                <a:gd name="connsiteY0" fmla="*/ 176263 h 176263"/>
                <a:gd name="connsiteX1" fmla="*/ 2388797 w 2388797"/>
                <a:gd name="connsiteY1" fmla="*/ 114350 h 176263"/>
                <a:gd name="connsiteX2" fmla="*/ 0 w 2388797"/>
                <a:gd name="connsiteY2" fmla="*/ 176263 h 176263"/>
                <a:gd name="connsiteX0" fmla="*/ 0 w 2388797"/>
                <a:gd name="connsiteY0" fmla="*/ 168967 h 168967"/>
                <a:gd name="connsiteX1" fmla="*/ 2388797 w 2388797"/>
                <a:gd name="connsiteY1" fmla="*/ 130867 h 168967"/>
                <a:gd name="connsiteX2" fmla="*/ 0 w 2388797"/>
                <a:gd name="connsiteY2" fmla="*/ 168967 h 168967"/>
                <a:gd name="connsiteX0" fmla="*/ 98544 w 2487341"/>
                <a:gd name="connsiteY0" fmla="*/ 287217 h 557332"/>
                <a:gd name="connsiteX1" fmla="*/ 2487341 w 2487341"/>
                <a:gd name="connsiteY1" fmla="*/ 249117 h 557332"/>
                <a:gd name="connsiteX2" fmla="*/ 98544 w 2487341"/>
                <a:gd name="connsiteY2" fmla="*/ 287217 h 557332"/>
                <a:gd name="connsiteX0" fmla="*/ 65757 w 2513543"/>
                <a:gd name="connsiteY0" fmla="*/ 436393 h 838087"/>
                <a:gd name="connsiteX1" fmla="*/ 2454554 w 2513543"/>
                <a:gd name="connsiteY1" fmla="*/ 398293 h 838087"/>
                <a:gd name="connsiteX2" fmla="*/ 65757 w 2513543"/>
                <a:gd name="connsiteY2" fmla="*/ 436393 h 838087"/>
                <a:gd name="connsiteX0" fmla="*/ 72144 w 2469823"/>
                <a:gd name="connsiteY0" fmla="*/ 383166 h 736189"/>
                <a:gd name="connsiteX1" fmla="*/ 2460941 w 2469823"/>
                <a:gd name="connsiteY1" fmla="*/ 345066 h 736189"/>
                <a:gd name="connsiteX2" fmla="*/ 72144 w 2469823"/>
                <a:gd name="connsiteY2" fmla="*/ 383166 h 736189"/>
                <a:gd name="connsiteX0" fmla="*/ 85 w 2399588"/>
                <a:gd name="connsiteY0" fmla="*/ 322200 h 610927"/>
                <a:gd name="connsiteX1" fmla="*/ 2388882 w 2399588"/>
                <a:gd name="connsiteY1" fmla="*/ 284100 h 610927"/>
                <a:gd name="connsiteX2" fmla="*/ 85 w 2399588"/>
                <a:gd name="connsiteY2" fmla="*/ 322200 h 610927"/>
                <a:gd name="connsiteX0" fmla="*/ 247 w 2399925"/>
                <a:gd name="connsiteY0" fmla="*/ 272591 h 507119"/>
                <a:gd name="connsiteX1" fmla="*/ 2389044 w 2399925"/>
                <a:gd name="connsiteY1" fmla="*/ 234491 h 507119"/>
                <a:gd name="connsiteX2" fmla="*/ 247 w 2399925"/>
                <a:gd name="connsiteY2" fmla="*/ 272591 h 507119"/>
                <a:gd name="connsiteX0" fmla="*/ 234 w 2389703"/>
                <a:gd name="connsiteY0" fmla="*/ 276359 h 514260"/>
                <a:gd name="connsiteX1" fmla="*/ 2389031 w 2389703"/>
                <a:gd name="connsiteY1" fmla="*/ 238259 h 514260"/>
                <a:gd name="connsiteX2" fmla="*/ 234 w 2389703"/>
                <a:gd name="connsiteY2" fmla="*/ 276359 h 5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703" h="514260">
                  <a:moveTo>
                    <a:pt x="234" y="276359"/>
                  </a:moveTo>
                  <a:cubicBezTo>
                    <a:pt x="-27012" y="-61101"/>
                    <a:pt x="2342275" y="-107816"/>
                    <a:pt x="2389031" y="238259"/>
                  </a:cubicBezTo>
                  <a:cubicBezTo>
                    <a:pt x="2435787" y="584334"/>
                    <a:pt x="27480" y="613819"/>
                    <a:pt x="234" y="276359"/>
                  </a:cubicBez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克服异议 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/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难题 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/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投诉 </a:t>
              </a:r>
              <a:endParaRPr kumimoji="0" lang="en-US" altLang="zh-CN" sz="1067" b="0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070254" y="2821740"/>
            <a:ext cx="2116103" cy="1298221"/>
            <a:chOff x="6299623" y="2089107"/>
            <a:chExt cx="1587077" cy="973666"/>
          </a:xfrm>
        </p:grpSpPr>
        <p:sp>
          <p:nvSpPr>
            <p:cNvPr id="62" name="Freeform 9"/>
            <p:cNvSpPr>
              <a:spLocks/>
            </p:cNvSpPr>
            <p:nvPr/>
          </p:nvSpPr>
          <p:spPr bwMode="auto">
            <a:xfrm>
              <a:off x="6299623" y="2089107"/>
              <a:ext cx="1587077" cy="973666"/>
            </a:xfrm>
            <a:custGeom>
              <a:avLst/>
              <a:gdLst>
                <a:gd name="T0" fmla="*/ 1236 w 1304"/>
                <a:gd name="T1" fmla="*/ 622 h 800"/>
                <a:gd name="T2" fmla="*/ 1234 w 1304"/>
                <a:gd name="T3" fmla="*/ 590 h 800"/>
                <a:gd name="T4" fmla="*/ 1228 w 1304"/>
                <a:gd name="T5" fmla="*/ 528 h 800"/>
                <a:gd name="T6" fmla="*/ 1216 w 1304"/>
                <a:gd name="T7" fmla="*/ 468 h 800"/>
                <a:gd name="T8" fmla="*/ 1198 w 1304"/>
                <a:gd name="T9" fmla="*/ 408 h 800"/>
                <a:gd name="T10" fmla="*/ 1174 w 1304"/>
                <a:gd name="T11" fmla="*/ 354 h 800"/>
                <a:gd name="T12" fmla="*/ 1146 w 1304"/>
                <a:gd name="T13" fmla="*/ 300 h 800"/>
                <a:gd name="T14" fmla="*/ 1112 w 1304"/>
                <a:gd name="T15" fmla="*/ 250 h 800"/>
                <a:gd name="T16" fmla="*/ 1074 w 1304"/>
                <a:gd name="T17" fmla="*/ 204 h 800"/>
                <a:gd name="T18" fmla="*/ 1032 w 1304"/>
                <a:gd name="T19" fmla="*/ 162 h 800"/>
                <a:gd name="T20" fmla="*/ 986 w 1304"/>
                <a:gd name="T21" fmla="*/ 124 h 800"/>
                <a:gd name="T22" fmla="*/ 936 w 1304"/>
                <a:gd name="T23" fmla="*/ 90 h 800"/>
                <a:gd name="T24" fmla="*/ 882 w 1304"/>
                <a:gd name="T25" fmla="*/ 62 h 800"/>
                <a:gd name="T26" fmla="*/ 826 w 1304"/>
                <a:gd name="T27" fmla="*/ 38 h 800"/>
                <a:gd name="T28" fmla="*/ 768 w 1304"/>
                <a:gd name="T29" fmla="*/ 20 h 800"/>
                <a:gd name="T30" fmla="*/ 708 w 1304"/>
                <a:gd name="T31" fmla="*/ 8 h 800"/>
                <a:gd name="T32" fmla="*/ 646 w 1304"/>
                <a:gd name="T33" fmla="*/ 2 h 800"/>
                <a:gd name="T34" fmla="*/ 614 w 1304"/>
                <a:gd name="T35" fmla="*/ 0 h 800"/>
                <a:gd name="T36" fmla="*/ 556 w 1304"/>
                <a:gd name="T37" fmla="*/ 4 h 800"/>
                <a:gd name="T38" fmla="*/ 500 w 1304"/>
                <a:gd name="T39" fmla="*/ 10 h 800"/>
                <a:gd name="T40" fmla="*/ 446 w 1304"/>
                <a:gd name="T41" fmla="*/ 24 h 800"/>
                <a:gd name="T42" fmla="*/ 394 w 1304"/>
                <a:gd name="T43" fmla="*/ 40 h 800"/>
                <a:gd name="T44" fmla="*/ 298 w 1304"/>
                <a:gd name="T45" fmla="*/ 86 h 800"/>
                <a:gd name="T46" fmla="*/ 210 w 1304"/>
                <a:gd name="T47" fmla="*/ 150 h 800"/>
                <a:gd name="T48" fmla="*/ 136 w 1304"/>
                <a:gd name="T49" fmla="*/ 226 h 800"/>
                <a:gd name="T50" fmla="*/ 74 w 1304"/>
                <a:gd name="T51" fmla="*/ 314 h 800"/>
                <a:gd name="T52" fmla="*/ 28 w 1304"/>
                <a:gd name="T53" fmla="*/ 412 h 800"/>
                <a:gd name="T54" fmla="*/ 12 w 1304"/>
                <a:gd name="T55" fmla="*/ 464 h 800"/>
                <a:gd name="T56" fmla="*/ 0 w 1304"/>
                <a:gd name="T57" fmla="*/ 518 h 800"/>
                <a:gd name="T58" fmla="*/ 220 w 1304"/>
                <a:gd name="T59" fmla="*/ 536 h 800"/>
                <a:gd name="T60" fmla="*/ 228 w 1304"/>
                <a:gd name="T61" fmla="*/ 504 h 800"/>
                <a:gd name="T62" fmla="*/ 254 w 1304"/>
                <a:gd name="T63" fmla="*/ 440 h 800"/>
                <a:gd name="T64" fmla="*/ 290 w 1304"/>
                <a:gd name="T65" fmla="*/ 382 h 800"/>
                <a:gd name="T66" fmla="*/ 334 w 1304"/>
                <a:gd name="T67" fmla="*/ 332 h 800"/>
                <a:gd name="T68" fmla="*/ 386 w 1304"/>
                <a:gd name="T69" fmla="*/ 290 h 800"/>
                <a:gd name="T70" fmla="*/ 444 w 1304"/>
                <a:gd name="T71" fmla="*/ 256 h 800"/>
                <a:gd name="T72" fmla="*/ 508 w 1304"/>
                <a:gd name="T73" fmla="*/ 234 h 800"/>
                <a:gd name="T74" fmla="*/ 578 w 1304"/>
                <a:gd name="T75" fmla="*/ 222 h 800"/>
                <a:gd name="T76" fmla="*/ 614 w 1304"/>
                <a:gd name="T77" fmla="*/ 220 h 800"/>
                <a:gd name="T78" fmla="*/ 694 w 1304"/>
                <a:gd name="T79" fmla="*/ 228 h 800"/>
                <a:gd name="T80" fmla="*/ 770 w 1304"/>
                <a:gd name="T81" fmla="*/ 252 h 800"/>
                <a:gd name="T82" fmla="*/ 838 w 1304"/>
                <a:gd name="T83" fmla="*/ 288 h 800"/>
                <a:gd name="T84" fmla="*/ 898 w 1304"/>
                <a:gd name="T85" fmla="*/ 338 h 800"/>
                <a:gd name="T86" fmla="*/ 948 w 1304"/>
                <a:gd name="T87" fmla="*/ 398 h 800"/>
                <a:gd name="T88" fmla="*/ 984 w 1304"/>
                <a:gd name="T89" fmla="*/ 466 h 800"/>
                <a:gd name="T90" fmla="*/ 1008 w 1304"/>
                <a:gd name="T91" fmla="*/ 542 h 800"/>
                <a:gd name="T92" fmla="*/ 1016 w 1304"/>
                <a:gd name="T93" fmla="*/ 622 h 800"/>
                <a:gd name="T94" fmla="*/ 948 w 1304"/>
                <a:gd name="T95" fmla="*/ 622 h 800"/>
                <a:gd name="T96" fmla="*/ 1304 w 1304"/>
                <a:gd name="T97" fmla="*/ 62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4" h="800">
                  <a:moveTo>
                    <a:pt x="1236" y="622"/>
                  </a:moveTo>
                  <a:lnTo>
                    <a:pt x="1236" y="622"/>
                  </a:lnTo>
                  <a:lnTo>
                    <a:pt x="1236" y="622"/>
                  </a:lnTo>
                  <a:lnTo>
                    <a:pt x="1234" y="590"/>
                  </a:lnTo>
                  <a:lnTo>
                    <a:pt x="1232" y="558"/>
                  </a:lnTo>
                  <a:lnTo>
                    <a:pt x="1228" y="528"/>
                  </a:lnTo>
                  <a:lnTo>
                    <a:pt x="1222" y="498"/>
                  </a:lnTo>
                  <a:lnTo>
                    <a:pt x="1216" y="468"/>
                  </a:lnTo>
                  <a:lnTo>
                    <a:pt x="1208" y="438"/>
                  </a:lnTo>
                  <a:lnTo>
                    <a:pt x="1198" y="408"/>
                  </a:lnTo>
                  <a:lnTo>
                    <a:pt x="1186" y="380"/>
                  </a:lnTo>
                  <a:lnTo>
                    <a:pt x="1174" y="354"/>
                  </a:lnTo>
                  <a:lnTo>
                    <a:pt x="1160" y="326"/>
                  </a:lnTo>
                  <a:lnTo>
                    <a:pt x="1146" y="300"/>
                  </a:lnTo>
                  <a:lnTo>
                    <a:pt x="1128" y="276"/>
                  </a:lnTo>
                  <a:lnTo>
                    <a:pt x="1112" y="250"/>
                  </a:lnTo>
                  <a:lnTo>
                    <a:pt x="1094" y="228"/>
                  </a:lnTo>
                  <a:lnTo>
                    <a:pt x="1074" y="204"/>
                  </a:lnTo>
                  <a:lnTo>
                    <a:pt x="1052" y="182"/>
                  </a:lnTo>
                  <a:lnTo>
                    <a:pt x="1032" y="162"/>
                  </a:lnTo>
                  <a:lnTo>
                    <a:pt x="1008" y="142"/>
                  </a:lnTo>
                  <a:lnTo>
                    <a:pt x="986" y="124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6"/>
                  </a:lnTo>
                  <a:lnTo>
                    <a:pt x="882" y="62"/>
                  </a:lnTo>
                  <a:lnTo>
                    <a:pt x="856" y="50"/>
                  </a:lnTo>
                  <a:lnTo>
                    <a:pt x="826" y="38"/>
                  </a:lnTo>
                  <a:lnTo>
                    <a:pt x="798" y="28"/>
                  </a:lnTo>
                  <a:lnTo>
                    <a:pt x="768" y="20"/>
                  </a:lnTo>
                  <a:lnTo>
                    <a:pt x="738" y="14"/>
                  </a:lnTo>
                  <a:lnTo>
                    <a:pt x="708" y="8"/>
                  </a:lnTo>
                  <a:lnTo>
                    <a:pt x="676" y="4"/>
                  </a:lnTo>
                  <a:lnTo>
                    <a:pt x="646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584" y="2"/>
                  </a:lnTo>
                  <a:lnTo>
                    <a:pt x="556" y="4"/>
                  </a:lnTo>
                  <a:lnTo>
                    <a:pt x="528" y="6"/>
                  </a:lnTo>
                  <a:lnTo>
                    <a:pt x="500" y="10"/>
                  </a:lnTo>
                  <a:lnTo>
                    <a:pt x="474" y="16"/>
                  </a:lnTo>
                  <a:lnTo>
                    <a:pt x="446" y="24"/>
                  </a:lnTo>
                  <a:lnTo>
                    <a:pt x="420" y="32"/>
                  </a:lnTo>
                  <a:lnTo>
                    <a:pt x="394" y="40"/>
                  </a:lnTo>
                  <a:lnTo>
                    <a:pt x="346" y="62"/>
                  </a:lnTo>
                  <a:lnTo>
                    <a:pt x="298" y="86"/>
                  </a:lnTo>
                  <a:lnTo>
                    <a:pt x="252" y="116"/>
                  </a:lnTo>
                  <a:lnTo>
                    <a:pt x="210" y="150"/>
                  </a:lnTo>
                  <a:lnTo>
                    <a:pt x="172" y="186"/>
                  </a:lnTo>
                  <a:lnTo>
                    <a:pt x="136" y="226"/>
                  </a:lnTo>
                  <a:lnTo>
                    <a:pt x="102" y="268"/>
                  </a:lnTo>
                  <a:lnTo>
                    <a:pt x="74" y="314"/>
                  </a:lnTo>
                  <a:lnTo>
                    <a:pt x="50" y="362"/>
                  </a:lnTo>
                  <a:lnTo>
                    <a:pt x="28" y="412"/>
                  </a:lnTo>
                  <a:lnTo>
                    <a:pt x="20" y="438"/>
                  </a:lnTo>
                  <a:lnTo>
                    <a:pt x="12" y="464"/>
                  </a:lnTo>
                  <a:lnTo>
                    <a:pt x="6" y="490"/>
                  </a:lnTo>
                  <a:lnTo>
                    <a:pt x="0" y="518"/>
                  </a:lnTo>
                  <a:lnTo>
                    <a:pt x="100" y="418"/>
                  </a:lnTo>
                  <a:lnTo>
                    <a:pt x="220" y="536"/>
                  </a:lnTo>
                  <a:lnTo>
                    <a:pt x="220" y="536"/>
                  </a:lnTo>
                  <a:lnTo>
                    <a:pt x="228" y="504"/>
                  </a:lnTo>
                  <a:lnTo>
                    <a:pt x="240" y="472"/>
                  </a:lnTo>
                  <a:lnTo>
                    <a:pt x="254" y="440"/>
                  </a:lnTo>
                  <a:lnTo>
                    <a:pt x="270" y="410"/>
                  </a:lnTo>
                  <a:lnTo>
                    <a:pt x="290" y="382"/>
                  </a:lnTo>
                  <a:lnTo>
                    <a:pt x="310" y="356"/>
                  </a:lnTo>
                  <a:lnTo>
                    <a:pt x="334" y="332"/>
                  </a:lnTo>
                  <a:lnTo>
                    <a:pt x="360" y="310"/>
                  </a:lnTo>
                  <a:lnTo>
                    <a:pt x="386" y="290"/>
                  </a:lnTo>
                  <a:lnTo>
                    <a:pt x="414" y="272"/>
                  </a:lnTo>
                  <a:lnTo>
                    <a:pt x="444" y="256"/>
                  </a:lnTo>
                  <a:lnTo>
                    <a:pt x="476" y="244"/>
                  </a:lnTo>
                  <a:lnTo>
                    <a:pt x="508" y="234"/>
                  </a:lnTo>
                  <a:lnTo>
                    <a:pt x="542" y="226"/>
                  </a:lnTo>
                  <a:lnTo>
                    <a:pt x="578" y="222"/>
                  </a:lnTo>
                  <a:lnTo>
                    <a:pt x="614" y="220"/>
                  </a:lnTo>
                  <a:lnTo>
                    <a:pt x="614" y="220"/>
                  </a:lnTo>
                  <a:lnTo>
                    <a:pt x="654" y="222"/>
                  </a:lnTo>
                  <a:lnTo>
                    <a:pt x="694" y="228"/>
                  </a:lnTo>
                  <a:lnTo>
                    <a:pt x="734" y="238"/>
                  </a:lnTo>
                  <a:lnTo>
                    <a:pt x="770" y="252"/>
                  </a:lnTo>
                  <a:lnTo>
                    <a:pt x="806" y="268"/>
                  </a:lnTo>
                  <a:lnTo>
                    <a:pt x="838" y="288"/>
                  </a:lnTo>
                  <a:lnTo>
                    <a:pt x="870" y="312"/>
                  </a:lnTo>
                  <a:lnTo>
                    <a:pt x="898" y="338"/>
                  </a:lnTo>
                  <a:lnTo>
                    <a:pt x="924" y="366"/>
                  </a:lnTo>
                  <a:lnTo>
                    <a:pt x="948" y="398"/>
                  </a:lnTo>
                  <a:lnTo>
                    <a:pt x="968" y="430"/>
                  </a:lnTo>
                  <a:lnTo>
                    <a:pt x="984" y="466"/>
                  </a:lnTo>
                  <a:lnTo>
                    <a:pt x="998" y="502"/>
                  </a:lnTo>
                  <a:lnTo>
                    <a:pt x="1008" y="542"/>
                  </a:lnTo>
                  <a:lnTo>
                    <a:pt x="1014" y="582"/>
                  </a:lnTo>
                  <a:lnTo>
                    <a:pt x="1016" y="622"/>
                  </a:lnTo>
                  <a:lnTo>
                    <a:pt x="1016" y="622"/>
                  </a:lnTo>
                  <a:lnTo>
                    <a:pt x="948" y="622"/>
                  </a:lnTo>
                  <a:lnTo>
                    <a:pt x="1126" y="800"/>
                  </a:lnTo>
                  <a:lnTo>
                    <a:pt x="1304" y="622"/>
                  </a:lnTo>
                  <a:lnTo>
                    <a:pt x="1236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矩形 45"/>
            <p:cNvSpPr/>
            <p:nvPr/>
          </p:nvSpPr>
          <p:spPr>
            <a:xfrm>
              <a:off x="6520646" y="2257427"/>
              <a:ext cx="1039480" cy="782232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" fmla="*/ 0 w 1511952"/>
                <a:gd name="connsiteY0" fmla="*/ 105833 h 401811"/>
                <a:gd name="connsiteX1" fmla="*/ 1511952 w 1511952"/>
                <a:gd name="connsiteY1" fmla="*/ 105833 h 401811"/>
                <a:gd name="connsiteX2" fmla="*/ 1511952 w 1511952"/>
                <a:gd name="connsiteY2" fmla="*/ 401811 h 401811"/>
                <a:gd name="connsiteX3" fmla="*/ 0 w 1511952"/>
                <a:gd name="connsiteY3" fmla="*/ 401811 h 401811"/>
                <a:gd name="connsiteX4" fmla="*/ 0 w 1511952"/>
                <a:gd name="connsiteY4" fmla="*/ 105833 h 401811"/>
                <a:gd name="connsiteX0" fmla="*/ 0 w 1511952"/>
                <a:gd name="connsiteY0" fmla="*/ 171524 h 467502"/>
                <a:gd name="connsiteX1" fmla="*/ 1511952 w 1511952"/>
                <a:gd name="connsiteY1" fmla="*/ 171524 h 467502"/>
                <a:gd name="connsiteX2" fmla="*/ 1511952 w 1511952"/>
                <a:gd name="connsiteY2" fmla="*/ 467502 h 467502"/>
                <a:gd name="connsiteX3" fmla="*/ 0 w 1511952"/>
                <a:gd name="connsiteY3" fmla="*/ 467502 h 467502"/>
                <a:gd name="connsiteX4" fmla="*/ 0 w 1511952"/>
                <a:gd name="connsiteY4" fmla="*/ 171524 h 467502"/>
                <a:gd name="connsiteX0" fmla="*/ 0 w 1623871"/>
                <a:gd name="connsiteY0" fmla="*/ 216069 h 431085"/>
                <a:gd name="connsiteX1" fmla="*/ 1623871 w 1623871"/>
                <a:gd name="connsiteY1" fmla="*/ 135107 h 431085"/>
                <a:gd name="connsiteX2" fmla="*/ 1623871 w 1623871"/>
                <a:gd name="connsiteY2" fmla="*/ 431085 h 431085"/>
                <a:gd name="connsiteX3" fmla="*/ 111919 w 1623871"/>
                <a:gd name="connsiteY3" fmla="*/ 431085 h 431085"/>
                <a:gd name="connsiteX4" fmla="*/ 0 w 1623871"/>
                <a:gd name="connsiteY4" fmla="*/ 216069 h 431085"/>
                <a:gd name="connsiteX0" fmla="*/ 0 w 1811990"/>
                <a:gd name="connsiteY0" fmla="*/ 178613 h 393629"/>
                <a:gd name="connsiteX1" fmla="*/ 1811990 w 1811990"/>
                <a:gd name="connsiteY1" fmla="*/ 164326 h 393629"/>
                <a:gd name="connsiteX2" fmla="*/ 1623871 w 1811990"/>
                <a:gd name="connsiteY2" fmla="*/ 393629 h 393629"/>
                <a:gd name="connsiteX3" fmla="*/ 111919 w 1811990"/>
                <a:gd name="connsiteY3" fmla="*/ 393629 h 393629"/>
                <a:gd name="connsiteX4" fmla="*/ 0 w 1811990"/>
                <a:gd name="connsiteY4" fmla="*/ 178613 h 393629"/>
                <a:gd name="connsiteX0" fmla="*/ 0 w 1811990"/>
                <a:gd name="connsiteY0" fmla="*/ 313434 h 528450"/>
                <a:gd name="connsiteX1" fmla="*/ 1811990 w 1811990"/>
                <a:gd name="connsiteY1" fmla="*/ 299147 h 528450"/>
                <a:gd name="connsiteX2" fmla="*/ 1623871 w 1811990"/>
                <a:gd name="connsiteY2" fmla="*/ 528450 h 528450"/>
                <a:gd name="connsiteX3" fmla="*/ 111919 w 1811990"/>
                <a:gd name="connsiteY3" fmla="*/ 528450 h 528450"/>
                <a:gd name="connsiteX4" fmla="*/ 0 w 1811990"/>
                <a:gd name="connsiteY4" fmla="*/ 313434 h 528450"/>
                <a:gd name="connsiteX0" fmla="*/ 0 w 1811990"/>
                <a:gd name="connsiteY0" fmla="*/ 416193 h 631209"/>
                <a:gd name="connsiteX1" fmla="*/ 1811990 w 1811990"/>
                <a:gd name="connsiteY1" fmla="*/ 401906 h 631209"/>
                <a:gd name="connsiteX2" fmla="*/ 1623871 w 1811990"/>
                <a:gd name="connsiteY2" fmla="*/ 631209 h 631209"/>
                <a:gd name="connsiteX3" fmla="*/ 111919 w 1811990"/>
                <a:gd name="connsiteY3" fmla="*/ 631209 h 631209"/>
                <a:gd name="connsiteX4" fmla="*/ 0 w 1811990"/>
                <a:gd name="connsiteY4" fmla="*/ 416193 h 631209"/>
                <a:gd name="connsiteX0" fmla="*/ 160959 w 1972949"/>
                <a:gd name="connsiteY0" fmla="*/ 35768 h 250784"/>
                <a:gd name="connsiteX1" fmla="*/ 1972949 w 1972949"/>
                <a:gd name="connsiteY1" fmla="*/ 21481 h 250784"/>
                <a:gd name="connsiteX2" fmla="*/ 1784830 w 1972949"/>
                <a:gd name="connsiteY2" fmla="*/ 250784 h 250784"/>
                <a:gd name="connsiteX3" fmla="*/ 272878 w 1972949"/>
                <a:gd name="connsiteY3" fmla="*/ 250784 h 250784"/>
                <a:gd name="connsiteX4" fmla="*/ 160959 w 1972949"/>
                <a:gd name="connsiteY4" fmla="*/ 35768 h 250784"/>
                <a:gd name="connsiteX0" fmla="*/ 160959 w 1974753"/>
                <a:gd name="connsiteY0" fmla="*/ 53432 h 268448"/>
                <a:gd name="connsiteX1" fmla="*/ 1972949 w 1974753"/>
                <a:gd name="connsiteY1" fmla="*/ 39145 h 268448"/>
                <a:gd name="connsiteX2" fmla="*/ 1784830 w 1974753"/>
                <a:gd name="connsiteY2" fmla="*/ 268448 h 268448"/>
                <a:gd name="connsiteX3" fmla="*/ 272878 w 1974753"/>
                <a:gd name="connsiteY3" fmla="*/ 268448 h 268448"/>
                <a:gd name="connsiteX4" fmla="*/ 160959 w 1974753"/>
                <a:gd name="connsiteY4" fmla="*/ 53432 h 268448"/>
                <a:gd name="connsiteX0" fmla="*/ 160959 w 1974751"/>
                <a:gd name="connsiteY0" fmla="*/ 53432 h 311846"/>
                <a:gd name="connsiteX1" fmla="*/ 1972949 w 1974751"/>
                <a:gd name="connsiteY1" fmla="*/ 39145 h 311846"/>
                <a:gd name="connsiteX2" fmla="*/ 1784830 w 1974751"/>
                <a:gd name="connsiteY2" fmla="*/ 268448 h 311846"/>
                <a:gd name="connsiteX3" fmla="*/ 272878 w 1974751"/>
                <a:gd name="connsiteY3" fmla="*/ 268448 h 311846"/>
                <a:gd name="connsiteX4" fmla="*/ 160959 w 1974751"/>
                <a:gd name="connsiteY4" fmla="*/ 53432 h 311846"/>
                <a:gd name="connsiteX0" fmla="*/ 160959 w 1974753"/>
                <a:gd name="connsiteY0" fmla="*/ 53432 h 296225"/>
                <a:gd name="connsiteX1" fmla="*/ 1972949 w 1974753"/>
                <a:gd name="connsiteY1" fmla="*/ 39145 h 296225"/>
                <a:gd name="connsiteX2" fmla="*/ 1784830 w 1974753"/>
                <a:gd name="connsiteY2" fmla="*/ 268448 h 296225"/>
                <a:gd name="connsiteX3" fmla="*/ 272878 w 1974753"/>
                <a:gd name="connsiteY3" fmla="*/ 268448 h 296225"/>
                <a:gd name="connsiteX4" fmla="*/ 160959 w 1974753"/>
                <a:gd name="connsiteY4" fmla="*/ 53432 h 296225"/>
                <a:gd name="connsiteX0" fmla="*/ 122914 w 1936615"/>
                <a:gd name="connsiteY0" fmla="*/ 119803 h 362596"/>
                <a:gd name="connsiteX1" fmla="*/ 1934904 w 1936615"/>
                <a:gd name="connsiteY1" fmla="*/ 105516 h 362596"/>
                <a:gd name="connsiteX2" fmla="*/ 1746785 w 1936615"/>
                <a:gd name="connsiteY2" fmla="*/ 334819 h 362596"/>
                <a:gd name="connsiteX3" fmla="*/ 234833 w 1936615"/>
                <a:gd name="connsiteY3" fmla="*/ 334819 h 362596"/>
                <a:gd name="connsiteX4" fmla="*/ 122914 w 1936615"/>
                <a:gd name="connsiteY4" fmla="*/ 119803 h 362596"/>
                <a:gd name="connsiteX0" fmla="*/ 122914 w 2121812"/>
                <a:gd name="connsiteY0" fmla="*/ 177507 h 420300"/>
                <a:gd name="connsiteX1" fmla="*/ 1934904 w 2121812"/>
                <a:gd name="connsiteY1" fmla="*/ 163220 h 420300"/>
                <a:gd name="connsiteX2" fmla="*/ 1746785 w 2121812"/>
                <a:gd name="connsiteY2" fmla="*/ 392523 h 420300"/>
                <a:gd name="connsiteX3" fmla="*/ 234833 w 2121812"/>
                <a:gd name="connsiteY3" fmla="*/ 392523 h 420300"/>
                <a:gd name="connsiteX4" fmla="*/ 122914 w 2121812"/>
                <a:gd name="connsiteY4" fmla="*/ 177507 h 420300"/>
                <a:gd name="connsiteX0" fmla="*/ 121667 w 2160596"/>
                <a:gd name="connsiteY0" fmla="*/ 142002 h 750303"/>
                <a:gd name="connsiteX1" fmla="*/ 1933657 w 2160596"/>
                <a:gd name="connsiteY1" fmla="*/ 127715 h 750303"/>
                <a:gd name="connsiteX2" fmla="*/ 1745538 w 2160596"/>
                <a:gd name="connsiteY2" fmla="*/ 357018 h 750303"/>
                <a:gd name="connsiteX3" fmla="*/ 340073 w 2160596"/>
                <a:gd name="connsiteY3" fmla="*/ 747543 h 750303"/>
                <a:gd name="connsiteX4" fmla="*/ 121667 w 2160596"/>
                <a:gd name="connsiteY4" fmla="*/ 142002 h 750303"/>
                <a:gd name="connsiteX0" fmla="*/ 126823 w 2128132"/>
                <a:gd name="connsiteY0" fmla="*/ 80912 h 739617"/>
                <a:gd name="connsiteX1" fmla="*/ 1938813 w 2128132"/>
                <a:gd name="connsiteY1" fmla="*/ 66625 h 739617"/>
                <a:gd name="connsiteX2" fmla="*/ 1892677 w 2128132"/>
                <a:gd name="connsiteY2" fmla="*/ 638828 h 739617"/>
                <a:gd name="connsiteX3" fmla="*/ 345229 w 2128132"/>
                <a:gd name="connsiteY3" fmla="*/ 686453 h 739617"/>
                <a:gd name="connsiteX4" fmla="*/ 126823 w 2128132"/>
                <a:gd name="connsiteY4" fmla="*/ 80912 h 739617"/>
                <a:gd name="connsiteX0" fmla="*/ 150487 w 2151798"/>
                <a:gd name="connsiteY0" fmla="*/ 138337 h 797042"/>
                <a:gd name="connsiteX1" fmla="*/ 1962477 w 2151798"/>
                <a:gd name="connsiteY1" fmla="*/ 124050 h 797042"/>
                <a:gd name="connsiteX2" fmla="*/ 1916341 w 2151798"/>
                <a:gd name="connsiteY2" fmla="*/ 696253 h 797042"/>
                <a:gd name="connsiteX3" fmla="*/ 368893 w 2151798"/>
                <a:gd name="connsiteY3" fmla="*/ 743878 h 797042"/>
                <a:gd name="connsiteX4" fmla="*/ 150487 w 2151798"/>
                <a:gd name="connsiteY4" fmla="*/ 138337 h 797042"/>
                <a:gd name="connsiteX0" fmla="*/ 163275 w 2107709"/>
                <a:gd name="connsiteY0" fmla="*/ 120535 h 845635"/>
                <a:gd name="connsiteX1" fmla="*/ 1922021 w 2107709"/>
                <a:gd name="connsiteY1" fmla="*/ 168160 h 845635"/>
                <a:gd name="connsiteX2" fmla="*/ 1875885 w 2107709"/>
                <a:gd name="connsiteY2" fmla="*/ 740363 h 845635"/>
                <a:gd name="connsiteX3" fmla="*/ 328437 w 2107709"/>
                <a:gd name="connsiteY3" fmla="*/ 787988 h 845635"/>
                <a:gd name="connsiteX4" fmla="*/ 163275 w 2107709"/>
                <a:gd name="connsiteY4" fmla="*/ 120535 h 845635"/>
                <a:gd name="connsiteX0" fmla="*/ 163275 w 2186152"/>
                <a:gd name="connsiteY0" fmla="*/ 187705 h 912805"/>
                <a:gd name="connsiteX1" fmla="*/ 1922021 w 2186152"/>
                <a:gd name="connsiteY1" fmla="*/ 235330 h 912805"/>
                <a:gd name="connsiteX2" fmla="*/ 1875885 w 2186152"/>
                <a:gd name="connsiteY2" fmla="*/ 807533 h 912805"/>
                <a:gd name="connsiteX3" fmla="*/ 328437 w 2186152"/>
                <a:gd name="connsiteY3" fmla="*/ 855158 h 912805"/>
                <a:gd name="connsiteX4" fmla="*/ 163275 w 2186152"/>
                <a:gd name="connsiteY4" fmla="*/ 187705 h 912805"/>
                <a:gd name="connsiteX0" fmla="*/ 163275 w 2137129"/>
                <a:gd name="connsiteY0" fmla="*/ 189457 h 914557"/>
                <a:gd name="connsiteX1" fmla="*/ 1922021 w 2137129"/>
                <a:gd name="connsiteY1" fmla="*/ 237082 h 914557"/>
                <a:gd name="connsiteX2" fmla="*/ 1875885 w 2137129"/>
                <a:gd name="connsiteY2" fmla="*/ 809285 h 914557"/>
                <a:gd name="connsiteX3" fmla="*/ 328437 w 2137129"/>
                <a:gd name="connsiteY3" fmla="*/ 856910 h 914557"/>
                <a:gd name="connsiteX4" fmla="*/ 163275 w 2137129"/>
                <a:gd name="connsiteY4" fmla="*/ 189457 h 914557"/>
                <a:gd name="connsiteX0" fmla="*/ 186821 w 2685834"/>
                <a:gd name="connsiteY0" fmla="*/ 142129 h 867451"/>
                <a:gd name="connsiteX1" fmla="*/ 2584491 w 2685834"/>
                <a:gd name="connsiteY1" fmla="*/ 184991 h 867451"/>
                <a:gd name="connsiteX2" fmla="*/ 1899431 w 2685834"/>
                <a:gd name="connsiteY2" fmla="*/ 761957 h 867451"/>
                <a:gd name="connsiteX3" fmla="*/ 351983 w 2685834"/>
                <a:gd name="connsiteY3" fmla="*/ 809582 h 867451"/>
                <a:gd name="connsiteX4" fmla="*/ 186821 w 2685834"/>
                <a:gd name="connsiteY4" fmla="*/ 142129 h 867451"/>
                <a:gd name="connsiteX0" fmla="*/ 186821 w 2756339"/>
                <a:gd name="connsiteY0" fmla="*/ 201141 h 926463"/>
                <a:gd name="connsiteX1" fmla="*/ 2584491 w 2756339"/>
                <a:gd name="connsiteY1" fmla="*/ 244003 h 926463"/>
                <a:gd name="connsiteX2" fmla="*/ 1899431 w 2756339"/>
                <a:gd name="connsiteY2" fmla="*/ 820969 h 926463"/>
                <a:gd name="connsiteX3" fmla="*/ 351983 w 2756339"/>
                <a:gd name="connsiteY3" fmla="*/ 868594 h 926463"/>
                <a:gd name="connsiteX4" fmla="*/ 186821 w 2756339"/>
                <a:gd name="connsiteY4" fmla="*/ 201141 h 926463"/>
                <a:gd name="connsiteX0" fmla="*/ 198603 w 2768122"/>
                <a:gd name="connsiteY0" fmla="*/ 284982 h 1010304"/>
                <a:gd name="connsiteX1" fmla="*/ 2596273 w 2768122"/>
                <a:gd name="connsiteY1" fmla="*/ 327844 h 1010304"/>
                <a:gd name="connsiteX2" fmla="*/ 1911213 w 2768122"/>
                <a:gd name="connsiteY2" fmla="*/ 904810 h 1010304"/>
                <a:gd name="connsiteX3" fmla="*/ 363765 w 2768122"/>
                <a:gd name="connsiteY3" fmla="*/ 952435 h 1010304"/>
                <a:gd name="connsiteX4" fmla="*/ 198603 w 2768122"/>
                <a:gd name="connsiteY4" fmla="*/ 284982 h 1010304"/>
                <a:gd name="connsiteX0" fmla="*/ 229193 w 2627166"/>
                <a:gd name="connsiteY0" fmla="*/ 172727 h 840252"/>
                <a:gd name="connsiteX1" fmla="*/ 2626863 w 2627166"/>
                <a:gd name="connsiteY1" fmla="*/ 215589 h 840252"/>
                <a:gd name="connsiteX2" fmla="*/ 394355 w 2627166"/>
                <a:gd name="connsiteY2" fmla="*/ 840180 h 840252"/>
                <a:gd name="connsiteX3" fmla="*/ 229193 w 2627166"/>
                <a:gd name="connsiteY3" fmla="*/ 172727 h 840252"/>
                <a:gd name="connsiteX0" fmla="*/ 0 w 2397670"/>
                <a:gd name="connsiteY0" fmla="*/ 172727 h 215589"/>
                <a:gd name="connsiteX1" fmla="*/ 2397670 w 2397670"/>
                <a:gd name="connsiteY1" fmla="*/ 215589 h 215589"/>
                <a:gd name="connsiteX2" fmla="*/ 0 w 2397670"/>
                <a:gd name="connsiteY2" fmla="*/ 172727 h 215589"/>
                <a:gd name="connsiteX0" fmla="*/ 0 w 2388797"/>
                <a:gd name="connsiteY0" fmla="*/ 176263 h 176263"/>
                <a:gd name="connsiteX1" fmla="*/ 2388797 w 2388797"/>
                <a:gd name="connsiteY1" fmla="*/ 114350 h 176263"/>
                <a:gd name="connsiteX2" fmla="*/ 0 w 2388797"/>
                <a:gd name="connsiteY2" fmla="*/ 176263 h 176263"/>
                <a:gd name="connsiteX0" fmla="*/ 0 w 2388797"/>
                <a:gd name="connsiteY0" fmla="*/ 168967 h 168967"/>
                <a:gd name="connsiteX1" fmla="*/ 2388797 w 2388797"/>
                <a:gd name="connsiteY1" fmla="*/ 130867 h 168967"/>
                <a:gd name="connsiteX2" fmla="*/ 0 w 2388797"/>
                <a:gd name="connsiteY2" fmla="*/ 168967 h 168967"/>
                <a:gd name="connsiteX0" fmla="*/ 98544 w 2487341"/>
                <a:gd name="connsiteY0" fmla="*/ 287217 h 557332"/>
                <a:gd name="connsiteX1" fmla="*/ 2487341 w 2487341"/>
                <a:gd name="connsiteY1" fmla="*/ 249117 h 557332"/>
                <a:gd name="connsiteX2" fmla="*/ 98544 w 2487341"/>
                <a:gd name="connsiteY2" fmla="*/ 287217 h 557332"/>
                <a:gd name="connsiteX0" fmla="*/ 65757 w 2513543"/>
                <a:gd name="connsiteY0" fmla="*/ 436393 h 838087"/>
                <a:gd name="connsiteX1" fmla="*/ 2454554 w 2513543"/>
                <a:gd name="connsiteY1" fmla="*/ 398293 h 838087"/>
                <a:gd name="connsiteX2" fmla="*/ 65757 w 2513543"/>
                <a:gd name="connsiteY2" fmla="*/ 436393 h 838087"/>
                <a:gd name="connsiteX0" fmla="*/ 72144 w 2469823"/>
                <a:gd name="connsiteY0" fmla="*/ 383166 h 736189"/>
                <a:gd name="connsiteX1" fmla="*/ 2460941 w 2469823"/>
                <a:gd name="connsiteY1" fmla="*/ 345066 h 736189"/>
                <a:gd name="connsiteX2" fmla="*/ 72144 w 2469823"/>
                <a:gd name="connsiteY2" fmla="*/ 383166 h 736189"/>
                <a:gd name="connsiteX0" fmla="*/ 85 w 2399588"/>
                <a:gd name="connsiteY0" fmla="*/ 322200 h 610927"/>
                <a:gd name="connsiteX1" fmla="*/ 2388882 w 2399588"/>
                <a:gd name="connsiteY1" fmla="*/ 284100 h 610927"/>
                <a:gd name="connsiteX2" fmla="*/ 85 w 2399588"/>
                <a:gd name="connsiteY2" fmla="*/ 322200 h 610927"/>
                <a:gd name="connsiteX0" fmla="*/ 247 w 2399925"/>
                <a:gd name="connsiteY0" fmla="*/ 272591 h 507119"/>
                <a:gd name="connsiteX1" fmla="*/ 2389044 w 2399925"/>
                <a:gd name="connsiteY1" fmla="*/ 234491 h 507119"/>
                <a:gd name="connsiteX2" fmla="*/ 247 w 2399925"/>
                <a:gd name="connsiteY2" fmla="*/ 272591 h 507119"/>
                <a:gd name="connsiteX0" fmla="*/ 234 w 2389703"/>
                <a:gd name="connsiteY0" fmla="*/ 276359 h 514260"/>
                <a:gd name="connsiteX1" fmla="*/ 2389031 w 2389703"/>
                <a:gd name="connsiteY1" fmla="*/ 238259 h 514260"/>
                <a:gd name="connsiteX2" fmla="*/ 234 w 2389703"/>
                <a:gd name="connsiteY2" fmla="*/ 276359 h 5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703" h="514260">
                  <a:moveTo>
                    <a:pt x="234" y="276359"/>
                  </a:moveTo>
                  <a:cubicBezTo>
                    <a:pt x="-27012" y="-61101"/>
                    <a:pt x="2342275" y="-107816"/>
                    <a:pt x="2389031" y="238259"/>
                  </a:cubicBezTo>
                  <a:cubicBezTo>
                    <a:pt x="2435787" y="584334"/>
                    <a:pt x="27480" y="613819"/>
                    <a:pt x="234" y="276359"/>
                  </a:cubicBez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令愤怒的客户平伏情绪</a:t>
              </a:r>
              <a:endParaRPr kumimoji="0" lang="en-US" altLang="zh-CN" sz="1067" b="0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408531" y="3542255"/>
            <a:ext cx="2112857" cy="1298221"/>
            <a:chOff x="5053330" y="2629492"/>
            <a:chExt cx="1584643" cy="973666"/>
          </a:xfrm>
        </p:grpSpPr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053330" y="2629492"/>
              <a:ext cx="1584643" cy="973666"/>
            </a:xfrm>
            <a:custGeom>
              <a:avLst/>
              <a:gdLst>
                <a:gd name="T0" fmla="*/ 946 w 1302"/>
                <a:gd name="T1" fmla="*/ 178 h 800"/>
                <a:gd name="T2" fmla="*/ 1016 w 1302"/>
                <a:gd name="T3" fmla="*/ 178 h 800"/>
                <a:gd name="T4" fmla="*/ 1008 w 1302"/>
                <a:gd name="T5" fmla="*/ 260 h 800"/>
                <a:gd name="T6" fmla="*/ 984 w 1302"/>
                <a:gd name="T7" fmla="*/ 336 h 800"/>
                <a:gd name="T8" fmla="*/ 946 w 1302"/>
                <a:gd name="T9" fmla="*/ 404 h 800"/>
                <a:gd name="T10" fmla="*/ 898 w 1302"/>
                <a:gd name="T11" fmla="*/ 464 h 800"/>
                <a:gd name="T12" fmla="*/ 838 w 1302"/>
                <a:gd name="T13" fmla="*/ 512 h 800"/>
                <a:gd name="T14" fmla="*/ 770 w 1302"/>
                <a:gd name="T15" fmla="*/ 550 h 800"/>
                <a:gd name="T16" fmla="*/ 694 w 1302"/>
                <a:gd name="T17" fmla="*/ 574 h 800"/>
                <a:gd name="T18" fmla="*/ 612 w 1302"/>
                <a:gd name="T19" fmla="*/ 582 h 800"/>
                <a:gd name="T20" fmla="*/ 576 w 1302"/>
                <a:gd name="T21" fmla="*/ 580 h 800"/>
                <a:gd name="T22" fmla="*/ 508 w 1302"/>
                <a:gd name="T23" fmla="*/ 568 h 800"/>
                <a:gd name="T24" fmla="*/ 444 w 1302"/>
                <a:gd name="T25" fmla="*/ 544 h 800"/>
                <a:gd name="T26" fmla="*/ 386 w 1302"/>
                <a:gd name="T27" fmla="*/ 510 h 800"/>
                <a:gd name="T28" fmla="*/ 334 w 1302"/>
                <a:gd name="T29" fmla="*/ 468 h 800"/>
                <a:gd name="T30" fmla="*/ 288 w 1302"/>
                <a:gd name="T31" fmla="*/ 418 h 800"/>
                <a:gd name="T32" fmla="*/ 254 w 1302"/>
                <a:gd name="T33" fmla="*/ 360 h 800"/>
                <a:gd name="T34" fmla="*/ 228 w 1302"/>
                <a:gd name="T35" fmla="*/ 298 h 800"/>
                <a:gd name="T36" fmla="*/ 100 w 1302"/>
                <a:gd name="T37" fmla="*/ 384 h 800"/>
                <a:gd name="T38" fmla="*/ 0 w 1302"/>
                <a:gd name="T39" fmla="*/ 284 h 800"/>
                <a:gd name="T40" fmla="*/ 12 w 1302"/>
                <a:gd name="T41" fmla="*/ 338 h 800"/>
                <a:gd name="T42" fmla="*/ 28 w 1302"/>
                <a:gd name="T43" fmla="*/ 390 h 800"/>
                <a:gd name="T44" fmla="*/ 74 w 1302"/>
                <a:gd name="T45" fmla="*/ 488 h 800"/>
                <a:gd name="T46" fmla="*/ 134 w 1302"/>
                <a:gd name="T47" fmla="*/ 576 h 800"/>
                <a:gd name="T48" fmla="*/ 210 w 1302"/>
                <a:gd name="T49" fmla="*/ 652 h 800"/>
                <a:gd name="T50" fmla="*/ 296 w 1302"/>
                <a:gd name="T51" fmla="*/ 714 h 800"/>
                <a:gd name="T52" fmla="*/ 394 w 1302"/>
                <a:gd name="T53" fmla="*/ 760 h 800"/>
                <a:gd name="T54" fmla="*/ 446 w 1302"/>
                <a:gd name="T55" fmla="*/ 778 h 800"/>
                <a:gd name="T56" fmla="*/ 500 w 1302"/>
                <a:gd name="T57" fmla="*/ 790 h 800"/>
                <a:gd name="T58" fmla="*/ 556 w 1302"/>
                <a:gd name="T59" fmla="*/ 798 h 800"/>
                <a:gd name="T60" fmla="*/ 612 w 1302"/>
                <a:gd name="T61" fmla="*/ 800 h 800"/>
                <a:gd name="T62" fmla="*/ 644 w 1302"/>
                <a:gd name="T63" fmla="*/ 800 h 800"/>
                <a:gd name="T64" fmla="*/ 708 w 1302"/>
                <a:gd name="T65" fmla="*/ 794 h 800"/>
                <a:gd name="T66" fmla="*/ 768 w 1302"/>
                <a:gd name="T67" fmla="*/ 780 h 800"/>
                <a:gd name="T68" fmla="*/ 826 w 1302"/>
                <a:gd name="T69" fmla="*/ 762 h 800"/>
                <a:gd name="T70" fmla="*/ 882 w 1302"/>
                <a:gd name="T71" fmla="*/ 738 h 800"/>
                <a:gd name="T72" fmla="*/ 934 w 1302"/>
                <a:gd name="T73" fmla="*/ 710 h 800"/>
                <a:gd name="T74" fmla="*/ 984 w 1302"/>
                <a:gd name="T75" fmla="*/ 676 h 800"/>
                <a:gd name="T76" fmla="*/ 1030 w 1302"/>
                <a:gd name="T77" fmla="*/ 638 h 800"/>
                <a:gd name="T78" fmla="*/ 1072 w 1302"/>
                <a:gd name="T79" fmla="*/ 596 h 800"/>
                <a:gd name="T80" fmla="*/ 1110 w 1302"/>
                <a:gd name="T81" fmla="*/ 550 h 800"/>
                <a:gd name="T82" fmla="*/ 1144 w 1302"/>
                <a:gd name="T83" fmla="*/ 500 h 800"/>
                <a:gd name="T84" fmla="*/ 1174 w 1302"/>
                <a:gd name="T85" fmla="*/ 448 h 800"/>
                <a:gd name="T86" fmla="*/ 1196 w 1302"/>
                <a:gd name="T87" fmla="*/ 392 h 800"/>
                <a:gd name="T88" fmla="*/ 1214 w 1302"/>
                <a:gd name="T89" fmla="*/ 334 h 800"/>
                <a:gd name="T90" fmla="*/ 1228 w 1302"/>
                <a:gd name="T91" fmla="*/ 274 h 800"/>
                <a:gd name="T92" fmla="*/ 1234 w 1302"/>
                <a:gd name="T93" fmla="*/ 210 h 800"/>
                <a:gd name="T94" fmla="*/ 1302 w 1302"/>
                <a:gd name="T95" fmla="*/ 17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2" h="800">
                  <a:moveTo>
                    <a:pt x="1124" y="0"/>
                  </a:moveTo>
                  <a:lnTo>
                    <a:pt x="946" y="178"/>
                  </a:lnTo>
                  <a:lnTo>
                    <a:pt x="1016" y="178"/>
                  </a:lnTo>
                  <a:lnTo>
                    <a:pt x="1016" y="178"/>
                  </a:lnTo>
                  <a:lnTo>
                    <a:pt x="1014" y="220"/>
                  </a:lnTo>
                  <a:lnTo>
                    <a:pt x="1008" y="260"/>
                  </a:lnTo>
                  <a:lnTo>
                    <a:pt x="998" y="298"/>
                  </a:lnTo>
                  <a:lnTo>
                    <a:pt x="984" y="336"/>
                  </a:lnTo>
                  <a:lnTo>
                    <a:pt x="966" y="370"/>
                  </a:lnTo>
                  <a:lnTo>
                    <a:pt x="946" y="404"/>
                  </a:lnTo>
                  <a:lnTo>
                    <a:pt x="924" y="434"/>
                  </a:lnTo>
                  <a:lnTo>
                    <a:pt x="898" y="464"/>
                  </a:lnTo>
                  <a:lnTo>
                    <a:pt x="868" y="490"/>
                  </a:lnTo>
                  <a:lnTo>
                    <a:pt x="838" y="512"/>
                  </a:lnTo>
                  <a:lnTo>
                    <a:pt x="804" y="532"/>
                  </a:lnTo>
                  <a:lnTo>
                    <a:pt x="770" y="550"/>
                  </a:lnTo>
                  <a:lnTo>
                    <a:pt x="732" y="564"/>
                  </a:lnTo>
                  <a:lnTo>
                    <a:pt x="694" y="574"/>
                  </a:lnTo>
                  <a:lnTo>
                    <a:pt x="654" y="580"/>
                  </a:lnTo>
                  <a:lnTo>
                    <a:pt x="612" y="582"/>
                  </a:lnTo>
                  <a:lnTo>
                    <a:pt x="612" y="582"/>
                  </a:lnTo>
                  <a:lnTo>
                    <a:pt x="576" y="580"/>
                  </a:lnTo>
                  <a:lnTo>
                    <a:pt x="542" y="576"/>
                  </a:lnTo>
                  <a:lnTo>
                    <a:pt x="508" y="568"/>
                  </a:lnTo>
                  <a:lnTo>
                    <a:pt x="476" y="558"/>
                  </a:lnTo>
                  <a:lnTo>
                    <a:pt x="444" y="544"/>
                  </a:lnTo>
                  <a:lnTo>
                    <a:pt x="414" y="528"/>
                  </a:lnTo>
                  <a:lnTo>
                    <a:pt x="386" y="510"/>
                  </a:lnTo>
                  <a:lnTo>
                    <a:pt x="358" y="490"/>
                  </a:lnTo>
                  <a:lnTo>
                    <a:pt x="334" y="468"/>
                  </a:lnTo>
                  <a:lnTo>
                    <a:pt x="310" y="444"/>
                  </a:lnTo>
                  <a:lnTo>
                    <a:pt x="288" y="418"/>
                  </a:lnTo>
                  <a:lnTo>
                    <a:pt x="270" y="390"/>
                  </a:lnTo>
                  <a:lnTo>
                    <a:pt x="254" y="360"/>
                  </a:lnTo>
                  <a:lnTo>
                    <a:pt x="240" y="330"/>
                  </a:lnTo>
                  <a:lnTo>
                    <a:pt x="228" y="298"/>
                  </a:lnTo>
                  <a:lnTo>
                    <a:pt x="218" y="264"/>
                  </a:lnTo>
                  <a:lnTo>
                    <a:pt x="100" y="38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4" y="310"/>
                  </a:lnTo>
                  <a:lnTo>
                    <a:pt x="12" y="338"/>
                  </a:lnTo>
                  <a:lnTo>
                    <a:pt x="18" y="364"/>
                  </a:lnTo>
                  <a:lnTo>
                    <a:pt x="28" y="390"/>
                  </a:lnTo>
                  <a:lnTo>
                    <a:pt x="48" y="440"/>
                  </a:lnTo>
                  <a:lnTo>
                    <a:pt x="74" y="488"/>
                  </a:lnTo>
                  <a:lnTo>
                    <a:pt x="102" y="534"/>
                  </a:lnTo>
                  <a:lnTo>
                    <a:pt x="134" y="576"/>
                  </a:lnTo>
                  <a:lnTo>
                    <a:pt x="170" y="616"/>
                  </a:lnTo>
                  <a:lnTo>
                    <a:pt x="210" y="652"/>
                  </a:lnTo>
                  <a:lnTo>
                    <a:pt x="252" y="684"/>
                  </a:lnTo>
                  <a:lnTo>
                    <a:pt x="296" y="714"/>
                  </a:lnTo>
                  <a:lnTo>
                    <a:pt x="344" y="740"/>
                  </a:lnTo>
                  <a:lnTo>
                    <a:pt x="394" y="760"/>
                  </a:lnTo>
                  <a:lnTo>
                    <a:pt x="420" y="770"/>
                  </a:lnTo>
                  <a:lnTo>
                    <a:pt x="446" y="778"/>
                  </a:lnTo>
                  <a:lnTo>
                    <a:pt x="472" y="784"/>
                  </a:lnTo>
                  <a:lnTo>
                    <a:pt x="500" y="790"/>
                  </a:lnTo>
                  <a:lnTo>
                    <a:pt x="528" y="794"/>
                  </a:lnTo>
                  <a:lnTo>
                    <a:pt x="556" y="798"/>
                  </a:lnTo>
                  <a:lnTo>
                    <a:pt x="584" y="800"/>
                  </a:lnTo>
                  <a:lnTo>
                    <a:pt x="612" y="800"/>
                  </a:lnTo>
                  <a:lnTo>
                    <a:pt x="612" y="800"/>
                  </a:lnTo>
                  <a:lnTo>
                    <a:pt x="644" y="800"/>
                  </a:lnTo>
                  <a:lnTo>
                    <a:pt x="676" y="798"/>
                  </a:lnTo>
                  <a:lnTo>
                    <a:pt x="708" y="794"/>
                  </a:lnTo>
                  <a:lnTo>
                    <a:pt x="738" y="788"/>
                  </a:lnTo>
                  <a:lnTo>
                    <a:pt x="768" y="780"/>
                  </a:lnTo>
                  <a:lnTo>
                    <a:pt x="798" y="772"/>
                  </a:lnTo>
                  <a:lnTo>
                    <a:pt x="826" y="762"/>
                  </a:lnTo>
                  <a:lnTo>
                    <a:pt x="854" y="752"/>
                  </a:lnTo>
                  <a:lnTo>
                    <a:pt x="882" y="738"/>
                  </a:lnTo>
                  <a:lnTo>
                    <a:pt x="908" y="726"/>
                  </a:lnTo>
                  <a:lnTo>
                    <a:pt x="934" y="710"/>
                  </a:lnTo>
                  <a:lnTo>
                    <a:pt x="960" y="694"/>
                  </a:lnTo>
                  <a:lnTo>
                    <a:pt x="984" y="676"/>
                  </a:lnTo>
                  <a:lnTo>
                    <a:pt x="1008" y="658"/>
                  </a:lnTo>
                  <a:lnTo>
                    <a:pt x="1030" y="638"/>
                  </a:lnTo>
                  <a:lnTo>
                    <a:pt x="1052" y="618"/>
                  </a:lnTo>
                  <a:lnTo>
                    <a:pt x="1072" y="596"/>
                  </a:lnTo>
                  <a:lnTo>
                    <a:pt x="1092" y="574"/>
                  </a:lnTo>
                  <a:lnTo>
                    <a:pt x="1110" y="550"/>
                  </a:lnTo>
                  <a:lnTo>
                    <a:pt x="1128" y="526"/>
                  </a:lnTo>
                  <a:lnTo>
                    <a:pt x="1144" y="500"/>
                  </a:lnTo>
                  <a:lnTo>
                    <a:pt x="1160" y="474"/>
                  </a:lnTo>
                  <a:lnTo>
                    <a:pt x="1174" y="448"/>
                  </a:lnTo>
                  <a:lnTo>
                    <a:pt x="1186" y="420"/>
                  </a:lnTo>
                  <a:lnTo>
                    <a:pt x="1196" y="392"/>
                  </a:lnTo>
                  <a:lnTo>
                    <a:pt x="1206" y="364"/>
                  </a:lnTo>
                  <a:lnTo>
                    <a:pt x="1214" y="334"/>
                  </a:lnTo>
                  <a:lnTo>
                    <a:pt x="1222" y="304"/>
                  </a:lnTo>
                  <a:lnTo>
                    <a:pt x="1228" y="274"/>
                  </a:lnTo>
                  <a:lnTo>
                    <a:pt x="1232" y="242"/>
                  </a:lnTo>
                  <a:lnTo>
                    <a:pt x="1234" y="210"/>
                  </a:lnTo>
                  <a:lnTo>
                    <a:pt x="1234" y="178"/>
                  </a:lnTo>
                  <a:lnTo>
                    <a:pt x="1302" y="178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矩形 45"/>
            <p:cNvSpPr/>
            <p:nvPr/>
          </p:nvSpPr>
          <p:spPr>
            <a:xfrm rot="10800000">
              <a:off x="5287402" y="2666484"/>
              <a:ext cx="1039480" cy="782232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" fmla="*/ 0 w 1511952"/>
                <a:gd name="connsiteY0" fmla="*/ 105833 h 401811"/>
                <a:gd name="connsiteX1" fmla="*/ 1511952 w 1511952"/>
                <a:gd name="connsiteY1" fmla="*/ 105833 h 401811"/>
                <a:gd name="connsiteX2" fmla="*/ 1511952 w 1511952"/>
                <a:gd name="connsiteY2" fmla="*/ 401811 h 401811"/>
                <a:gd name="connsiteX3" fmla="*/ 0 w 1511952"/>
                <a:gd name="connsiteY3" fmla="*/ 401811 h 401811"/>
                <a:gd name="connsiteX4" fmla="*/ 0 w 1511952"/>
                <a:gd name="connsiteY4" fmla="*/ 105833 h 401811"/>
                <a:gd name="connsiteX0" fmla="*/ 0 w 1511952"/>
                <a:gd name="connsiteY0" fmla="*/ 171524 h 467502"/>
                <a:gd name="connsiteX1" fmla="*/ 1511952 w 1511952"/>
                <a:gd name="connsiteY1" fmla="*/ 171524 h 467502"/>
                <a:gd name="connsiteX2" fmla="*/ 1511952 w 1511952"/>
                <a:gd name="connsiteY2" fmla="*/ 467502 h 467502"/>
                <a:gd name="connsiteX3" fmla="*/ 0 w 1511952"/>
                <a:gd name="connsiteY3" fmla="*/ 467502 h 467502"/>
                <a:gd name="connsiteX4" fmla="*/ 0 w 1511952"/>
                <a:gd name="connsiteY4" fmla="*/ 171524 h 467502"/>
                <a:gd name="connsiteX0" fmla="*/ 0 w 1623871"/>
                <a:gd name="connsiteY0" fmla="*/ 216069 h 431085"/>
                <a:gd name="connsiteX1" fmla="*/ 1623871 w 1623871"/>
                <a:gd name="connsiteY1" fmla="*/ 135107 h 431085"/>
                <a:gd name="connsiteX2" fmla="*/ 1623871 w 1623871"/>
                <a:gd name="connsiteY2" fmla="*/ 431085 h 431085"/>
                <a:gd name="connsiteX3" fmla="*/ 111919 w 1623871"/>
                <a:gd name="connsiteY3" fmla="*/ 431085 h 431085"/>
                <a:gd name="connsiteX4" fmla="*/ 0 w 1623871"/>
                <a:gd name="connsiteY4" fmla="*/ 216069 h 431085"/>
                <a:gd name="connsiteX0" fmla="*/ 0 w 1811990"/>
                <a:gd name="connsiteY0" fmla="*/ 178613 h 393629"/>
                <a:gd name="connsiteX1" fmla="*/ 1811990 w 1811990"/>
                <a:gd name="connsiteY1" fmla="*/ 164326 h 393629"/>
                <a:gd name="connsiteX2" fmla="*/ 1623871 w 1811990"/>
                <a:gd name="connsiteY2" fmla="*/ 393629 h 393629"/>
                <a:gd name="connsiteX3" fmla="*/ 111919 w 1811990"/>
                <a:gd name="connsiteY3" fmla="*/ 393629 h 393629"/>
                <a:gd name="connsiteX4" fmla="*/ 0 w 1811990"/>
                <a:gd name="connsiteY4" fmla="*/ 178613 h 393629"/>
                <a:gd name="connsiteX0" fmla="*/ 0 w 1811990"/>
                <a:gd name="connsiteY0" fmla="*/ 313434 h 528450"/>
                <a:gd name="connsiteX1" fmla="*/ 1811990 w 1811990"/>
                <a:gd name="connsiteY1" fmla="*/ 299147 h 528450"/>
                <a:gd name="connsiteX2" fmla="*/ 1623871 w 1811990"/>
                <a:gd name="connsiteY2" fmla="*/ 528450 h 528450"/>
                <a:gd name="connsiteX3" fmla="*/ 111919 w 1811990"/>
                <a:gd name="connsiteY3" fmla="*/ 528450 h 528450"/>
                <a:gd name="connsiteX4" fmla="*/ 0 w 1811990"/>
                <a:gd name="connsiteY4" fmla="*/ 313434 h 528450"/>
                <a:gd name="connsiteX0" fmla="*/ 0 w 1811990"/>
                <a:gd name="connsiteY0" fmla="*/ 416193 h 631209"/>
                <a:gd name="connsiteX1" fmla="*/ 1811990 w 1811990"/>
                <a:gd name="connsiteY1" fmla="*/ 401906 h 631209"/>
                <a:gd name="connsiteX2" fmla="*/ 1623871 w 1811990"/>
                <a:gd name="connsiteY2" fmla="*/ 631209 h 631209"/>
                <a:gd name="connsiteX3" fmla="*/ 111919 w 1811990"/>
                <a:gd name="connsiteY3" fmla="*/ 631209 h 631209"/>
                <a:gd name="connsiteX4" fmla="*/ 0 w 1811990"/>
                <a:gd name="connsiteY4" fmla="*/ 416193 h 631209"/>
                <a:gd name="connsiteX0" fmla="*/ 160959 w 1972949"/>
                <a:gd name="connsiteY0" fmla="*/ 35768 h 250784"/>
                <a:gd name="connsiteX1" fmla="*/ 1972949 w 1972949"/>
                <a:gd name="connsiteY1" fmla="*/ 21481 h 250784"/>
                <a:gd name="connsiteX2" fmla="*/ 1784830 w 1972949"/>
                <a:gd name="connsiteY2" fmla="*/ 250784 h 250784"/>
                <a:gd name="connsiteX3" fmla="*/ 272878 w 1972949"/>
                <a:gd name="connsiteY3" fmla="*/ 250784 h 250784"/>
                <a:gd name="connsiteX4" fmla="*/ 160959 w 1972949"/>
                <a:gd name="connsiteY4" fmla="*/ 35768 h 250784"/>
                <a:gd name="connsiteX0" fmla="*/ 160959 w 1974753"/>
                <a:gd name="connsiteY0" fmla="*/ 53432 h 268448"/>
                <a:gd name="connsiteX1" fmla="*/ 1972949 w 1974753"/>
                <a:gd name="connsiteY1" fmla="*/ 39145 h 268448"/>
                <a:gd name="connsiteX2" fmla="*/ 1784830 w 1974753"/>
                <a:gd name="connsiteY2" fmla="*/ 268448 h 268448"/>
                <a:gd name="connsiteX3" fmla="*/ 272878 w 1974753"/>
                <a:gd name="connsiteY3" fmla="*/ 268448 h 268448"/>
                <a:gd name="connsiteX4" fmla="*/ 160959 w 1974753"/>
                <a:gd name="connsiteY4" fmla="*/ 53432 h 268448"/>
                <a:gd name="connsiteX0" fmla="*/ 160959 w 1974751"/>
                <a:gd name="connsiteY0" fmla="*/ 53432 h 311846"/>
                <a:gd name="connsiteX1" fmla="*/ 1972949 w 1974751"/>
                <a:gd name="connsiteY1" fmla="*/ 39145 h 311846"/>
                <a:gd name="connsiteX2" fmla="*/ 1784830 w 1974751"/>
                <a:gd name="connsiteY2" fmla="*/ 268448 h 311846"/>
                <a:gd name="connsiteX3" fmla="*/ 272878 w 1974751"/>
                <a:gd name="connsiteY3" fmla="*/ 268448 h 311846"/>
                <a:gd name="connsiteX4" fmla="*/ 160959 w 1974751"/>
                <a:gd name="connsiteY4" fmla="*/ 53432 h 311846"/>
                <a:gd name="connsiteX0" fmla="*/ 160959 w 1974753"/>
                <a:gd name="connsiteY0" fmla="*/ 53432 h 296225"/>
                <a:gd name="connsiteX1" fmla="*/ 1972949 w 1974753"/>
                <a:gd name="connsiteY1" fmla="*/ 39145 h 296225"/>
                <a:gd name="connsiteX2" fmla="*/ 1784830 w 1974753"/>
                <a:gd name="connsiteY2" fmla="*/ 268448 h 296225"/>
                <a:gd name="connsiteX3" fmla="*/ 272878 w 1974753"/>
                <a:gd name="connsiteY3" fmla="*/ 268448 h 296225"/>
                <a:gd name="connsiteX4" fmla="*/ 160959 w 1974753"/>
                <a:gd name="connsiteY4" fmla="*/ 53432 h 296225"/>
                <a:gd name="connsiteX0" fmla="*/ 122914 w 1936615"/>
                <a:gd name="connsiteY0" fmla="*/ 119803 h 362596"/>
                <a:gd name="connsiteX1" fmla="*/ 1934904 w 1936615"/>
                <a:gd name="connsiteY1" fmla="*/ 105516 h 362596"/>
                <a:gd name="connsiteX2" fmla="*/ 1746785 w 1936615"/>
                <a:gd name="connsiteY2" fmla="*/ 334819 h 362596"/>
                <a:gd name="connsiteX3" fmla="*/ 234833 w 1936615"/>
                <a:gd name="connsiteY3" fmla="*/ 334819 h 362596"/>
                <a:gd name="connsiteX4" fmla="*/ 122914 w 1936615"/>
                <a:gd name="connsiteY4" fmla="*/ 119803 h 362596"/>
                <a:gd name="connsiteX0" fmla="*/ 122914 w 2121812"/>
                <a:gd name="connsiteY0" fmla="*/ 177507 h 420300"/>
                <a:gd name="connsiteX1" fmla="*/ 1934904 w 2121812"/>
                <a:gd name="connsiteY1" fmla="*/ 163220 h 420300"/>
                <a:gd name="connsiteX2" fmla="*/ 1746785 w 2121812"/>
                <a:gd name="connsiteY2" fmla="*/ 392523 h 420300"/>
                <a:gd name="connsiteX3" fmla="*/ 234833 w 2121812"/>
                <a:gd name="connsiteY3" fmla="*/ 392523 h 420300"/>
                <a:gd name="connsiteX4" fmla="*/ 122914 w 2121812"/>
                <a:gd name="connsiteY4" fmla="*/ 177507 h 420300"/>
                <a:gd name="connsiteX0" fmla="*/ 121667 w 2160596"/>
                <a:gd name="connsiteY0" fmla="*/ 142002 h 750303"/>
                <a:gd name="connsiteX1" fmla="*/ 1933657 w 2160596"/>
                <a:gd name="connsiteY1" fmla="*/ 127715 h 750303"/>
                <a:gd name="connsiteX2" fmla="*/ 1745538 w 2160596"/>
                <a:gd name="connsiteY2" fmla="*/ 357018 h 750303"/>
                <a:gd name="connsiteX3" fmla="*/ 340073 w 2160596"/>
                <a:gd name="connsiteY3" fmla="*/ 747543 h 750303"/>
                <a:gd name="connsiteX4" fmla="*/ 121667 w 2160596"/>
                <a:gd name="connsiteY4" fmla="*/ 142002 h 750303"/>
                <a:gd name="connsiteX0" fmla="*/ 126823 w 2128132"/>
                <a:gd name="connsiteY0" fmla="*/ 80912 h 739617"/>
                <a:gd name="connsiteX1" fmla="*/ 1938813 w 2128132"/>
                <a:gd name="connsiteY1" fmla="*/ 66625 h 739617"/>
                <a:gd name="connsiteX2" fmla="*/ 1892677 w 2128132"/>
                <a:gd name="connsiteY2" fmla="*/ 638828 h 739617"/>
                <a:gd name="connsiteX3" fmla="*/ 345229 w 2128132"/>
                <a:gd name="connsiteY3" fmla="*/ 686453 h 739617"/>
                <a:gd name="connsiteX4" fmla="*/ 126823 w 2128132"/>
                <a:gd name="connsiteY4" fmla="*/ 80912 h 739617"/>
                <a:gd name="connsiteX0" fmla="*/ 150487 w 2151798"/>
                <a:gd name="connsiteY0" fmla="*/ 138337 h 797042"/>
                <a:gd name="connsiteX1" fmla="*/ 1962477 w 2151798"/>
                <a:gd name="connsiteY1" fmla="*/ 124050 h 797042"/>
                <a:gd name="connsiteX2" fmla="*/ 1916341 w 2151798"/>
                <a:gd name="connsiteY2" fmla="*/ 696253 h 797042"/>
                <a:gd name="connsiteX3" fmla="*/ 368893 w 2151798"/>
                <a:gd name="connsiteY3" fmla="*/ 743878 h 797042"/>
                <a:gd name="connsiteX4" fmla="*/ 150487 w 2151798"/>
                <a:gd name="connsiteY4" fmla="*/ 138337 h 797042"/>
                <a:gd name="connsiteX0" fmla="*/ 163275 w 2107709"/>
                <a:gd name="connsiteY0" fmla="*/ 120535 h 845635"/>
                <a:gd name="connsiteX1" fmla="*/ 1922021 w 2107709"/>
                <a:gd name="connsiteY1" fmla="*/ 168160 h 845635"/>
                <a:gd name="connsiteX2" fmla="*/ 1875885 w 2107709"/>
                <a:gd name="connsiteY2" fmla="*/ 740363 h 845635"/>
                <a:gd name="connsiteX3" fmla="*/ 328437 w 2107709"/>
                <a:gd name="connsiteY3" fmla="*/ 787988 h 845635"/>
                <a:gd name="connsiteX4" fmla="*/ 163275 w 2107709"/>
                <a:gd name="connsiteY4" fmla="*/ 120535 h 845635"/>
                <a:gd name="connsiteX0" fmla="*/ 163275 w 2186152"/>
                <a:gd name="connsiteY0" fmla="*/ 187705 h 912805"/>
                <a:gd name="connsiteX1" fmla="*/ 1922021 w 2186152"/>
                <a:gd name="connsiteY1" fmla="*/ 235330 h 912805"/>
                <a:gd name="connsiteX2" fmla="*/ 1875885 w 2186152"/>
                <a:gd name="connsiteY2" fmla="*/ 807533 h 912805"/>
                <a:gd name="connsiteX3" fmla="*/ 328437 w 2186152"/>
                <a:gd name="connsiteY3" fmla="*/ 855158 h 912805"/>
                <a:gd name="connsiteX4" fmla="*/ 163275 w 2186152"/>
                <a:gd name="connsiteY4" fmla="*/ 187705 h 912805"/>
                <a:gd name="connsiteX0" fmla="*/ 163275 w 2137129"/>
                <a:gd name="connsiteY0" fmla="*/ 189457 h 914557"/>
                <a:gd name="connsiteX1" fmla="*/ 1922021 w 2137129"/>
                <a:gd name="connsiteY1" fmla="*/ 237082 h 914557"/>
                <a:gd name="connsiteX2" fmla="*/ 1875885 w 2137129"/>
                <a:gd name="connsiteY2" fmla="*/ 809285 h 914557"/>
                <a:gd name="connsiteX3" fmla="*/ 328437 w 2137129"/>
                <a:gd name="connsiteY3" fmla="*/ 856910 h 914557"/>
                <a:gd name="connsiteX4" fmla="*/ 163275 w 2137129"/>
                <a:gd name="connsiteY4" fmla="*/ 189457 h 914557"/>
                <a:gd name="connsiteX0" fmla="*/ 186821 w 2685834"/>
                <a:gd name="connsiteY0" fmla="*/ 142129 h 867451"/>
                <a:gd name="connsiteX1" fmla="*/ 2584491 w 2685834"/>
                <a:gd name="connsiteY1" fmla="*/ 184991 h 867451"/>
                <a:gd name="connsiteX2" fmla="*/ 1899431 w 2685834"/>
                <a:gd name="connsiteY2" fmla="*/ 761957 h 867451"/>
                <a:gd name="connsiteX3" fmla="*/ 351983 w 2685834"/>
                <a:gd name="connsiteY3" fmla="*/ 809582 h 867451"/>
                <a:gd name="connsiteX4" fmla="*/ 186821 w 2685834"/>
                <a:gd name="connsiteY4" fmla="*/ 142129 h 867451"/>
                <a:gd name="connsiteX0" fmla="*/ 186821 w 2756339"/>
                <a:gd name="connsiteY0" fmla="*/ 201141 h 926463"/>
                <a:gd name="connsiteX1" fmla="*/ 2584491 w 2756339"/>
                <a:gd name="connsiteY1" fmla="*/ 244003 h 926463"/>
                <a:gd name="connsiteX2" fmla="*/ 1899431 w 2756339"/>
                <a:gd name="connsiteY2" fmla="*/ 820969 h 926463"/>
                <a:gd name="connsiteX3" fmla="*/ 351983 w 2756339"/>
                <a:gd name="connsiteY3" fmla="*/ 868594 h 926463"/>
                <a:gd name="connsiteX4" fmla="*/ 186821 w 2756339"/>
                <a:gd name="connsiteY4" fmla="*/ 201141 h 926463"/>
                <a:gd name="connsiteX0" fmla="*/ 198603 w 2768122"/>
                <a:gd name="connsiteY0" fmla="*/ 284982 h 1010304"/>
                <a:gd name="connsiteX1" fmla="*/ 2596273 w 2768122"/>
                <a:gd name="connsiteY1" fmla="*/ 327844 h 1010304"/>
                <a:gd name="connsiteX2" fmla="*/ 1911213 w 2768122"/>
                <a:gd name="connsiteY2" fmla="*/ 904810 h 1010304"/>
                <a:gd name="connsiteX3" fmla="*/ 363765 w 2768122"/>
                <a:gd name="connsiteY3" fmla="*/ 952435 h 1010304"/>
                <a:gd name="connsiteX4" fmla="*/ 198603 w 2768122"/>
                <a:gd name="connsiteY4" fmla="*/ 284982 h 1010304"/>
                <a:gd name="connsiteX0" fmla="*/ 229193 w 2627166"/>
                <a:gd name="connsiteY0" fmla="*/ 172727 h 840252"/>
                <a:gd name="connsiteX1" fmla="*/ 2626863 w 2627166"/>
                <a:gd name="connsiteY1" fmla="*/ 215589 h 840252"/>
                <a:gd name="connsiteX2" fmla="*/ 394355 w 2627166"/>
                <a:gd name="connsiteY2" fmla="*/ 840180 h 840252"/>
                <a:gd name="connsiteX3" fmla="*/ 229193 w 2627166"/>
                <a:gd name="connsiteY3" fmla="*/ 172727 h 840252"/>
                <a:gd name="connsiteX0" fmla="*/ 0 w 2397670"/>
                <a:gd name="connsiteY0" fmla="*/ 172727 h 215589"/>
                <a:gd name="connsiteX1" fmla="*/ 2397670 w 2397670"/>
                <a:gd name="connsiteY1" fmla="*/ 215589 h 215589"/>
                <a:gd name="connsiteX2" fmla="*/ 0 w 2397670"/>
                <a:gd name="connsiteY2" fmla="*/ 172727 h 215589"/>
                <a:gd name="connsiteX0" fmla="*/ 0 w 2388797"/>
                <a:gd name="connsiteY0" fmla="*/ 176263 h 176263"/>
                <a:gd name="connsiteX1" fmla="*/ 2388797 w 2388797"/>
                <a:gd name="connsiteY1" fmla="*/ 114350 h 176263"/>
                <a:gd name="connsiteX2" fmla="*/ 0 w 2388797"/>
                <a:gd name="connsiteY2" fmla="*/ 176263 h 176263"/>
                <a:gd name="connsiteX0" fmla="*/ 0 w 2388797"/>
                <a:gd name="connsiteY0" fmla="*/ 168967 h 168967"/>
                <a:gd name="connsiteX1" fmla="*/ 2388797 w 2388797"/>
                <a:gd name="connsiteY1" fmla="*/ 130867 h 168967"/>
                <a:gd name="connsiteX2" fmla="*/ 0 w 2388797"/>
                <a:gd name="connsiteY2" fmla="*/ 168967 h 168967"/>
                <a:gd name="connsiteX0" fmla="*/ 98544 w 2487341"/>
                <a:gd name="connsiteY0" fmla="*/ 287217 h 557332"/>
                <a:gd name="connsiteX1" fmla="*/ 2487341 w 2487341"/>
                <a:gd name="connsiteY1" fmla="*/ 249117 h 557332"/>
                <a:gd name="connsiteX2" fmla="*/ 98544 w 2487341"/>
                <a:gd name="connsiteY2" fmla="*/ 287217 h 557332"/>
                <a:gd name="connsiteX0" fmla="*/ 65757 w 2513543"/>
                <a:gd name="connsiteY0" fmla="*/ 436393 h 838087"/>
                <a:gd name="connsiteX1" fmla="*/ 2454554 w 2513543"/>
                <a:gd name="connsiteY1" fmla="*/ 398293 h 838087"/>
                <a:gd name="connsiteX2" fmla="*/ 65757 w 2513543"/>
                <a:gd name="connsiteY2" fmla="*/ 436393 h 838087"/>
                <a:gd name="connsiteX0" fmla="*/ 72144 w 2469823"/>
                <a:gd name="connsiteY0" fmla="*/ 383166 h 736189"/>
                <a:gd name="connsiteX1" fmla="*/ 2460941 w 2469823"/>
                <a:gd name="connsiteY1" fmla="*/ 345066 h 736189"/>
                <a:gd name="connsiteX2" fmla="*/ 72144 w 2469823"/>
                <a:gd name="connsiteY2" fmla="*/ 383166 h 736189"/>
                <a:gd name="connsiteX0" fmla="*/ 85 w 2399588"/>
                <a:gd name="connsiteY0" fmla="*/ 322200 h 610927"/>
                <a:gd name="connsiteX1" fmla="*/ 2388882 w 2399588"/>
                <a:gd name="connsiteY1" fmla="*/ 284100 h 610927"/>
                <a:gd name="connsiteX2" fmla="*/ 85 w 2399588"/>
                <a:gd name="connsiteY2" fmla="*/ 322200 h 610927"/>
                <a:gd name="connsiteX0" fmla="*/ 247 w 2399925"/>
                <a:gd name="connsiteY0" fmla="*/ 272591 h 507119"/>
                <a:gd name="connsiteX1" fmla="*/ 2389044 w 2399925"/>
                <a:gd name="connsiteY1" fmla="*/ 234491 h 507119"/>
                <a:gd name="connsiteX2" fmla="*/ 247 w 2399925"/>
                <a:gd name="connsiteY2" fmla="*/ 272591 h 507119"/>
                <a:gd name="connsiteX0" fmla="*/ 234 w 2389703"/>
                <a:gd name="connsiteY0" fmla="*/ 276359 h 514260"/>
                <a:gd name="connsiteX1" fmla="*/ 2389031 w 2389703"/>
                <a:gd name="connsiteY1" fmla="*/ 238259 h 514260"/>
                <a:gd name="connsiteX2" fmla="*/ 234 w 2389703"/>
                <a:gd name="connsiteY2" fmla="*/ 276359 h 5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703" h="514260">
                  <a:moveTo>
                    <a:pt x="234" y="276359"/>
                  </a:moveTo>
                  <a:cubicBezTo>
                    <a:pt x="-27012" y="-61101"/>
                    <a:pt x="2342275" y="-107816"/>
                    <a:pt x="2389031" y="238259"/>
                  </a:cubicBezTo>
                  <a:cubicBezTo>
                    <a:pt x="2435787" y="584334"/>
                    <a:pt x="27480" y="613819"/>
                    <a:pt x="234" y="276359"/>
                  </a:cubicBez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保持和提高自尊心</a:t>
              </a:r>
              <a:endParaRPr kumimoji="0" lang="en-US" altLang="zh-CN" sz="1067" b="0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081836" y="3542255"/>
            <a:ext cx="2112857" cy="1298221"/>
            <a:chOff x="2558309" y="2629492"/>
            <a:chExt cx="1584643" cy="973666"/>
          </a:xfrm>
        </p:grpSpPr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2558309" y="2629492"/>
              <a:ext cx="1584643" cy="973666"/>
            </a:xfrm>
            <a:custGeom>
              <a:avLst/>
              <a:gdLst>
                <a:gd name="T0" fmla="*/ 946 w 1302"/>
                <a:gd name="T1" fmla="*/ 178 h 800"/>
                <a:gd name="T2" fmla="*/ 1016 w 1302"/>
                <a:gd name="T3" fmla="*/ 178 h 800"/>
                <a:gd name="T4" fmla="*/ 1008 w 1302"/>
                <a:gd name="T5" fmla="*/ 260 h 800"/>
                <a:gd name="T6" fmla="*/ 984 w 1302"/>
                <a:gd name="T7" fmla="*/ 336 h 800"/>
                <a:gd name="T8" fmla="*/ 948 w 1302"/>
                <a:gd name="T9" fmla="*/ 404 h 800"/>
                <a:gd name="T10" fmla="*/ 898 w 1302"/>
                <a:gd name="T11" fmla="*/ 464 h 800"/>
                <a:gd name="T12" fmla="*/ 838 w 1302"/>
                <a:gd name="T13" fmla="*/ 512 h 800"/>
                <a:gd name="T14" fmla="*/ 770 w 1302"/>
                <a:gd name="T15" fmla="*/ 550 h 800"/>
                <a:gd name="T16" fmla="*/ 694 w 1302"/>
                <a:gd name="T17" fmla="*/ 574 h 800"/>
                <a:gd name="T18" fmla="*/ 614 w 1302"/>
                <a:gd name="T19" fmla="*/ 582 h 800"/>
                <a:gd name="T20" fmla="*/ 578 w 1302"/>
                <a:gd name="T21" fmla="*/ 580 h 800"/>
                <a:gd name="T22" fmla="*/ 508 w 1302"/>
                <a:gd name="T23" fmla="*/ 568 h 800"/>
                <a:gd name="T24" fmla="*/ 444 w 1302"/>
                <a:gd name="T25" fmla="*/ 544 h 800"/>
                <a:gd name="T26" fmla="*/ 386 w 1302"/>
                <a:gd name="T27" fmla="*/ 510 h 800"/>
                <a:gd name="T28" fmla="*/ 334 w 1302"/>
                <a:gd name="T29" fmla="*/ 468 h 800"/>
                <a:gd name="T30" fmla="*/ 290 w 1302"/>
                <a:gd name="T31" fmla="*/ 418 h 800"/>
                <a:gd name="T32" fmla="*/ 254 w 1302"/>
                <a:gd name="T33" fmla="*/ 360 h 800"/>
                <a:gd name="T34" fmla="*/ 228 w 1302"/>
                <a:gd name="T35" fmla="*/ 296 h 800"/>
                <a:gd name="T36" fmla="*/ 100 w 1302"/>
                <a:gd name="T37" fmla="*/ 384 h 800"/>
                <a:gd name="T38" fmla="*/ 0 w 1302"/>
                <a:gd name="T39" fmla="*/ 284 h 800"/>
                <a:gd name="T40" fmla="*/ 12 w 1302"/>
                <a:gd name="T41" fmla="*/ 338 h 800"/>
                <a:gd name="T42" fmla="*/ 28 w 1302"/>
                <a:gd name="T43" fmla="*/ 390 h 800"/>
                <a:gd name="T44" fmla="*/ 74 w 1302"/>
                <a:gd name="T45" fmla="*/ 488 h 800"/>
                <a:gd name="T46" fmla="*/ 136 w 1302"/>
                <a:gd name="T47" fmla="*/ 576 h 800"/>
                <a:gd name="T48" fmla="*/ 210 w 1302"/>
                <a:gd name="T49" fmla="*/ 652 h 800"/>
                <a:gd name="T50" fmla="*/ 298 w 1302"/>
                <a:gd name="T51" fmla="*/ 714 h 800"/>
                <a:gd name="T52" fmla="*/ 394 w 1302"/>
                <a:gd name="T53" fmla="*/ 760 h 800"/>
                <a:gd name="T54" fmla="*/ 446 w 1302"/>
                <a:gd name="T55" fmla="*/ 778 h 800"/>
                <a:gd name="T56" fmla="*/ 500 w 1302"/>
                <a:gd name="T57" fmla="*/ 790 h 800"/>
                <a:gd name="T58" fmla="*/ 556 w 1302"/>
                <a:gd name="T59" fmla="*/ 798 h 800"/>
                <a:gd name="T60" fmla="*/ 614 w 1302"/>
                <a:gd name="T61" fmla="*/ 800 h 800"/>
                <a:gd name="T62" fmla="*/ 646 w 1302"/>
                <a:gd name="T63" fmla="*/ 800 h 800"/>
                <a:gd name="T64" fmla="*/ 708 w 1302"/>
                <a:gd name="T65" fmla="*/ 794 h 800"/>
                <a:gd name="T66" fmla="*/ 768 w 1302"/>
                <a:gd name="T67" fmla="*/ 780 h 800"/>
                <a:gd name="T68" fmla="*/ 826 w 1302"/>
                <a:gd name="T69" fmla="*/ 762 h 800"/>
                <a:gd name="T70" fmla="*/ 882 w 1302"/>
                <a:gd name="T71" fmla="*/ 738 h 800"/>
                <a:gd name="T72" fmla="*/ 936 w 1302"/>
                <a:gd name="T73" fmla="*/ 710 h 800"/>
                <a:gd name="T74" fmla="*/ 984 w 1302"/>
                <a:gd name="T75" fmla="*/ 676 h 800"/>
                <a:gd name="T76" fmla="*/ 1032 w 1302"/>
                <a:gd name="T77" fmla="*/ 638 h 800"/>
                <a:gd name="T78" fmla="*/ 1074 w 1302"/>
                <a:gd name="T79" fmla="*/ 596 h 800"/>
                <a:gd name="T80" fmla="*/ 1112 w 1302"/>
                <a:gd name="T81" fmla="*/ 550 h 800"/>
                <a:gd name="T82" fmla="*/ 1144 w 1302"/>
                <a:gd name="T83" fmla="*/ 500 h 800"/>
                <a:gd name="T84" fmla="*/ 1174 w 1302"/>
                <a:gd name="T85" fmla="*/ 448 h 800"/>
                <a:gd name="T86" fmla="*/ 1198 w 1302"/>
                <a:gd name="T87" fmla="*/ 392 h 800"/>
                <a:gd name="T88" fmla="*/ 1216 w 1302"/>
                <a:gd name="T89" fmla="*/ 334 h 800"/>
                <a:gd name="T90" fmla="*/ 1228 w 1302"/>
                <a:gd name="T91" fmla="*/ 274 h 800"/>
                <a:gd name="T92" fmla="*/ 1234 w 1302"/>
                <a:gd name="T93" fmla="*/ 210 h 800"/>
                <a:gd name="T94" fmla="*/ 1302 w 1302"/>
                <a:gd name="T95" fmla="*/ 17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2" h="800">
                  <a:moveTo>
                    <a:pt x="1124" y="0"/>
                  </a:moveTo>
                  <a:lnTo>
                    <a:pt x="946" y="178"/>
                  </a:lnTo>
                  <a:lnTo>
                    <a:pt x="1016" y="178"/>
                  </a:lnTo>
                  <a:lnTo>
                    <a:pt x="1016" y="178"/>
                  </a:lnTo>
                  <a:lnTo>
                    <a:pt x="1014" y="220"/>
                  </a:lnTo>
                  <a:lnTo>
                    <a:pt x="1008" y="260"/>
                  </a:lnTo>
                  <a:lnTo>
                    <a:pt x="998" y="298"/>
                  </a:lnTo>
                  <a:lnTo>
                    <a:pt x="984" y="336"/>
                  </a:lnTo>
                  <a:lnTo>
                    <a:pt x="968" y="370"/>
                  </a:lnTo>
                  <a:lnTo>
                    <a:pt x="948" y="404"/>
                  </a:lnTo>
                  <a:lnTo>
                    <a:pt x="924" y="434"/>
                  </a:lnTo>
                  <a:lnTo>
                    <a:pt x="898" y="464"/>
                  </a:lnTo>
                  <a:lnTo>
                    <a:pt x="870" y="490"/>
                  </a:lnTo>
                  <a:lnTo>
                    <a:pt x="838" y="512"/>
                  </a:lnTo>
                  <a:lnTo>
                    <a:pt x="806" y="532"/>
                  </a:lnTo>
                  <a:lnTo>
                    <a:pt x="770" y="550"/>
                  </a:lnTo>
                  <a:lnTo>
                    <a:pt x="732" y="564"/>
                  </a:lnTo>
                  <a:lnTo>
                    <a:pt x="694" y="574"/>
                  </a:lnTo>
                  <a:lnTo>
                    <a:pt x="654" y="580"/>
                  </a:lnTo>
                  <a:lnTo>
                    <a:pt x="614" y="582"/>
                  </a:lnTo>
                  <a:lnTo>
                    <a:pt x="614" y="582"/>
                  </a:lnTo>
                  <a:lnTo>
                    <a:pt x="578" y="580"/>
                  </a:lnTo>
                  <a:lnTo>
                    <a:pt x="542" y="576"/>
                  </a:lnTo>
                  <a:lnTo>
                    <a:pt x="508" y="568"/>
                  </a:lnTo>
                  <a:lnTo>
                    <a:pt x="476" y="558"/>
                  </a:lnTo>
                  <a:lnTo>
                    <a:pt x="444" y="544"/>
                  </a:lnTo>
                  <a:lnTo>
                    <a:pt x="414" y="528"/>
                  </a:lnTo>
                  <a:lnTo>
                    <a:pt x="386" y="510"/>
                  </a:lnTo>
                  <a:lnTo>
                    <a:pt x="358" y="490"/>
                  </a:lnTo>
                  <a:lnTo>
                    <a:pt x="334" y="468"/>
                  </a:lnTo>
                  <a:lnTo>
                    <a:pt x="310" y="444"/>
                  </a:lnTo>
                  <a:lnTo>
                    <a:pt x="290" y="418"/>
                  </a:lnTo>
                  <a:lnTo>
                    <a:pt x="270" y="390"/>
                  </a:lnTo>
                  <a:lnTo>
                    <a:pt x="254" y="360"/>
                  </a:lnTo>
                  <a:lnTo>
                    <a:pt x="240" y="330"/>
                  </a:lnTo>
                  <a:lnTo>
                    <a:pt x="228" y="296"/>
                  </a:lnTo>
                  <a:lnTo>
                    <a:pt x="220" y="264"/>
                  </a:lnTo>
                  <a:lnTo>
                    <a:pt x="100" y="38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6" y="312"/>
                  </a:lnTo>
                  <a:lnTo>
                    <a:pt x="12" y="338"/>
                  </a:lnTo>
                  <a:lnTo>
                    <a:pt x="20" y="364"/>
                  </a:lnTo>
                  <a:lnTo>
                    <a:pt x="28" y="390"/>
                  </a:lnTo>
                  <a:lnTo>
                    <a:pt x="50" y="440"/>
                  </a:lnTo>
                  <a:lnTo>
                    <a:pt x="74" y="488"/>
                  </a:lnTo>
                  <a:lnTo>
                    <a:pt x="102" y="534"/>
                  </a:lnTo>
                  <a:lnTo>
                    <a:pt x="136" y="576"/>
                  </a:lnTo>
                  <a:lnTo>
                    <a:pt x="172" y="616"/>
                  </a:lnTo>
                  <a:lnTo>
                    <a:pt x="210" y="652"/>
                  </a:lnTo>
                  <a:lnTo>
                    <a:pt x="252" y="684"/>
                  </a:lnTo>
                  <a:lnTo>
                    <a:pt x="298" y="714"/>
                  </a:lnTo>
                  <a:lnTo>
                    <a:pt x="346" y="740"/>
                  </a:lnTo>
                  <a:lnTo>
                    <a:pt x="394" y="760"/>
                  </a:lnTo>
                  <a:lnTo>
                    <a:pt x="420" y="770"/>
                  </a:lnTo>
                  <a:lnTo>
                    <a:pt x="446" y="778"/>
                  </a:lnTo>
                  <a:lnTo>
                    <a:pt x="474" y="784"/>
                  </a:lnTo>
                  <a:lnTo>
                    <a:pt x="500" y="790"/>
                  </a:lnTo>
                  <a:lnTo>
                    <a:pt x="528" y="794"/>
                  </a:lnTo>
                  <a:lnTo>
                    <a:pt x="556" y="798"/>
                  </a:lnTo>
                  <a:lnTo>
                    <a:pt x="584" y="800"/>
                  </a:lnTo>
                  <a:lnTo>
                    <a:pt x="614" y="800"/>
                  </a:lnTo>
                  <a:lnTo>
                    <a:pt x="614" y="800"/>
                  </a:lnTo>
                  <a:lnTo>
                    <a:pt x="646" y="800"/>
                  </a:lnTo>
                  <a:lnTo>
                    <a:pt x="676" y="798"/>
                  </a:lnTo>
                  <a:lnTo>
                    <a:pt x="708" y="794"/>
                  </a:lnTo>
                  <a:lnTo>
                    <a:pt x="738" y="788"/>
                  </a:lnTo>
                  <a:lnTo>
                    <a:pt x="768" y="780"/>
                  </a:lnTo>
                  <a:lnTo>
                    <a:pt x="798" y="772"/>
                  </a:lnTo>
                  <a:lnTo>
                    <a:pt x="826" y="762"/>
                  </a:lnTo>
                  <a:lnTo>
                    <a:pt x="854" y="752"/>
                  </a:lnTo>
                  <a:lnTo>
                    <a:pt x="882" y="738"/>
                  </a:lnTo>
                  <a:lnTo>
                    <a:pt x="910" y="726"/>
                  </a:lnTo>
                  <a:lnTo>
                    <a:pt x="936" y="710"/>
                  </a:lnTo>
                  <a:lnTo>
                    <a:pt x="960" y="694"/>
                  </a:lnTo>
                  <a:lnTo>
                    <a:pt x="984" y="676"/>
                  </a:lnTo>
                  <a:lnTo>
                    <a:pt x="1008" y="658"/>
                  </a:lnTo>
                  <a:lnTo>
                    <a:pt x="1032" y="638"/>
                  </a:lnTo>
                  <a:lnTo>
                    <a:pt x="1052" y="618"/>
                  </a:lnTo>
                  <a:lnTo>
                    <a:pt x="1074" y="596"/>
                  </a:lnTo>
                  <a:lnTo>
                    <a:pt x="1092" y="574"/>
                  </a:lnTo>
                  <a:lnTo>
                    <a:pt x="1112" y="550"/>
                  </a:lnTo>
                  <a:lnTo>
                    <a:pt x="1128" y="526"/>
                  </a:lnTo>
                  <a:lnTo>
                    <a:pt x="1144" y="500"/>
                  </a:lnTo>
                  <a:lnTo>
                    <a:pt x="1160" y="474"/>
                  </a:lnTo>
                  <a:lnTo>
                    <a:pt x="1174" y="448"/>
                  </a:lnTo>
                  <a:lnTo>
                    <a:pt x="1186" y="420"/>
                  </a:lnTo>
                  <a:lnTo>
                    <a:pt x="1198" y="392"/>
                  </a:lnTo>
                  <a:lnTo>
                    <a:pt x="1206" y="364"/>
                  </a:lnTo>
                  <a:lnTo>
                    <a:pt x="1216" y="334"/>
                  </a:lnTo>
                  <a:lnTo>
                    <a:pt x="1222" y="304"/>
                  </a:lnTo>
                  <a:lnTo>
                    <a:pt x="1228" y="274"/>
                  </a:lnTo>
                  <a:lnTo>
                    <a:pt x="1232" y="242"/>
                  </a:lnTo>
                  <a:lnTo>
                    <a:pt x="1234" y="210"/>
                  </a:lnTo>
                  <a:lnTo>
                    <a:pt x="1236" y="178"/>
                  </a:lnTo>
                  <a:lnTo>
                    <a:pt x="1302" y="178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矩形 45"/>
            <p:cNvSpPr/>
            <p:nvPr/>
          </p:nvSpPr>
          <p:spPr>
            <a:xfrm rot="10800000">
              <a:off x="2795500" y="2666484"/>
              <a:ext cx="1039480" cy="782232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" fmla="*/ 0 w 1511952"/>
                <a:gd name="connsiteY0" fmla="*/ 105833 h 401811"/>
                <a:gd name="connsiteX1" fmla="*/ 1511952 w 1511952"/>
                <a:gd name="connsiteY1" fmla="*/ 105833 h 401811"/>
                <a:gd name="connsiteX2" fmla="*/ 1511952 w 1511952"/>
                <a:gd name="connsiteY2" fmla="*/ 401811 h 401811"/>
                <a:gd name="connsiteX3" fmla="*/ 0 w 1511952"/>
                <a:gd name="connsiteY3" fmla="*/ 401811 h 401811"/>
                <a:gd name="connsiteX4" fmla="*/ 0 w 1511952"/>
                <a:gd name="connsiteY4" fmla="*/ 105833 h 401811"/>
                <a:gd name="connsiteX0" fmla="*/ 0 w 1511952"/>
                <a:gd name="connsiteY0" fmla="*/ 171524 h 467502"/>
                <a:gd name="connsiteX1" fmla="*/ 1511952 w 1511952"/>
                <a:gd name="connsiteY1" fmla="*/ 171524 h 467502"/>
                <a:gd name="connsiteX2" fmla="*/ 1511952 w 1511952"/>
                <a:gd name="connsiteY2" fmla="*/ 467502 h 467502"/>
                <a:gd name="connsiteX3" fmla="*/ 0 w 1511952"/>
                <a:gd name="connsiteY3" fmla="*/ 467502 h 467502"/>
                <a:gd name="connsiteX4" fmla="*/ 0 w 1511952"/>
                <a:gd name="connsiteY4" fmla="*/ 171524 h 467502"/>
                <a:gd name="connsiteX0" fmla="*/ 0 w 1623871"/>
                <a:gd name="connsiteY0" fmla="*/ 216069 h 431085"/>
                <a:gd name="connsiteX1" fmla="*/ 1623871 w 1623871"/>
                <a:gd name="connsiteY1" fmla="*/ 135107 h 431085"/>
                <a:gd name="connsiteX2" fmla="*/ 1623871 w 1623871"/>
                <a:gd name="connsiteY2" fmla="*/ 431085 h 431085"/>
                <a:gd name="connsiteX3" fmla="*/ 111919 w 1623871"/>
                <a:gd name="connsiteY3" fmla="*/ 431085 h 431085"/>
                <a:gd name="connsiteX4" fmla="*/ 0 w 1623871"/>
                <a:gd name="connsiteY4" fmla="*/ 216069 h 431085"/>
                <a:gd name="connsiteX0" fmla="*/ 0 w 1811990"/>
                <a:gd name="connsiteY0" fmla="*/ 178613 h 393629"/>
                <a:gd name="connsiteX1" fmla="*/ 1811990 w 1811990"/>
                <a:gd name="connsiteY1" fmla="*/ 164326 h 393629"/>
                <a:gd name="connsiteX2" fmla="*/ 1623871 w 1811990"/>
                <a:gd name="connsiteY2" fmla="*/ 393629 h 393629"/>
                <a:gd name="connsiteX3" fmla="*/ 111919 w 1811990"/>
                <a:gd name="connsiteY3" fmla="*/ 393629 h 393629"/>
                <a:gd name="connsiteX4" fmla="*/ 0 w 1811990"/>
                <a:gd name="connsiteY4" fmla="*/ 178613 h 393629"/>
                <a:gd name="connsiteX0" fmla="*/ 0 w 1811990"/>
                <a:gd name="connsiteY0" fmla="*/ 313434 h 528450"/>
                <a:gd name="connsiteX1" fmla="*/ 1811990 w 1811990"/>
                <a:gd name="connsiteY1" fmla="*/ 299147 h 528450"/>
                <a:gd name="connsiteX2" fmla="*/ 1623871 w 1811990"/>
                <a:gd name="connsiteY2" fmla="*/ 528450 h 528450"/>
                <a:gd name="connsiteX3" fmla="*/ 111919 w 1811990"/>
                <a:gd name="connsiteY3" fmla="*/ 528450 h 528450"/>
                <a:gd name="connsiteX4" fmla="*/ 0 w 1811990"/>
                <a:gd name="connsiteY4" fmla="*/ 313434 h 528450"/>
                <a:gd name="connsiteX0" fmla="*/ 0 w 1811990"/>
                <a:gd name="connsiteY0" fmla="*/ 416193 h 631209"/>
                <a:gd name="connsiteX1" fmla="*/ 1811990 w 1811990"/>
                <a:gd name="connsiteY1" fmla="*/ 401906 h 631209"/>
                <a:gd name="connsiteX2" fmla="*/ 1623871 w 1811990"/>
                <a:gd name="connsiteY2" fmla="*/ 631209 h 631209"/>
                <a:gd name="connsiteX3" fmla="*/ 111919 w 1811990"/>
                <a:gd name="connsiteY3" fmla="*/ 631209 h 631209"/>
                <a:gd name="connsiteX4" fmla="*/ 0 w 1811990"/>
                <a:gd name="connsiteY4" fmla="*/ 416193 h 631209"/>
                <a:gd name="connsiteX0" fmla="*/ 160959 w 1972949"/>
                <a:gd name="connsiteY0" fmla="*/ 35768 h 250784"/>
                <a:gd name="connsiteX1" fmla="*/ 1972949 w 1972949"/>
                <a:gd name="connsiteY1" fmla="*/ 21481 h 250784"/>
                <a:gd name="connsiteX2" fmla="*/ 1784830 w 1972949"/>
                <a:gd name="connsiteY2" fmla="*/ 250784 h 250784"/>
                <a:gd name="connsiteX3" fmla="*/ 272878 w 1972949"/>
                <a:gd name="connsiteY3" fmla="*/ 250784 h 250784"/>
                <a:gd name="connsiteX4" fmla="*/ 160959 w 1972949"/>
                <a:gd name="connsiteY4" fmla="*/ 35768 h 250784"/>
                <a:gd name="connsiteX0" fmla="*/ 160959 w 1974753"/>
                <a:gd name="connsiteY0" fmla="*/ 53432 h 268448"/>
                <a:gd name="connsiteX1" fmla="*/ 1972949 w 1974753"/>
                <a:gd name="connsiteY1" fmla="*/ 39145 h 268448"/>
                <a:gd name="connsiteX2" fmla="*/ 1784830 w 1974753"/>
                <a:gd name="connsiteY2" fmla="*/ 268448 h 268448"/>
                <a:gd name="connsiteX3" fmla="*/ 272878 w 1974753"/>
                <a:gd name="connsiteY3" fmla="*/ 268448 h 268448"/>
                <a:gd name="connsiteX4" fmla="*/ 160959 w 1974753"/>
                <a:gd name="connsiteY4" fmla="*/ 53432 h 268448"/>
                <a:gd name="connsiteX0" fmla="*/ 160959 w 1974751"/>
                <a:gd name="connsiteY0" fmla="*/ 53432 h 311846"/>
                <a:gd name="connsiteX1" fmla="*/ 1972949 w 1974751"/>
                <a:gd name="connsiteY1" fmla="*/ 39145 h 311846"/>
                <a:gd name="connsiteX2" fmla="*/ 1784830 w 1974751"/>
                <a:gd name="connsiteY2" fmla="*/ 268448 h 311846"/>
                <a:gd name="connsiteX3" fmla="*/ 272878 w 1974751"/>
                <a:gd name="connsiteY3" fmla="*/ 268448 h 311846"/>
                <a:gd name="connsiteX4" fmla="*/ 160959 w 1974751"/>
                <a:gd name="connsiteY4" fmla="*/ 53432 h 311846"/>
                <a:gd name="connsiteX0" fmla="*/ 160959 w 1974753"/>
                <a:gd name="connsiteY0" fmla="*/ 53432 h 296225"/>
                <a:gd name="connsiteX1" fmla="*/ 1972949 w 1974753"/>
                <a:gd name="connsiteY1" fmla="*/ 39145 h 296225"/>
                <a:gd name="connsiteX2" fmla="*/ 1784830 w 1974753"/>
                <a:gd name="connsiteY2" fmla="*/ 268448 h 296225"/>
                <a:gd name="connsiteX3" fmla="*/ 272878 w 1974753"/>
                <a:gd name="connsiteY3" fmla="*/ 268448 h 296225"/>
                <a:gd name="connsiteX4" fmla="*/ 160959 w 1974753"/>
                <a:gd name="connsiteY4" fmla="*/ 53432 h 296225"/>
                <a:gd name="connsiteX0" fmla="*/ 122914 w 1936615"/>
                <a:gd name="connsiteY0" fmla="*/ 119803 h 362596"/>
                <a:gd name="connsiteX1" fmla="*/ 1934904 w 1936615"/>
                <a:gd name="connsiteY1" fmla="*/ 105516 h 362596"/>
                <a:gd name="connsiteX2" fmla="*/ 1746785 w 1936615"/>
                <a:gd name="connsiteY2" fmla="*/ 334819 h 362596"/>
                <a:gd name="connsiteX3" fmla="*/ 234833 w 1936615"/>
                <a:gd name="connsiteY3" fmla="*/ 334819 h 362596"/>
                <a:gd name="connsiteX4" fmla="*/ 122914 w 1936615"/>
                <a:gd name="connsiteY4" fmla="*/ 119803 h 362596"/>
                <a:gd name="connsiteX0" fmla="*/ 122914 w 2121812"/>
                <a:gd name="connsiteY0" fmla="*/ 177507 h 420300"/>
                <a:gd name="connsiteX1" fmla="*/ 1934904 w 2121812"/>
                <a:gd name="connsiteY1" fmla="*/ 163220 h 420300"/>
                <a:gd name="connsiteX2" fmla="*/ 1746785 w 2121812"/>
                <a:gd name="connsiteY2" fmla="*/ 392523 h 420300"/>
                <a:gd name="connsiteX3" fmla="*/ 234833 w 2121812"/>
                <a:gd name="connsiteY3" fmla="*/ 392523 h 420300"/>
                <a:gd name="connsiteX4" fmla="*/ 122914 w 2121812"/>
                <a:gd name="connsiteY4" fmla="*/ 177507 h 420300"/>
                <a:gd name="connsiteX0" fmla="*/ 121667 w 2160596"/>
                <a:gd name="connsiteY0" fmla="*/ 142002 h 750303"/>
                <a:gd name="connsiteX1" fmla="*/ 1933657 w 2160596"/>
                <a:gd name="connsiteY1" fmla="*/ 127715 h 750303"/>
                <a:gd name="connsiteX2" fmla="*/ 1745538 w 2160596"/>
                <a:gd name="connsiteY2" fmla="*/ 357018 h 750303"/>
                <a:gd name="connsiteX3" fmla="*/ 340073 w 2160596"/>
                <a:gd name="connsiteY3" fmla="*/ 747543 h 750303"/>
                <a:gd name="connsiteX4" fmla="*/ 121667 w 2160596"/>
                <a:gd name="connsiteY4" fmla="*/ 142002 h 750303"/>
                <a:gd name="connsiteX0" fmla="*/ 126823 w 2128132"/>
                <a:gd name="connsiteY0" fmla="*/ 80912 h 739617"/>
                <a:gd name="connsiteX1" fmla="*/ 1938813 w 2128132"/>
                <a:gd name="connsiteY1" fmla="*/ 66625 h 739617"/>
                <a:gd name="connsiteX2" fmla="*/ 1892677 w 2128132"/>
                <a:gd name="connsiteY2" fmla="*/ 638828 h 739617"/>
                <a:gd name="connsiteX3" fmla="*/ 345229 w 2128132"/>
                <a:gd name="connsiteY3" fmla="*/ 686453 h 739617"/>
                <a:gd name="connsiteX4" fmla="*/ 126823 w 2128132"/>
                <a:gd name="connsiteY4" fmla="*/ 80912 h 739617"/>
                <a:gd name="connsiteX0" fmla="*/ 150487 w 2151798"/>
                <a:gd name="connsiteY0" fmla="*/ 138337 h 797042"/>
                <a:gd name="connsiteX1" fmla="*/ 1962477 w 2151798"/>
                <a:gd name="connsiteY1" fmla="*/ 124050 h 797042"/>
                <a:gd name="connsiteX2" fmla="*/ 1916341 w 2151798"/>
                <a:gd name="connsiteY2" fmla="*/ 696253 h 797042"/>
                <a:gd name="connsiteX3" fmla="*/ 368893 w 2151798"/>
                <a:gd name="connsiteY3" fmla="*/ 743878 h 797042"/>
                <a:gd name="connsiteX4" fmla="*/ 150487 w 2151798"/>
                <a:gd name="connsiteY4" fmla="*/ 138337 h 797042"/>
                <a:gd name="connsiteX0" fmla="*/ 163275 w 2107709"/>
                <a:gd name="connsiteY0" fmla="*/ 120535 h 845635"/>
                <a:gd name="connsiteX1" fmla="*/ 1922021 w 2107709"/>
                <a:gd name="connsiteY1" fmla="*/ 168160 h 845635"/>
                <a:gd name="connsiteX2" fmla="*/ 1875885 w 2107709"/>
                <a:gd name="connsiteY2" fmla="*/ 740363 h 845635"/>
                <a:gd name="connsiteX3" fmla="*/ 328437 w 2107709"/>
                <a:gd name="connsiteY3" fmla="*/ 787988 h 845635"/>
                <a:gd name="connsiteX4" fmla="*/ 163275 w 2107709"/>
                <a:gd name="connsiteY4" fmla="*/ 120535 h 845635"/>
                <a:gd name="connsiteX0" fmla="*/ 163275 w 2186152"/>
                <a:gd name="connsiteY0" fmla="*/ 187705 h 912805"/>
                <a:gd name="connsiteX1" fmla="*/ 1922021 w 2186152"/>
                <a:gd name="connsiteY1" fmla="*/ 235330 h 912805"/>
                <a:gd name="connsiteX2" fmla="*/ 1875885 w 2186152"/>
                <a:gd name="connsiteY2" fmla="*/ 807533 h 912805"/>
                <a:gd name="connsiteX3" fmla="*/ 328437 w 2186152"/>
                <a:gd name="connsiteY3" fmla="*/ 855158 h 912805"/>
                <a:gd name="connsiteX4" fmla="*/ 163275 w 2186152"/>
                <a:gd name="connsiteY4" fmla="*/ 187705 h 912805"/>
                <a:gd name="connsiteX0" fmla="*/ 163275 w 2137129"/>
                <a:gd name="connsiteY0" fmla="*/ 189457 h 914557"/>
                <a:gd name="connsiteX1" fmla="*/ 1922021 w 2137129"/>
                <a:gd name="connsiteY1" fmla="*/ 237082 h 914557"/>
                <a:gd name="connsiteX2" fmla="*/ 1875885 w 2137129"/>
                <a:gd name="connsiteY2" fmla="*/ 809285 h 914557"/>
                <a:gd name="connsiteX3" fmla="*/ 328437 w 2137129"/>
                <a:gd name="connsiteY3" fmla="*/ 856910 h 914557"/>
                <a:gd name="connsiteX4" fmla="*/ 163275 w 2137129"/>
                <a:gd name="connsiteY4" fmla="*/ 189457 h 914557"/>
                <a:gd name="connsiteX0" fmla="*/ 186821 w 2685834"/>
                <a:gd name="connsiteY0" fmla="*/ 142129 h 867451"/>
                <a:gd name="connsiteX1" fmla="*/ 2584491 w 2685834"/>
                <a:gd name="connsiteY1" fmla="*/ 184991 h 867451"/>
                <a:gd name="connsiteX2" fmla="*/ 1899431 w 2685834"/>
                <a:gd name="connsiteY2" fmla="*/ 761957 h 867451"/>
                <a:gd name="connsiteX3" fmla="*/ 351983 w 2685834"/>
                <a:gd name="connsiteY3" fmla="*/ 809582 h 867451"/>
                <a:gd name="connsiteX4" fmla="*/ 186821 w 2685834"/>
                <a:gd name="connsiteY4" fmla="*/ 142129 h 867451"/>
                <a:gd name="connsiteX0" fmla="*/ 186821 w 2756339"/>
                <a:gd name="connsiteY0" fmla="*/ 201141 h 926463"/>
                <a:gd name="connsiteX1" fmla="*/ 2584491 w 2756339"/>
                <a:gd name="connsiteY1" fmla="*/ 244003 h 926463"/>
                <a:gd name="connsiteX2" fmla="*/ 1899431 w 2756339"/>
                <a:gd name="connsiteY2" fmla="*/ 820969 h 926463"/>
                <a:gd name="connsiteX3" fmla="*/ 351983 w 2756339"/>
                <a:gd name="connsiteY3" fmla="*/ 868594 h 926463"/>
                <a:gd name="connsiteX4" fmla="*/ 186821 w 2756339"/>
                <a:gd name="connsiteY4" fmla="*/ 201141 h 926463"/>
                <a:gd name="connsiteX0" fmla="*/ 198603 w 2768122"/>
                <a:gd name="connsiteY0" fmla="*/ 284982 h 1010304"/>
                <a:gd name="connsiteX1" fmla="*/ 2596273 w 2768122"/>
                <a:gd name="connsiteY1" fmla="*/ 327844 h 1010304"/>
                <a:gd name="connsiteX2" fmla="*/ 1911213 w 2768122"/>
                <a:gd name="connsiteY2" fmla="*/ 904810 h 1010304"/>
                <a:gd name="connsiteX3" fmla="*/ 363765 w 2768122"/>
                <a:gd name="connsiteY3" fmla="*/ 952435 h 1010304"/>
                <a:gd name="connsiteX4" fmla="*/ 198603 w 2768122"/>
                <a:gd name="connsiteY4" fmla="*/ 284982 h 1010304"/>
                <a:gd name="connsiteX0" fmla="*/ 229193 w 2627166"/>
                <a:gd name="connsiteY0" fmla="*/ 172727 h 840252"/>
                <a:gd name="connsiteX1" fmla="*/ 2626863 w 2627166"/>
                <a:gd name="connsiteY1" fmla="*/ 215589 h 840252"/>
                <a:gd name="connsiteX2" fmla="*/ 394355 w 2627166"/>
                <a:gd name="connsiteY2" fmla="*/ 840180 h 840252"/>
                <a:gd name="connsiteX3" fmla="*/ 229193 w 2627166"/>
                <a:gd name="connsiteY3" fmla="*/ 172727 h 840252"/>
                <a:gd name="connsiteX0" fmla="*/ 0 w 2397670"/>
                <a:gd name="connsiteY0" fmla="*/ 172727 h 215589"/>
                <a:gd name="connsiteX1" fmla="*/ 2397670 w 2397670"/>
                <a:gd name="connsiteY1" fmla="*/ 215589 h 215589"/>
                <a:gd name="connsiteX2" fmla="*/ 0 w 2397670"/>
                <a:gd name="connsiteY2" fmla="*/ 172727 h 215589"/>
                <a:gd name="connsiteX0" fmla="*/ 0 w 2388797"/>
                <a:gd name="connsiteY0" fmla="*/ 176263 h 176263"/>
                <a:gd name="connsiteX1" fmla="*/ 2388797 w 2388797"/>
                <a:gd name="connsiteY1" fmla="*/ 114350 h 176263"/>
                <a:gd name="connsiteX2" fmla="*/ 0 w 2388797"/>
                <a:gd name="connsiteY2" fmla="*/ 176263 h 176263"/>
                <a:gd name="connsiteX0" fmla="*/ 0 w 2388797"/>
                <a:gd name="connsiteY0" fmla="*/ 168967 h 168967"/>
                <a:gd name="connsiteX1" fmla="*/ 2388797 w 2388797"/>
                <a:gd name="connsiteY1" fmla="*/ 130867 h 168967"/>
                <a:gd name="connsiteX2" fmla="*/ 0 w 2388797"/>
                <a:gd name="connsiteY2" fmla="*/ 168967 h 168967"/>
                <a:gd name="connsiteX0" fmla="*/ 98544 w 2487341"/>
                <a:gd name="connsiteY0" fmla="*/ 287217 h 557332"/>
                <a:gd name="connsiteX1" fmla="*/ 2487341 w 2487341"/>
                <a:gd name="connsiteY1" fmla="*/ 249117 h 557332"/>
                <a:gd name="connsiteX2" fmla="*/ 98544 w 2487341"/>
                <a:gd name="connsiteY2" fmla="*/ 287217 h 557332"/>
                <a:gd name="connsiteX0" fmla="*/ 65757 w 2513543"/>
                <a:gd name="connsiteY0" fmla="*/ 436393 h 838087"/>
                <a:gd name="connsiteX1" fmla="*/ 2454554 w 2513543"/>
                <a:gd name="connsiteY1" fmla="*/ 398293 h 838087"/>
                <a:gd name="connsiteX2" fmla="*/ 65757 w 2513543"/>
                <a:gd name="connsiteY2" fmla="*/ 436393 h 838087"/>
                <a:gd name="connsiteX0" fmla="*/ 72144 w 2469823"/>
                <a:gd name="connsiteY0" fmla="*/ 383166 h 736189"/>
                <a:gd name="connsiteX1" fmla="*/ 2460941 w 2469823"/>
                <a:gd name="connsiteY1" fmla="*/ 345066 h 736189"/>
                <a:gd name="connsiteX2" fmla="*/ 72144 w 2469823"/>
                <a:gd name="connsiteY2" fmla="*/ 383166 h 736189"/>
                <a:gd name="connsiteX0" fmla="*/ 85 w 2399588"/>
                <a:gd name="connsiteY0" fmla="*/ 322200 h 610927"/>
                <a:gd name="connsiteX1" fmla="*/ 2388882 w 2399588"/>
                <a:gd name="connsiteY1" fmla="*/ 284100 h 610927"/>
                <a:gd name="connsiteX2" fmla="*/ 85 w 2399588"/>
                <a:gd name="connsiteY2" fmla="*/ 322200 h 610927"/>
                <a:gd name="connsiteX0" fmla="*/ 247 w 2399925"/>
                <a:gd name="connsiteY0" fmla="*/ 272591 h 507119"/>
                <a:gd name="connsiteX1" fmla="*/ 2389044 w 2399925"/>
                <a:gd name="connsiteY1" fmla="*/ 234491 h 507119"/>
                <a:gd name="connsiteX2" fmla="*/ 247 w 2399925"/>
                <a:gd name="connsiteY2" fmla="*/ 272591 h 507119"/>
                <a:gd name="connsiteX0" fmla="*/ 234 w 2389703"/>
                <a:gd name="connsiteY0" fmla="*/ 276359 h 514260"/>
                <a:gd name="connsiteX1" fmla="*/ 2389031 w 2389703"/>
                <a:gd name="connsiteY1" fmla="*/ 238259 h 514260"/>
                <a:gd name="connsiteX2" fmla="*/ 234 w 2389703"/>
                <a:gd name="connsiteY2" fmla="*/ 276359 h 5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703" h="514260">
                  <a:moveTo>
                    <a:pt x="234" y="276359"/>
                  </a:moveTo>
                  <a:cubicBezTo>
                    <a:pt x="-27012" y="-61101"/>
                    <a:pt x="2342275" y="-107816"/>
                    <a:pt x="2389031" y="238259"/>
                  </a:cubicBezTo>
                  <a:cubicBezTo>
                    <a:pt x="2435787" y="584334"/>
                    <a:pt x="27480" y="613819"/>
                    <a:pt x="234" y="276359"/>
                  </a:cubicBezTo>
                  <a:close/>
                </a:path>
              </a:pathLst>
            </a:cu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善用聆听技巧</a:t>
              </a:r>
              <a:endParaRPr kumimoji="0" lang="en-US" altLang="zh-CN" sz="1067" b="0" i="0" u="none" strike="noStrike" kern="0" cap="none" spc="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691517" y="3464688"/>
            <a:ext cx="732838" cy="732838"/>
            <a:chOff x="9020762" y="3428424"/>
            <a:chExt cx="732838" cy="732838"/>
          </a:xfrm>
          <a:solidFill>
            <a:schemeClr val="bg1">
              <a:lumMod val="95000"/>
            </a:schemeClr>
          </a:solidFill>
        </p:grpSpPr>
        <p:sp>
          <p:nvSpPr>
            <p:cNvPr id="71" name="椭圆 70"/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72" name="Freeform 61"/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38253" y="3464688"/>
            <a:ext cx="732838" cy="732838"/>
            <a:chOff x="2367498" y="3428424"/>
            <a:chExt cx="732838" cy="732838"/>
          </a:xfrm>
          <a:solidFill>
            <a:schemeClr val="bg1"/>
          </a:solidFill>
        </p:grpSpPr>
        <p:sp>
          <p:nvSpPr>
            <p:cNvPr id="74" name="椭圆 73"/>
            <p:cNvSpPr/>
            <p:nvPr/>
          </p:nvSpPr>
          <p:spPr>
            <a:xfrm>
              <a:off x="2367498" y="3428424"/>
              <a:ext cx="732838" cy="732838"/>
            </a:xfrm>
            <a:prstGeom prst="ellipse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75" name="Freeform 82"/>
            <p:cNvSpPr>
              <a:spLocks noEditPoints="1"/>
            </p:cNvSpPr>
            <p:nvPr/>
          </p:nvSpPr>
          <p:spPr bwMode="auto">
            <a:xfrm>
              <a:off x="2622792" y="3633712"/>
              <a:ext cx="222250" cy="322263"/>
            </a:xfrm>
            <a:custGeom>
              <a:avLst/>
              <a:gdLst>
                <a:gd name="T0" fmla="*/ 695 w 700"/>
                <a:gd name="T1" fmla="*/ 430 h 1017"/>
                <a:gd name="T2" fmla="*/ 685 w 700"/>
                <a:gd name="T3" fmla="*/ 418 h 1017"/>
                <a:gd name="T4" fmla="*/ 667 w 700"/>
                <a:gd name="T5" fmla="*/ 413 h 1017"/>
                <a:gd name="T6" fmla="*/ 445 w 700"/>
                <a:gd name="T7" fmla="*/ 31 h 1017"/>
                <a:gd name="T8" fmla="*/ 444 w 700"/>
                <a:gd name="T9" fmla="*/ 27 h 1017"/>
                <a:gd name="T10" fmla="*/ 441 w 700"/>
                <a:gd name="T11" fmla="*/ 17 h 1017"/>
                <a:gd name="T12" fmla="*/ 436 w 700"/>
                <a:gd name="T13" fmla="*/ 8 h 1017"/>
                <a:gd name="T14" fmla="*/ 427 w 700"/>
                <a:gd name="T15" fmla="*/ 3 h 1017"/>
                <a:gd name="T16" fmla="*/ 423 w 700"/>
                <a:gd name="T17" fmla="*/ 1 h 1017"/>
                <a:gd name="T18" fmla="*/ 413 w 700"/>
                <a:gd name="T19" fmla="*/ 0 h 1017"/>
                <a:gd name="T20" fmla="*/ 403 w 700"/>
                <a:gd name="T21" fmla="*/ 1 h 1017"/>
                <a:gd name="T22" fmla="*/ 394 w 700"/>
                <a:gd name="T23" fmla="*/ 6 h 1017"/>
                <a:gd name="T24" fmla="*/ 387 w 700"/>
                <a:gd name="T25" fmla="*/ 13 h 1017"/>
                <a:gd name="T26" fmla="*/ 5 w 700"/>
                <a:gd name="T27" fmla="*/ 554 h 1017"/>
                <a:gd name="T28" fmla="*/ 0 w 700"/>
                <a:gd name="T29" fmla="*/ 570 h 1017"/>
                <a:gd name="T30" fmla="*/ 3 w 700"/>
                <a:gd name="T31" fmla="*/ 587 h 1017"/>
                <a:gd name="T32" fmla="*/ 9 w 700"/>
                <a:gd name="T33" fmla="*/ 594 h 1017"/>
                <a:gd name="T34" fmla="*/ 23 w 700"/>
                <a:gd name="T35" fmla="*/ 603 h 1017"/>
                <a:gd name="T36" fmla="*/ 254 w 700"/>
                <a:gd name="T37" fmla="*/ 604 h 1017"/>
                <a:gd name="T38" fmla="*/ 254 w 700"/>
                <a:gd name="T39" fmla="*/ 986 h 1017"/>
                <a:gd name="T40" fmla="*/ 255 w 700"/>
                <a:gd name="T41" fmla="*/ 996 h 1017"/>
                <a:gd name="T42" fmla="*/ 261 w 700"/>
                <a:gd name="T43" fmla="*/ 1004 h 1017"/>
                <a:gd name="T44" fmla="*/ 267 w 700"/>
                <a:gd name="T45" fmla="*/ 1012 h 1017"/>
                <a:gd name="T46" fmla="*/ 276 w 700"/>
                <a:gd name="T47" fmla="*/ 1016 h 1017"/>
                <a:gd name="T48" fmla="*/ 281 w 700"/>
                <a:gd name="T49" fmla="*/ 1017 h 1017"/>
                <a:gd name="T50" fmla="*/ 285 w 700"/>
                <a:gd name="T51" fmla="*/ 1017 h 1017"/>
                <a:gd name="T52" fmla="*/ 300 w 700"/>
                <a:gd name="T53" fmla="*/ 1014 h 1017"/>
                <a:gd name="T54" fmla="*/ 312 w 700"/>
                <a:gd name="T55" fmla="*/ 1004 h 1017"/>
                <a:gd name="T56" fmla="*/ 693 w 700"/>
                <a:gd name="T57" fmla="*/ 463 h 1017"/>
                <a:gd name="T58" fmla="*/ 700 w 700"/>
                <a:gd name="T59" fmla="*/ 447 h 1017"/>
                <a:gd name="T60" fmla="*/ 695 w 700"/>
                <a:gd name="T61" fmla="*/ 430 h 1017"/>
                <a:gd name="T62" fmla="*/ 318 w 700"/>
                <a:gd name="T63" fmla="*/ 885 h 1017"/>
                <a:gd name="T64" fmla="*/ 318 w 700"/>
                <a:gd name="T65" fmla="*/ 572 h 1017"/>
                <a:gd name="T66" fmla="*/ 315 w 700"/>
                <a:gd name="T67" fmla="*/ 560 h 1017"/>
                <a:gd name="T68" fmla="*/ 308 w 700"/>
                <a:gd name="T69" fmla="*/ 549 h 1017"/>
                <a:gd name="T70" fmla="*/ 298 w 700"/>
                <a:gd name="T71" fmla="*/ 543 h 1017"/>
                <a:gd name="T72" fmla="*/ 285 w 700"/>
                <a:gd name="T73" fmla="*/ 541 h 1017"/>
                <a:gd name="T74" fmla="*/ 381 w 700"/>
                <a:gd name="T75" fmla="*/ 132 h 1017"/>
                <a:gd name="T76" fmla="*/ 381 w 700"/>
                <a:gd name="T77" fmla="*/ 445 h 1017"/>
                <a:gd name="T78" fmla="*/ 384 w 700"/>
                <a:gd name="T79" fmla="*/ 457 h 1017"/>
                <a:gd name="T80" fmla="*/ 391 w 700"/>
                <a:gd name="T81" fmla="*/ 468 h 1017"/>
                <a:gd name="T82" fmla="*/ 400 w 700"/>
                <a:gd name="T83" fmla="*/ 474 h 1017"/>
                <a:gd name="T84" fmla="*/ 413 w 700"/>
                <a:gd name="T85" fmla="*/ 476 h 1017"/>
                <a:gd name="T86" fmla="*/ 318 w 700"/>
                <a:gd name="T87" fmla="*/ 88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0" h="1017">
                  <a:moveTo>
                    <a:pt x="695" y="430"/>
                  </a:moveTo>
                  <a:lnTo>
                    <a:pt x="695" y="430"/>
                  </a:lnTo>
                  <a:lnTo>
                    <a:pt x="691" y="424"/>
                  </a:lnTo>
                  <a:lnTo>
                    <a:pt x="685" y="418"/>
                  </a:lnTo>
                  <a:lnTo>
                    <a:pt x="676" y="414"/>
                  </a:lnTo>
                  <a:lnTo>
                    <a:pt x="667" y="413"/>
                  </a:lnTo>
                  <a:lnTo>
                    <a:pt x="445" y="413"/>
                  </a:lnTo>
                  <a:lnTo>
                    <a:pt x="445" y="31"/>
                  </a:lnTo>
                  <a:lnTo>
                    <a:pt x="445" y="31"/>
                  </a:lnTo>
                  <a:lnTo>
                    <a:pt x="444" y="27"/>
                  </a:lnTo>
                  <a:lnTo>
                    <a:pt x="443" y="21"/>
                  </a:lnTo>
                  <a:lnTo>
                    <a:pt x="441" y="17"/>
                  </a:lnTo>
                  <a:lnTo>
                    <a:pt x="439" y="13"/>
                  </a:lnTo>
                  <a:lnTo>
                    <a:pt x="436" y="8"/>
                  </a:lnTo>
                  <a:lnTo>
                    <a:pt x="431" y="5"/>
                  </a:lnTo>
                  <a:lnTo>
                    <a:pt x="427" y="3"/>
                  </a:lnTo>
                  <a:lnTo>
                    <a:pt x="423" y="1"/>
                  </a:lnTo>
                  <a:lnTo>
                    <a:pt x="423" y="1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408" y="0"/>
                  </a:lnTo>
                  <a:lnTo>
                    <a:pt x="403" y="1"/>
                  </a:lnTo>
                  <a:lnTo>
                    <a:pt x="398" y="3"/>
                  </a:lnTo>
                  <a:lnTo>
                    <a:pt x="394" y="6"/>
                  </a:lnTo>
                  <a:lnTo>
                    <a:pt x="391" y="10"/>
                  </a:lnTo>
                  <a:lnTo>
                    <a:pt x="387" y="13"/>
                  </a:lnTo>
                  <a:lnTo>
                    <a:pt x="5" y="554"/>
                  </a:lnTo>
                  <a:lnTo>
                    <a:pt x="5" y="554"/>
                  </a:lnTo>
                  <a:lnTo>
                    <a:pt x="1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3" y="587"/>
                  </a:lnTo>
                  <a:lnTo>
                    <a:pt x="3" y="587"/>
                  </a:lnTo>
                  <a:lnTo>
                    <a:pt x="9" y="594"/>
                  </a:lnTo>
                  <a:lnTo>
                    <a:pt x="15" y="600"/>
                  </a:lnTo>
                  <a:lnTo>
                    <a:pt x="23" y="603"/>
                  </a:lnTo>
                  <a:lnTo>
                    <a:pt x="31" y="604"/>
                  </a:lnTo>
                  <a:lnTo>
                    <a:pt x="254" y="604"/>
                  </a:lnTo>
                  <a:lnTo>
                    <a:pt x="254" y="986"/>
                  </a:lnTo>
                  <a:lnTo>
                    <a:pt x="254" y="986"/>
                  </a:lnTo>
                  <a:lnTo>
                    <a:pt x="254" y="991"/>
                  </a:lnTo>
                  <a:lnTo>
                    <a:pt x="255" y="996"/>
                  </a:lnTo>
                  <a:lnTo>
                    <a:pt x="258" y="1000"/>
                  </a:lnTo>
                  <a:lnTo>
                    <a:pt x="261" y="1004"/>
                  </a:lnTo>
                  <a:lnTo>
                    <a:pt x="264" y="1008"/>
                  </a:lnTo>
                  <a:lnTo>
                    <a:pt x="267" y="1012"/>
                  </a:lnTo>
                  <a:lnTo>
                    <a:pt x="272" y="1014"/>
                  </a:lnTo>
                  <a:lnTo>
                    <a:pt x="276" y="1016"/>
                  </a:lnTo>
                  <a:lnTo>
                    <a:pt x="276" y="1016"/>
                  </a:lnTo>
                  <a:lnTo>
                    <a:pt x="281" y="1017"/>
                  </a:lnTo>
                  <a:lnTo>
                    <a:pt x="285" y="1017"/>
                  </a:lnTo>
                  <a:lnTo>
                    <a:pt x="285" y="1017"/>
                  </a:lnTo>
                  <a:lnTo>
                    <a:pt x="293" y="1017"/>
                  </a:lnTo>
                  <a:lnTo>
                    <a:pt x="300" y="1014"/>
                  </a:lnTo>
                  <a:lnTo>
                    <a:pt x="307" y="1009"/>
                  </a:lnTo>
                  <a:lnTo>
                    <a:pt x="312" y="1004"/>
                  </a:lnTo>
                  <a:lnTo>
                    <a:pt x="693" y="463"/>
                  </a:lnTo>
                  <a:lnTo>
                    <a:pt x="693" y="463"/>
                  </a:lnTo>
                  <a:lnTo>
                    <a:pt x="697" y="456"/>
                  </a:lnTo>
                  <a:lnTo>
                    <a:pt x="700" y="447"/>
                  </a:lnTo>
                  <a:lnTo>
                    <a:pt x="699" y="439"/>
                  </a:lnTo>
                  <a:lnTo>
                    <a:pt x="695" y="430"/>
                  </a:lnTo>
                  <a:lnTo>
                    <a:pt x="695" y="430"/>
                  </a:lnTo>
                  <a:close/>
                  <a:moveTo>
                    <a:pt x="318" y="885"/>
                  </a:moveTo>
                  <a:lnTo>
                    <a:pt x="318" y="572"/>
                  </a:lnTo>
                  <a:lnTo>
                    <a:pt x="318" y="572"/>
                  </a:lnTo>
                  <a:lnTo>
                    <a:pt x="318" y="565"/>
                  </a:lnTo>
                  <a:lnTo>
                    <a:pt x="315" y="560"/>
                  </a:lnTo>
                  <a:lnTo>
                    <a:pt x="312" y="555"/>
                  </a:lnTo>
                  <a:lnTo>
                    <a:pt x="308" y="549"/>
                  </a:lnTo>
                  <a:lnTo>
                    <a:pt x="304" y="546"/>
                  </a:lnTo>
                  <a:lnTo>
                    <a:pt x="298" y="543"/>
                  </a:lnTo>
                  <a:lnTo>
                    <a:pt x="292" y="541"/>
                  </a:lnTo>
                  <a:lnTo>
                    <a:pt x="285" y="541"/>
                  </a:lnTo>
                  <a:lnTo>
                    <a:pt x="93" y="541"/>
                  </a:lnTo>
                  <a:lnTo>
                    <a:pt x="381" y="132"/>
                  </a:lnTo>
                  <a:lnTo>
                    <a:pt x="381" y="445"/>
                  </a:lnTo>
                  <a:lnTo>
                    <a:pt x="381" y="445"/>
                  </a:lnTo>
                  <a:lnTo>
                    <a:pt x="382" y="452"/>
                  </a:lnTo>
                  <a:lnTo>
                    <a:pt x="384" y="457"/>
                  </a:lnTo>
                  <a:lnTo>
                    <a:pt x="386" y="462"/>
                  </a:lnTo>
                  <a:lnTo>
                    <a:pt x="391" y="468"/>
                  </a:lnTo>
                  <a:lnTo>
                    <a:pt x="395" y="471"/>
                  </a:lnTo>
                  <a:lnTo>
                    <a:pt x="400" y="474"/>
                  </a:lnTo>
                  <a:lnTo>
                    <a:pt x="407" y="476"/>
                  </a:lnTo>
                  <a:lnTo>
                    <a:pt x="413" y="476"/>
                  </a:lnTo>
                  <a:lnTo>
                    <a:pt x="606" y="476"/>
                  </a:lnTo>
                  <a:lnTo>
                    <a:pt x="318" y="8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28201" y="3464688"/>
            <a:ext cx="732838" cy="732838"/>
            <a:chOff x="7357446" y="3428424"/>
            <a:chExt cx="732838" cy="732838"/>
          </a:xfrm>
          <a:solidFill>
            <a:schemeClr val="bg1"/>
          </a:solidFill>
        </p:grpSpPr>
        <p:sp>
          <p:nvSpPr>
            <p:cNvPr id="77" name="椭圆 76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78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701569" y="3464688"/>
            <a:ext cx="732838" cy="732838"/>
            <a:chOff x="4030814" y="3428424"/>
            <a:chExt cx="732838" cy="732838"/>
          </a:xfrm>
          <a:solidFill>
            <a:schemeClr val="bg1"/>
          </a:solidFill>
        </p:grpSpPr>
        <p:sp>
          <p:nvSpPr>
            <p:cNvPr id="80" name="椭圆 79"/>
            <p:cNvSpPr/>
            <p:nvPr/>
          </p:nvSpPr>
          <p:spPr>
            <a:xfrm>
              <a:off x="4030814" y="3428424"/>
              <a:ext cx="732838" cy="732838"/>
            </a:xfrm>
            <a:prstGeom prst="ellipse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81" name="Freeform 96"/>
            <p:cNvSpPr>
              <a:spLocks noEditPoints="1"/>
            </p:cNvSpPr>
            <p:nvPr/>
          </p:nvSpPr>
          <p:spPr bwMode="auto">
            <a:xfrm>
              <a:off x="4236102" y="3633712"/>
              <a:ext cx="322263" cy="322263"/>
            </a:xfrm>
            <a:custGeom>
              <a:avLst/>
              <a:gdLst>
                <a:gd name="T0" fmla="*/ 658 w 1017"/>
                <a:gd name="T1" fmla="*/ 2 h 1017"/>
                <a:gd name="T2" fmla="*/ 600 w 1017"/>
                <a:gd name="T3" fmla="*/ 16 h 1017"/>
                <a:gd name="T4" fmla="*/ 551 w 1017"/>
                <a:gd name="T5" fmla="*/ 36 h 1017"/>
                <a:gd name="T6" fmla="*/ 513 w 1017"/>
                <a:gd name="T7" fmla="*/ 61 h 1017"/>
                <a:gd name="T8" fmla="*/ 393 w 1017"/>
                <a:gd name="T9" fmla="*/ 10 h 1017"/>
                <a:gd name="T10" fmla="*/ 269 w 1017"/>
                <a:gd name="T11" fmla="*/ 3 h 1017"/>
                <a:gd name="T12" fmla="*/ 166 w 1017"/>
                <a:gd name="T13" fmla="*/ 39 h 1017"/>
                <a:gd name="T14" fmla="*/ 82 w 1017"/>
                <a:gd name="T15" fmla="*/ 104 h 1017"/>
                <a:gd name="T16" fmla="*/ 24 w 1017"/>
                <a:gd name="T17" fmla="*/ 194 h 1017"/>
                <a:gd name="T18" fmla="*/ 0 w 1017"/>
                <a:gd name="T19" fmla="*/ 301 h 1017"/>
                <a:gd name="T20" fmla="*/ 13 w 1017"/>
                <a:gd name="T21" fmla="*/ 451 h 1017"/>
                <a:gd name="T22" fmla="*/ 74 w 1017"/>
                <a:gd name="T23" fmla="*/ 625 h 1017"/>
                <a:gd name="T24" fmla="*/ 182 w 1017"/>
                <a:gd name="T25" fmla="*/ 784 h 1017"/>
                <a:gd name="T26" fmla="*/ 333 w 1017"/>
                <a:gd name="T27" fmla="*/ 919 h 1017"/>
                <a:gd name="T28" fmla="*/ 494 w 1017"/>
                <a:gd name="T29" fmla="*/ 1014 h 1017"/>
                <a:gd name="T30" fmla="*/ 550 w 1017"/>
                <a:gd name="T31" fmla="*/ 1000 h 1017"/>
                <a:gd name="T32" fmla="*/ 730 w 1017"/>
                <a:gd name="T33" fmla="*/ 883 h 1017"/>
                <a:gd name="T34" fmla="*/ 869 w 1017"/>
                <a:gd name="T35" fmla="*/ 740 h 1017"/>
                <a:gd name="T36" fmla="*/ 964 w 1017"/>
                <a:gd name="T37" fmla="*/ 577 h 1017"/>
                <a:gd name="T38" fmla="*/ 1013 w 1017"/>
                <a:gd name="T39" fmla="*/ 398 h 1017"/>
                <a:gd name="T40" fmla="*/ 1014 w 1017"/>
                <a:gd name="T41" fmla="*/ 269 h 1017"/>
                <a:gd name="T42" fmla="*/ 978 w 1017"/>
                <a:gd name="T43" fmla="*/ 166 h 1017"/>
                <a:gd name="T44" fmla="*/ 913 w 1017"/>
                <a:gd name="T45" fmla="*/ 82 h 1017"/>
                <a:gd name="T46" fmla="*/ 823 w 1017"/>
                <a:gd name="T47" fmla="*/ 25 h 1017"/>
                <a:gd name="T48" fmla="*/ 715 w 1017"/>
                <a:gd name="T49" fmla="*/ 0 h 1017"/>
                <a:gd name="T50" fmla="*/ 433 w 1017"/>
                <a:gd name="T51" fmla="*/ 909 h 1017"/>
                <a:gd name="T52" fmla="*/ 281 w 1017"/>
                <a:gd name="T53" fmla="*/ 794 h 1017"/>
                <a:gd name="T54" fmla="*/ 167 w 1017"/>
                <a:gd name="T55" fmla="*/ 659 h 1017"/>
                <a:gd name="T56" fmla="*/ 93 w 1017"/>
                <a:gd name="T57" fmla="*/ 506 h 1017"/>
                <a:gd name="T58" fmla="*/ 63 w 1017"/>
                <a:gd name="T59" fmla="*/ 342 h 1017"/>
                <a:gd name="T60" fmla="*/ 75 w 1017"/>
                <a:gd name="T61" fmla="*/ 242 h 1017"/>
                <a:gd name="T62" fmla="*/ 176 w 1017"/>
                <a:gd name="T63" fmla="*/ 107 h 1017"/>
                <a:gd name="T64" fmla="*/ 304 w 1017"/>
                <a:gd name="T65" fmla="*/ 63 h 1017"/>
                <a:gd name="T66" fmla="*/ 411 w 1017"/>
                <a:gd name="T67" fmla="*/ 81 h 1017"/>
                <a:gd name="T68" fmla="*/ 414 w 1017"/>
                <a:gd name="T69" fmla="*/ 178 h 1017"/>
                <a:gd name="T70" fmla="*/ 383 w 1017"/>
                <a:gd name="T71" fmla="*/ 288 h 1017"/>
                <a:gd name="T72" fmla="*/ 390 w 1017"/>
                <a:gd name="T73" fmla="*/ 340 h 1017"/>
                <a:gd name="T74" fmla="*/ 425 w 1017"/>
                <a:gd name="T75" fmla="*/ 348 h 1017"/>
                <a:gd name="T76" fmla="*/ 445 w 1017"/>
                <a:gd name="T77" fmla="*/ 317 h 1017"/>
                <a:gd name="T78" fmla="*/ 462 w 1017"/>
                <a:gd name="T79" fmla="*/ 224 h 1017"/>
                <a:gd name="T80" fmla="*/ 511 w 1017"/>
                <a:gd name="T81" fmla="*/ 146 h 1017"/>
                <a:gd name="T82" fmla="*/ 549 w 1017"/>
                <a:gd name="T83" fmla="*/ 113 h 1017"/>
                <a:gd name="T84" fmla="*/ 591 w 1017"/>
                <a:gd name="T85" fmla="*/ 88 h 1017"/>
                <a:gd name="T86" fmla="*/ 628 w 1017"/>
                <a:gd name="T87" fmla="*/ 74 h 1017"/>
                <a:gd name="T88" fmla="*/ 675 w 1017"/>
                <a:gd name="T89" fmla="*/ 64 h 1017"/>
                <a:gd name="T90" fmla="*/ 750 w 1017"/>
                <a:gd name="T91" fmla="*/ 69 h 1017"/>
                <a:gd name="T92" fmla="*/ 896 w 1017"/>
                <a:gd name="T93" fmla="*/ 157 h 1017"/>
                <a:gd name="T94" fmla="*/ 952 w 1017"/>
                <a:gd name="T95" fmla="*/ 292 h 1017"/>
                <a:gd name="T96" fmla="*/ 946 w 1017"/>
                <a:gd name="T97" fmla="*/ 413 h 1017"/>
                <a:gd name="T98" fmla="*/ 897 w 1017"/>
                <a:gd name="T99" fmla="*/ 573 h 1017"/>
                <a:gd name="T100" fmla="*/ 805 w 1017"/>
                <a:gd name="T101" fmla="*/ 719 h 1017"/>
                <a:gd name="T102" fmla="*/ 675 w 1017"/>
                <a:gd name="T103" fmla="*/ 846 h 1017"/>
                <a:gd name="T104" fmla="*/ 508 w 1017"/>
                <a:gd name="T105" fmla="*/ 950 h 1017"/>
                <a:gd name="T106" fmla="*/ 677 w 1017"/>
                <a:gd name="T107" fmla="*/ 136 h 1017"/>
                <a:gd name="T108" fmla="*/ 669 w 1017"/>
                <a:gd name="T109" fmla="*/ 172 h 1017"/>
                <a:gd name="T110" fmla="*/ 699 w 1017"/>
                <a:gd name="T111" fmla="*/ 191 h 1017"/>
                <a:gd name="T112" fmla="*/ 780 w 1017"/>
                <a:gd name="T113" fmla="*/ 220 h 1017"/>
                <a:gd name="T114" fmla="*/ 824 w 1017"/>
                <a:gd name="T115" fmla="*/ 292 h 1017"/>
                <a:gd name="T116" fmla="*/ 835 w 1017"/>
                <a:gd name="T117" fmla="*/ 340 h 1017"/>
                <a:gd name="T118" fmla="*/ 870 w 1017"/>
                <a:gd name="T119" fmla="*/ 348 h 1017"/>
                <a:gd name="T120" fmla="*/ 890 w 1017"/>
                <a:gd name="T121" fmla="*/ 317 h 1017"/>
                <a:gd name="T122" fmla="*/ 846 w 1017"/>
                <a:gd name="T123" fmla="*/ 196 h 1017"/>
                <a:gd name="T124" fmla="*/ 738 w 1017"/>
                <a:gd name="T125" fmla="*/ 13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699" y="0"/>
                  </a:moveTo>
                  <a:lnTo>
                    <a:pt x="699" y="0"/>
                  </a:lnTo>
                  <a:lnTo>
                    <a:pt x="684" y="0"/>
                  </a:lnTo>
                  <a:lnTo>
                    <a:pt x="669" y="1"/>
                  </a:lnTo>
                  <a:lnTo>
                    <a:pt x="669" y="1"/>
                  </a:lnTo>
                  <a:lnTo>
                    <a:pt x="658" y="2"/>
                  </a:lnTo>
                  <a:lnTo>
                    <a:pt x="658" y="2"/>
                  </a:lnTo>
                  <a:lnTo>
                    <a:pt x="641" y="5"/>
                  </a:lnTo>
                  <a:lnTo>
                    <a:pt x="641" y="5"/>
                  </a:lnTo>
                  <a:lnTo>
                    <a:pt x="628" y="7"/>
                  </a:lnTo>
                  <a:lnTo>
                    <a:pt x="628" y="7"/>
                  </a:lnTo>
                  <a:lnTo>
                    <a:pt x="613" y="12"/>
                  </a:lnTo>
                  <a:lnTo>
                    <a:pt x="613" y="12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88" y="20"/>
                  </a:lnTo>
                  <a:lnTo>
                    <a:pt x="588" y="20"/>
                  </a:lnTo>
                  <a:lnTo>
                    <a:pt x="573" y="27"/>
                  </a:lnTo>
                  <a:lnTo>
                    <a:pt x="558" y="33"/>
                  </a:lnTo>
                  <a:lnTo>
                    <a:pt x="558" y="33"/>
                  </a:lnTo>
                  <a:lnTo>
                    <a:pt x="551" y="36"/>
                  </a:lnTo>
                  <a:lnTo>
                    <a:pt x="551" y="36"/>
                  </a:lnTo>
                  <a:lnTo>
                    <a:pt x="535" y="45"/>
                  </a:lnTo>
                  <a:lnTo>
                    <a:pt x="535" y="45"/>
                  </a:lnTo>
                  <a:lnTo>
                    <a:pt x="528" y="50"/>
                  </a:lnTo>
                  <a:lnTo>
                    <a:pt x="528" y="50"/>
                  </a:lnTo>
                  <a:lnTo>
                    <a:pt x="513" y="61"/>
                  </a:lnTo>
                  <a:lnTo>
                    <a:pt x="513" y="61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487" y="49"/>
                  </a:lnTo>
                  <a:lnTo>
                    <a:pt x="465" y="36"/>
                  </a:lnTo>
                  <a:lnTo>
                    <a:pt x="442" y="26"/>
                  </a:lnTo>
                  <a:lnTo>
                    <a:pt x="418" y="16"/>
                  </a:lnTo>
                  <a:lnTo>
                    <a:pt x="393" y="10"/>
                  </a:lnTo>
                  <a:lnTo>
                    <a:pt x="369" y="4"/>
                  </a:lnTo>
                  <a:lnTo>
                    <a:pt x="343" y="1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5" y="1"/>
                  </a:lnTo>
                  <a:lnTo>
                    <a:pt x="269" y="3"/>
                  </a:lnTo>
                  <a:lnTo>
                    <a:pt x="253" y="6"/>
                  </a:lnTo>
                  <a:lnTo>
                    <a:pt x="238" y="10"/>
                  </a:lnTo>
                  <a:lnTo>
                    <a:pt x="223" y="14"/>
                  </a:lnTo>
                  <a:lnTo>
                    <a:pt x="208" y="19"/>
                  </a:lnTo>
                  <a:lnTo>
                    <a:pt x="194" y="25"/>
                  </a:lnTo>
                  <a:lnTo>
                    <a:pt x="180" y="31"/>
                  </a:lnTo>
                  <a:lnTo>
                    <a:pt x="166" y="39"/>
                  </a:lnTo>
                  <a:lnTo>
                    <a:pt x="152" y="46"/>
                  </a:lnTo>
                  <a:lnTo>
                    <a:pt x="139" y="55"/>
                  </a:lnTo>
                  <a:lnTo>
                    <a:pt x="127" y="63"/>
                  </a:lnTo>
                  <a:lnTo>
                    <a:pt x="116" y="73"/>
                  </a:lnTo>
                  <a:lnTo>
                    <a:pt x="104" y="82"/>
                  </a:lnTo>
                  <a:lnTo>
                    <a:pt x="93" y="93"/>
                  </a:lnTo>
                  <a:lnTo>
                    <a:pt x="82" y="104"/>
                  </a:lnTo>
                  <a:lnTo>
                    <a:pt x="72" y="116"/>
                  </a:lnTo>
                  <a:lnTo>
                    <a:pt x="63" y="128"/>
                  </a:lnTo>
                  <a:lnTo>
                    <a:pt x="53" y="140"/>
                  </a:lnTo>
                  <a:lnTo>
                    <a:pt x="46" y="153"/>
                  </a:lnTo>
                  <a:lnTo>
                    <a:pt x="37" y="166"/>
                  </a:lnTo>
                  <a:lnTo>
                    <a:pt x="31" y="180"/>
                  </a:lnTo>
                  <a:lnTo>
                    <a:pt x="24" y="194"/>
                  </a:lnTo>
                  <a:lnTo>
                    <a:pt x="19" y="208"/>
                  </a:lnTo>
                  <a:lnTo>
                    <a:pt x="14" y="223"/>
                  </a:lnTo>
                  <a:lnTo>
                    <a:pt x="9" y="238"/>
                  </a:lnTo>
                  <a:lnTo>
                    <a:pt x="6" y="254"/>
                  </a:lnTo>
                  <a:lnTo>
                    <a:pt x="3" y="269"/>
                  </a:lnTo>
                  <a:lnTo>
                    <a:pt x="1" y="285"/>
                  </a:lnTo>
                  <a:lnTo>
                    <a:pt x="0" y="301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44"/>
                  </a:lnTo>
                  <a:lnTo>
                    <a:pt x="2" y="371"/>
                  </a:lnTo>
                  <a:lnTo>
                    <a:pt x="4" y="398"/>
                  </a:lnTo>
                  <a:lnTo>
                    <a:pt x="8" y="425"/>
                  </a:lnTo>
                  <a:lnTo>
                    <a:pt x="13" y="451"/>
                  </a:lnTo>
                  <a:lnTo>
                    <a:pt x="18" y="476"/>
                  </a:lnTo>
                  <a:lnTo>
                    <a:pt x="25" y="502"/>
                  </a:lnTo>
                  <a:lnTo>
                    <a:pt x="33" y="527"/>
                  </a:lnTo>
                  <a:lnTo>
                    <a:pt x="41" y="552"/>
                  </a:lnTo>
                  <a:lnTo>
                    <a:pt x="51" y="577"/>
                  </a:lnTo>
                  <a:lnTo>
                    <a:pt x="62" y="602"/>
                  </a:lnTo>
                  <a:lnTo>
                    <a:pt x="74" y="625"/>
                  </a:lnTo>
                  <a:lnTo>
                    <a:pt x="87" y="649"/>
                  </a:lnTo>
                  <a:lnTo>
                    <a:pt x="100" y="673"/>
                  </a:lnTo>
                  <a:lnTo>
                    <a:pt x="116" y="696"/>
                  </a:lnTo>
                  <a:lnTo>
                    <a:pt x="131" y="719"/>
                  </a:lnTo>
                  <a:lnTo>
                    <a:pt x="147" y="740"/>
                  </a:lnTo>
                  <a:lnTo>
                    <a:pt x="164" y="763"/>
                  </a:lnTo>
                  <a:lnTo>
                    <a:pt x="182" y="784"/>
                  </a:lnTo>
                  <a:lnTo>
                    <a:pt x="201" y="805"/>
                  </a:lnTo>
                  <a:lnTo>
                    <a:pt x="222" y="825"/>
                  </a:lnTo>
                  <a:lnTo>
                    <a:pt x="242" y="845"/>
                  </a:lnTo>
                  <a:lnTo>
                    <a:pt x="264" y="865"/>
                  </a:lnTo>
                  <a:lnTo>
                    <a:pt x="286" y="883"/>
                  </a:lnTo>
                  <a:lnTo>
                    <a:pt x="310" y="902"/>
                  </a:lnTo>
                  <a:lnTo>
                    <a:pt x="333" y="919"/>
                  </a:lnTo>
                  <a:lnTo>
                    <a:pt x="358" y="937"/>
                  </a:lnTo>
                  <a:lnTo>
                    <a:pt x="384" y="954"/>
                  </a:lnTo>
                  <a:lnTo>
                    <a:pt x="411" y="970"/>
                  </a:lnTo>
                  <a:lnTo>
                    <a:pt x="437" y="985"/>
                  </a:lnTo>
                  <a:lnTo>
                    <a:pt x="465" y="1000"/>
                  </a:lnTo>
                  <a:lnTo>
                    <a:pt x="494" y="1014"/>
                  </a:lnTo>
                  <a:lnTo>
                    <a:pt x="494" y="1014"/>
                  </a:lnTo>
                  <a:lnTo>
                    <a:pt x="501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515" y="1017"/>
                  </a:lnTo>
                  <a:lnTo>
                    <a:pt x="522" y="1014"/>
                  </a:lnTo>
                  <a:lnTo>
                    <a:pt x="522" y="1014"/>
                  </a:lnTo>
                  <a:lnTo>
                    <a:pt x="550" y="1000"/>
                  </a:lnTo>
                  <a:lnTo>
                    <a:pt x="578" y="985"/>
                  </a:lnTo>
                  <a:lnTo>
                    <a:pt x="606" y="970"/>
                  </a:lnTo>
                  <a:lnTo>
                    <a:pt x="632" y="954"/>
                  </a:lnTo>
                  <a:lnTo>
                    <a:pt x="657" y="937"/>
                  </a:lnTo>
                  <a:lnTo>
                    <a:pt x="683" y="919"/>
                  </a:lnTo>
                  <a:lnTo>
                    <a:pt x="707" y="902"/>
                  </a:lnTo>
                  <a:lnTo>
                    <a:pt x="730" y="883"/>
                  </a:lnTo>
                  <a:lnTo>
                    <a:pt x="753" y="865"/>
                  </a:lnTo>
                  <a:lnTo>
                    <a:pt x="774" y="845"/>
                  </a:lnTo>
                  <a:lnTo>
                    <a:pt x="795" y="825"/>
                  </a:lnTo>
                  <a:lnTo>
                    <a:pt x="815" y="805"/>
                  </a:lnTo>
                  <a:lnTo>
                    <a:pt x="833" y="784"/>
                  </a:lnTo>
                  <a:lnTo>
                    <a:pt x="852" y="763"/>
                  </a:lnTo>
                  <a:lnTo>
                    <a:pt x="869" y="740"/>
                  </a:lnTo>
                  <a:lnTo>
                    <a:pt x="886" y="719"/>
                  </a:lnTo>
                  <a:lnTo>
                    <a:pt x="901" y="696"/>
                  </a:lnTo>
                  <a:lnTo>
                    <a:pt x="916" y="673"/>
                  </a:lnTo>
                  <a:lnTo>
                    <a:pt x="929" y="649"/>
                  </a:lnTo>
                  <a:lnTo>
                    <a:pt x="942" y="625"/>
                  </a:lnTo>
                  <a:lnTo>
                    <a:pt x="953" y="602"/>
                  </a:lnTo>
                  <a:lnTo>
                    <a:pt x="964" y="577"/>
                  </a:lnTo>
                  <a:lnTo>
                    <a:pt x="974" y="552"/>
                  </a:lnTo>
                  <a:lnTo>
                    <a:pt x="984" y="527"/>
                  </a:lnTo>
                  <a:lnTo>
                    <a:pt x="991" y="502"/>
                  </a:lnTo>
                  <a:lnTo>
                    <a:pt x="997" y="476"/>
                  </a:lnTo>
                  <a:lnTo>
                    <a:pt x="1004" y="451"/>
                  </a:lnTo>
                  <a:lnTo>
                    <a:pt x="1008" y="425"/>
                  </a:lnTo>
                  <a:lnTo>
                    <a:pt x="1013" y="398"/>
                  </a:lnTo>
                  <a:lnTo>
                    <a:pt x="1015" y="371"/>
                  </a:lnTo>
                  <a:lnTo>
                    <a:pt x="1017" y="344"/>
                  </a:lnTo>
                  <a:lnTo>
                    <a:pt x="1017" y="317"/>
                  </a:lnTo>
                  <a:lnTo>
                    <a:pt x="1017" y="317"/>
                  </a:lnTo>
                  <a:lnTo>
                    <a:pt x="1017" y="301"/>
                  </a:lnTo>
                  <a:lnTo>
                    <a:pt x="1016" y="285"/>
                  </a:lnTo>
                  <a:lnTo>
                    <a:pt x="1014" y="269"/>
                  </a:lnTo>
                  <a:lnTo>
                    <a:pt x="1010" y="254"/>
                  </a:lnTo>
                  <a:lnTo>
                    <a:pt x="1007" y="238"/>
                  </a:lnTo>
                  <a:lnTo>
                    <a:pt x="1003" y="223"/>
                  </a:lnTo>
                  <a:lnTo>
                    <a:pt x="997" y="208"/>
                  </a:lnTo>
                  <a:lnTo>
                    <a:pt x="992" y="194"/>
                  </a:lnTo>
                  <a:lnTo>
                    <a:pt x="986" y="180"/>
                  </a:lnTo>
                  <a:lnTo>
                    <a:pt x="978" y="166"/>
                  </a:lnTo>
                  <a:lnTo>
                    <a:pt x="971" y="153"/>
                  </a:lnTo>
                  <a:lnTo>
                    <a:pt x="962" y="140"/>
                  </a:lnTo>
                  <a:lnTo>
                    <a:pt x="953" y="128"/>
                  </a:lnTo>
                  <a:lnTo>
                    <a:pt x="944" y="116"/>
                  </a:lnTo>
                  <a:lnTo>
                    <a:pt x="934" y="104"/>
                  </a:lnTo>
                  <a:lnTo>
                    <a:pt x="923" y="93"/>
                  </a:lnTo>
                  <a:lnTo>
                    <a:pt x="913" y="82"/>
                  </a:lnTo>
                  <a:lnTo>
                    <a:pt x="901" y="73"/>
                  </a:lnTo>
                  <a:lnTo>
                    <a:pt x="889" y="63"/>
                  </a:lnTo>
                  <a:lnTo>
                    <a:pt x="876" y="55"/>
                  </a:lnTo>
                  <a:lnTo>
                    <a:pt x="863" y="46"/>
                  </a:lnTo>
                  <a:lnTo>
                    <a:pt x="850" y="39"/>
                  </a:lnTo>
                  <a:lnTo>
                    <a:pt x="837" y="31"/>
                  </a:lnTo>
                  <a:lnTo>
                    <a:pt x="823" y="25"/>
                  </a:lnTo>
                  <a:lnTo>
                    <a:pt x="809" y="19"/>
                  </a:lnTo>
                  <a:lnTo>
                    <a:pt x="794" y="14"/>
                  </a:lnTo>
                  <a:lnTo>
                    <a:pt x="779" y="10"/>
                  </a:lnTo>
                  <a:lnTo>
                    <a:pt x="763" y="6"/>
                  </a:lnTo>
                  <a:lnTo>
                    <a:pt x="747" y="3"/>
                  </a:lnTo>
                  <a:lnTo>
                    <a:pt x="731" y="1"/>
                  </a:lnTo>
                  <a:lnTo>
                    <a:pt x="715" y="0"/>
                  </a:lnTo>
                  <a:lnTo>
                    <a:pt x="699" y="0"/>
                  </a:lnTo>
                  <a:lnTo>
                    <a:pt x="699" y="0"/>
                  </a:lnTo>
                  <a:close/>
                  <a:moveTo>
                    <a:pt x="508" y="950"/>
                  </a:moveTo>
                  <a:lnTo>
                    <a:pt x="508" y="950"/>
                  </a:lnTo>
                  <a:lnTo>
                    <a:pt x="482" y="937"/>
                  </a:lnTo>
                  <a:lnTo>
                    <a:pt x="457" y="924"/>
                  </a:lnTo>
                  <a:lnTo>
                    <a:pt x="433" y="909"/>
                  </a:lnTo>
                  <a:lnTo>
                    <a:pt x="408" y="894"/>
                  </a:lnTo>
                  <a:lnTo>
                    <a:pt x="386" y="879"/>
                  </a:lnTo>
                  <a:lnTo>
                    <a:pt x="363" y="863"/>
                  </a:lnTo>
                  <a:lnTo>
                    <a:pt x="342" y="846"/>
                  </a:lnTo>
                  <a:lnTo>
                    <a:pt x="320" y="829"/>
                  </a:lnTo>
                  <a:lnTo>
                    <a:pt x="300" y="812"/>
                  </a:lnTo>
                  <a:lnTo>
                    <a:pt x="281" y="794"/>
                  </a:lnTo>
                  <a:lnTo>
                    <a:pt x="263" y="776"/>
                  </a:lnTo>
                  <a:lnTo>
                    <a:pt x="244" y="757"/>
                  </a:lnTo>
                  <a:lnTo>
                    <a:pt x="227" y="738"/>
                  </a:lnTo>
                  <a:lnTo>
                    <a:pt x="211" y="719"/>
                  </a:lnTo>
                  <a:lnTo>
                    <a:pt x="196" y="699"/>
                  </a:lnTo>
                  <a:lnTo>
                    <a:pt x="181" y="679"/>
                  </a:lnTo>
                  <a:lnTo>
                    <a:pt x="167" y="659"/>
                  </a:lnTo>
                  <a:lnTo>
                    <a:pt x="154" y="637"/>
                  </a:lnTo>
                  <a:lnTo>
                    <a:pt x="141" y="617"/>
                  </a:lnTo>
                  <a:lnTo>
                    <a:pt x="131" y="595"/>
                  </a:lnTo>
                  <a:lnTo>
                    <a:pt x="120" y="573"/>
                  </a:lnTo>
                  <a:lnTo>
                    <a:pt x="110" y="551"/>
                  </a:lnTo>
                  <a:lnTo>
                    <a:pt x="102" y="529"/>
                  </a:lnTo>
                  <a:lnTo>
                    <a:pt x="93" y="506"/>
                  </a:lnTo>
                  <a:lnTo>
                    <a:pt x="87" y="484"/>
                  </a:lnTo>
                  <a:lnTo>
                    <a:pt x="80" y="460"/>
                  </a:lnTo>
                  <a:lnTo>
                    <a:pt x="75" y="437"/>
                  </a:lnTo>
                  <a:lnTo>
                    <a:pt x="70" y="413"/>
                  </a:lnTo>
                  <a:lnTo>
                    <a:pt x="67" y="389"/>
                  </a:lnTo>
                  <a:lnTo>
                    <a:pt x="65" y="366"/>
                  </a:lnTo>
                  <a:lnTo>
                    <a:pt x="63" y="342"/>
                  </a:lnTo>
                  <a:lnTo>
                    <a:pt x="63" y="317"/>
                  </a:lnTo>
                  <a:lnTo>
                    <a:pt x="63" y="317"/>
                  </a:lnTo>
                  <a:lnTo>
                    <a:pt x="63" y="305"/>
                  </a:lnTo>
                  <a:lnTo>
                    <a:pt x="64" y="292"/>
                  </a:lnTo>
                  <a:lnTo>
                    <a:pt x="66" y="279"/>
                  </a:lnTo>
                  <a:lnTo>
                    <a:pt x="68" y="267"/>
                  </a:lnTo>
                  <a:lnTo>
                    <a:pt x="75" y="242"/>
                  </a:lnTo>
                  <a:lnTo>
                    <a:pt x="83" y="219"/>
                  </a:lnTo>
                  <a:lnTo>
                    <a:pt x="94" y="196"/>
                  </a:lnTo>
                  <a:lnTo>
                    <a:pt x="106" y="176"/>
                  </a:lnTo>
                  <a:lnTo>
                    <a:pt x="121" y="157"/>
                  </a:lnTo>
                  <a:lnTo>
                    <a:pt x="137" y="138"/>
                  </a:lnTo>
                  <a:lnTo>
                    <a:pt x="155" y="121"/>
                  </a:lnTo>
                  <a:lnTo>
                    <a:pt x="176" y="107"/>
                  </a:lnTo>
                  <a:lnTo>
                    <a:pt x="196" y="94"/>
                  </a:lnTo>
                  <a:lnTo>
                    <a:pt x="219" y="84"/>
                  </a:lnTo>
                  <a:lnTo>
                    <a:pt x="242" y="75"/>
                  </a:lnTo>
                  <a:lnTo>
                    <a:pt x="266" y="69"/>
                  </a:lnTo>
                  <a:lnTo>
                    <a:pt x="279" y="66"/>
                  </a:lnTo>
                  <a:lnTo>
                    <a:pt x="291" y="64"/>
                  </a:lnTo>
                  <a:lnTo>
                    <a:pt x="304" y="63"/>
                  </a:lnTo>
                  <a:lnTo>
                    <a:pt x="317" y="63"/>
                  </a:lnTo>
                  <a:lnTo>
                    <a:pt x="317" y="63"/>
                  </a:lnTo>
                  <a:lnTo>
                    <a:pt x="337" y="64"/>
                  </a:lnTo>
                  <a:lnTo>
                    <a:pt x="356" y="66"/>
                  </a:lnTo>
                  <a:lnTo>
                    <a:pt x="374" y="70"/>
                  </a:lnTo>
                  <a:lnTo>
                    <a:pt x="392" y="75"/>
                  </a:lnTo>
                  <a:lnTo>
                    <a:pt x="411" y="81"/>
                  </a:lnTo>
                  <a:lnTo>
                    <a:pt x="428" y="89"/>
                  </a:lnTo>
                  <a:lnTo>
                    <a:pt x="444" y="98"/>
                  </a:lnTo>
                  <a:lnTo>
                    <a:pt x="460" y="108"/>
                  </a:lnTo>
                  <a:lnTo>
                    <a:pt x="460" y="108"/>
                  </a:lnTo>
                  <a:lnTo>
                    <a:pt x="443" y="130"/>
                  </a:lnTo>
                  <a:lnTo>
                    <a:pt x="427" y="153"/>
                  </a:lnTo>
                  <a:lnTo>
                    <a:pt x="414" y="178"/>
                  </a:lnTo>
                  <a:lnTo>
                    <a:pt x="402" y="204"/>
                  </a:lnTo>
                  <a:lnTo>
                    <a:pt x="398" y="218"/>
                  </a:lnTo>
                  <a:lnTo>
                    <a:pt x="393" y="231"/>
                  </a:lnTo>
                  <a:lnTo>
                    <a:pt x="389" y="245"/>
                  </a:lnTo>
                  <a:lnTo>
                    <a:pt x="386" y="258"/>
                  </a:lnTo>
                  <a:lnTo>
                    <a:pt x="384" y="273"/>
                  </a:lnTo>
                  <a:lnTo>
                    <a:pt x="383" y="288"/>
                  </a:lnTo>
                  <a:lnTo>
                    <a:pt x="382" y="302"/>
                  </a:lnTo>
                  <a:lnTo>
                    <a:pt x="381" y="317"/>
                  </a:lnTo>
                  <a:lnTo>
                    <a:pt x="381" y="317"/>
                  </a:lnTo>
                  <a:lnTo>
                    <a:pt x="382" y="324"/>
                  </a:lnTo>
                  <a:lnTo>
                    <a:pt x="384" y="330"/>
                  </a:lnTo>
                  <a:lnTo>
                    <a:pt x="386" y="336"/>
                  </a:lnTo>
                  <a:lnTo>
                    <a:pt x="390" y="340"/>
                  </a:lnTo>
                  <a:lnTo>
                    <a:pt x="394" y="344"/>
                  </a:lnTo>
                  <a:lnTo>
                    <a:pt x="400" y="348"/>
                  </a:lnTo>
                  <a:lnTo>
                    <a:pt x="406" y="349"/>
                  </a:lnTo>
                  <a:lnTo>
                    <a:pt x="413" y="350"/>
                  </a:lnTo>
                  <a:lnTo>
                    <a:pt x="413" y="350"/>
                  </a:lnTo>
                  <a:lnTo>
                    <a:pt x="419" y="349"/>
                  </a:lnTo>
                  <a:lnTo>
                    <a:pt x="425" y="348"/>
                  </a:lnTo>
                  <a:lnTo>
                    <a:pt x="431" y="344"/>
                  </a:lnTo>
                  <a:lnTo>
                    <a:pt x="435" y="340"/>
                  </a:lnTo>
                  <a:lnTo>
                    <a:pt x="440" y="336"/>
                  </a:lnTo>
                  <a:lnTo>
                    <a:pt x="442" y="330"/>
                  </a:lnTo>
                  <a:lnTo>
                    <a:pt x="444" y="324"/>
                  </a:lnTo>
                  <a:lnTo>
                    <a:pt x="445" y="317"/>
                  </a:lnTo>
                  <a:lnTo>
                    <a:pt x="445" y="317"/>
                  </a:lnTo>
                  <a:lnTo>
                    <a:pt x="445" y="304"/>
                  </a:lnTo>
                  <a:lnTo>
                    <a:pt x="446" y="290"/>
                  </a:lnTo>
                  <a:lnTo>
                    <a:pt x="448" y="276"/>
                  </a:lnTo>
                  <a:lnTo>
                    <a:pt x="450" y="263"/>
                  </a:lnTo>
                  <a:lnTo>
                    <a:pt x="453" y="250"/>
                  </a:lnTo>
                  <a:lnTo>
                    <a:pt x="458" y="237"/>
                  </a:lnTo>
                  <a:lnTo>
                    <a:pt x="462" y="224"/>
                  </a:lnTo>
                  <a:lnTo>
                    <a:pt x="467" y="211"/>
                  </a:lnTo>
                  <a:lnTo>
                    <a:pt x="474" y="199"/>
                  </a:lnTo>
                  <a:lnTo>
                    <a:pt x="480" y="189"/>
                  </a:lnTo>
                  <a:lnTo>
                    <a:pt x="487" y="177"/>
                  </a:lnTo>
                  <a:lnTo>
                    <a:pt x="495" y="166"/>
                  </a:lnTo>
                  <a:lnTo>
                    <a:pt x="503" y="155"/>
                  </a:lnTo>
                  <a:lnTo>
                    <a:pt x="511" y="146"/>
                  </a:lnTo>
                  <a:lnTo>
                    <a:pt x="521" y="136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46" y="115"/>
                  </a:lnTo>
                  <a:lnTo>
                    <a:pt x="546" y="115"/>
                  </a:lnTo>
                  <a:lnTo>
                    <a:pt x="549" y="113"/>
                  </a:lnTo>
                  <a:lnTo>
                    <a:pt x="549" y="113"/>
                  </a:lnTo>
                  <a:lnTo>
                    <a:pt x="565" y="102"/>
                  </a:lnTo>
                  <a:lnTo>
                    <a:pt x="565" y="102"/>
                  </a:lnTo>
                  <a:lnTo>
                    <a:pt x="569" y="100"/>
                  </a:lnTo>
                  <a:lnTo>
                    <a:pt x="569" y="100"/>
                  </a:lnTo>
                  <a:lnTo>
                    <a:pt x="584" y="91"/>
                  </a:lnTo>
                  <a:lnTo>
                    <a:pt x="584" y="91"/>
                  </a:lnTo>
                  <a:lnTo>
                    <a:pt x="591" y="88"/>
                  </a:lnTo>
                  <a:lnTo>
                    <a:pt x="591" y="88"/>
                  </a:lnTo>
                  <a:lnTo>
                    <a:pt x="606" y="81"/>
                  </a:lnTo>
                  <a:lnTo>
                    <a:pt x="606" y="81"/>
                  </a:lnTo>
                  <a:lnTo>
                    <a:pt x="613" y="78"/>
                  </a:lnTo>
                  <a:lnTo>
                    <a:pt x="613" y="78"/>
                  </a:lnTo>
                  <a:lnTo>
                    <a:pt x="628" y="74"/>
                  </a:lnTo>
                  <a:lnTo>
                    <a:pt x="628" y="74"/>
                  </a:lnTo>
                  <a:lnTo>
                    <a:pt x="637" y="72"/>
                  </a:lnTo>
                  <a:lnTo>
                    <a:pt x="637" y="72"/>
                  </a:lnTo>
                  <a:lnTo>
                    <a:pt x="651" y="69"/>
                  </a:lnTo>
                  <a:lnTo>
                    <a:pt x="651" y="69"/>
                  </a:lnTo>
                  <a:lnTo>
                    <a:pt x="664" y="66"/>
                  </a:lnTo>
                  <a:lnTo>
                    <a:pt x="664" y="66"/>
                  </a:lnTo>
                  <a:lnTo>
                    <a:pt x="675" y="64"/>
                  </a:lnTo>
                  <a:lnTo>
                    <a:pt x="675" y="64"/>
                  </a:lnTo>
                  <a:lnTo>
                    <a:pt x="699" y="63"/>
                  </a:lnTo>
                  <a:lnTo>
                    <a:pt x="699" y="63"/>
                  </a:lnTo>
                  <a:lnTo>
                    <a:pt x="712" y="63"/>
                  </a:lnTo>
                  <a:lnTo>
                    <a:pt x="725" y="64"/>
                  </a:lnTo>
                  <a:lnTo>
                    <a:pt x="738" y="66"/>
                  </a:lnTo>
                  <a:lnTo>
                    <a:pt x="750" y="69"/>
                  </a:lnTo>
                  <a:lnTo>
                    <a:pt x="774" y="75"/>
                  </a:lnTo>
                  <a:lnTo>
                    <a:pt x="798" y="84"/>
                  </a:lnTo>
                  <a:lnTo>
                    <a:pt x="820" y="94"/>
                  </a:lnTo>
                  <a:lnTo>
                    <a:pt x="841" y="107"/>
                  </a:lnTo>
                  <a:lnTo>
                    <a:pt x="860" y="121"/>
                  </a:lnTo>
                  <a:lnTo>
                    <a:pt x="878" y="138"/>
                  </a:lnTo>
                  <a:lnTo>
                    <a:pt x="896" y="157"/>
                  </a:lnTo>
                  <a:lnTo>
                    <a:pt x="910" y="176"/>
                  </a:lnTo>
                  <a:lnTo>
                    <a:pt x="922" y="196"/>
                  </a:lnTo>
                  <a:lnTo>
                    <a:pt x="933" y="219"/>
                  </a:lnTo>
                  <a:lnTo>
                    <a:pt x="942" y="242"/>
                  </a:lnTo>
                  <a:lnTo>
                    <a:pt x="948" y="267"/>
                  </a:lnTo>
                  <a:lnTo>
                    <a:pt x="950" y="279"/>
                  </a:lnTo>
                  <a:lnTo>
                    <a:pt x="952" y="292"/>
                  </a:lnTo>
                  <a:lnTo>
                    <a:pt x="953" y="305"/>
                  </a:lnTo>
                  <a:lnTo>
                    <a:pt x="953" y="317"/>
                  </a:lnTo>
                  <a:lnTo>
                    <a:pt x="953" y="317"/>
                  </a:lnTo>
                  <a:lnTo>
                    <a:pt x="952" y="342"/>
                  </a:lnTo>
                  <a:lnTo>
                    <a:pt x="951" y="366"/>
                  </a:lnTo>
                  <a:lnTo>
                    <a:pt x="949" y="389"/>
                  </a:lnTo>
                  <a:lnTo>
                    <a:pt x="946" y="413"/>
                  </a:lnTo>
                  <a:lnTo>
                    <a:pt x="942" y="437"/>
                  </a:lnTo>
                  <a:lnTo>
                    <a:pt x="936" y="460"/>
                  </a:lnTo>
                  <a:lnTo>
                    <a:pt x="930" y="484"/>
                  </a:lnTo>
                  <a:lnTo>
                    <a:pt x="923" y="506"/>
                  </a:lnTo>
                  <a:lnTo>
                    <a:pt x="915" y="529"/>
                  </a:lnTo>
                  <a:lnTo>
                    <a:pt x="906" y="551"/>
                  </a:lnTo>
                  <a:lnTo>
                    <a:pt x="897" y="573"/>
                  </a:lnTo>
                  <a:lnTo>
                    <a:pt x="886" y="595"/>
                  </a:lnTo>
                  <a:lnTo>
                    <a:pt x="875" y="617"/>
                  </a:lnTo>
                  <a:lnTo>
                    <a:pt x="862" y="637"/>
                  </a:lnTo>
                  <a:lnTo>
                    <a:pt x="849" y="659"/>
                  </a:lnTo>
                  <a:lnTo>
                    <a:pt x="835" y="679"/>
                  </a:lnTo>
                  <a:lnTo>
                    <a:pt x="820" y="699"/>
                  </a:lnTo>
                  <a:lnTo>
                    <a:pt x="805" y="719"/>
                  </a:lnTo>
                  <a:lnTo>
                    <a:pt x="788" y="738"/>
                  </a:lnTo>
                  <a:lnTo>
                    <a:pt x="771" y="757"/>
                  </a:lnTo>
                  <a:lnTo>
                    <a:pt x="754" y="776"/>
                  </a:lnTo>
                  <a:lnTo>
                    <a:pt x="735" y="794"/>
                  </a:lnTo>
                  <a:lnTo>
                    <a:pt x="715" y="812"/>
                  </a:lnTo>
                  <a:lnTo>
                    <a:pt x="695" y="829"/>
                  </a:lnTo>
                  <a:lnTo>
                    <a:pt x="675" y="846"/>
                  </a:lnTo>
                  <a:lnTo>
                    <a:pt x="653" y="863"/>
                  </a:lnTo>
                  <a:lnTo>
                    <a:pt x="631" y="879"/>
                  </a:lnTo>
                  <a:lnTo>
                    <a:pt x="607" y="894"/>
                  </a:lnTo>
                  <a:lnTo>
                    <a:pt x="583" y="909"/>
                  </a:lnTo>
                  <a:lnTo>
                    <a:pt x="559" y="924"/>
                  </a:lnTo>
                  <a:lnTo>
                    <a:pt x="534" y="937"/>
                  </a:lnTo>
                  <a:lnTo>
                    <a:pt x="508" y="950"/>
                  </a:lnTo>
                  <a:lnTo>
                    <a:pt x="508" y="950"/>
                  </a:lnTo>
                  <a:close/>
                  <a:moveTo>
                    <a:pt x="699" y="126"/>
                  </a:moveTo>
                  <a:lnTo>
                    <a:pt x="699" y="126"/>
                  </a:lnTo>
                  <a:lnTo>
                    <a:pt x="693" y="128"/>
                  </a:lnTo>
                  <a:lnTo>
                    <a:pt x="686" y="130"/>
                  </a:lnTo>
                  <a:lnTo>
                    <a:pt x="681" y="132"/>
                  </a:lnTo>
                  <a:lnTo>
                    <a:pt x="677" y="136"/>
                  </a:lnTo>
                  <a:lnTo>
                    <a:pt x="672" y="140"/>
                  </a:lnTo>
                  <a:lnTo>
                    <a:pt x="669" y="147"/>
                  </a:lnTo>
                  <a:lnTo>
                    <a:pt x="668" y="152"/>
                  </a:lnTo>
                  <a:lnTo>
                    <a:pt x="667" y="159"/>
                  </a:lnTo>
                  <a:lnTo>
                    <a:pt x="667" y="159"/>
                  </a:lnTo>
                  <a:lnTo>
                    <a:pt x="668" y="165"/>
                  </a:lnTo>
                  <a:lnTo>
                    <a:pt x="669" y="172"/>
                  </a:lnTo>
                  <a:lnTo>
                    <a:pt x="672" y="177"/>
                  </a:lnTo>
                  <a:lnTo>
                    <a:pt x="677" y="181"/>
                  </a:lnTo>
                  <a:lnTo>
                    <a:pt x="681" y="185"/>
                  </a:lnTo>
                  <a:lnTo>
                    <a:pt x="686" y="188"/>
                  </a:lnTo>
                  <a:lnTo>
                    <a:pt x="693" y="190"/>
                  </a:lnTo>
                  <a:lnTo>
                    <a:pt x="699" y="191"/>
                  </a:lnTo>
                  <a:lnTo>
                    <a:pt x="699" y="191"/>
                  </a:lnTo>
                  <a:lnTo>
                    <a:pt x="712" y="191"/>
                  </a:lnTo>
                  <a:lnTo>
                    <a:pt x="725" y="193"/>
                  </a:lnTo>
                  <a:lnTo>
                    <a:pt x="737" y="196"/>
                  </a:lnTo>
                  <a:lnTo>
                    <a:pt x="749" y="201"/>
                  </a:lnTo>
                  <a:lnTo>
                    <a:pt x="759" y="206"/>
                  </a:lnTo>
                  <a:lnTo>
                    <a:pt x="770" y="212"/>
                  </a:lnTo>
                  <a:lnTo>
                    <a:pt x="780" y="220"/>
                  </a:lnTo>
                  <a:lnTo>
                    <a:pt x="789" y="227"/>
                  </a:lnTo>
                  <a:lnTo>
                    <a:pt x="797" y="237"/>
                  </a:lnTo>
                  <a:lnTo>
                    <a:pt x="804" y="247"/>
                  </a:lnTo>
                  <a:lnTo>
                    <a:pt x="811" y="257"/>
                  </a:lnTo>
                  <a:lnTo>
                    <a:pt x="816" y="268"/>
                  </a:lnTo>
                  <a:lnTo>
                    <a:pt x="820" y="280"/>
                  </a:lnTo>
                  <a:lnTo>
                    <a:pt x="824" y="292"/>
                  </a:lnTo>
                  <a:lnTo>
                    <a:pt x="826" y="305"/>
                  </a:lnTo>
                  <a:lnTo>
                    <a:pt x="826" y="317"/>
                  </a:lnTo>
                  <a:lnTo>
                    <a:pt x="826" y="317"/>
                  </a:lnTo>
                  <a:lnTo>
                    <a:pt x="827" y="324"/>
                  </a:lnTo>
                  <a:lnTo>
                    <a:pt x="829" y="330"/>
                  </a:lnTo>
                  <a:lnTo>
                    <a:pt x="831" y="336"/>
                  </a:lnTo>
                  <a:lnTo>
                    <a:pt x="835" y="340"/>
                  </a:lnTo>
                  <a:lnTo>
                    <a:pt x="840" y="344"/>
                  </a:lnTo>
                  <a:lnTo>
                    <a:pt x="845" y="348"/>
                  </a:lnTo>
                  <a:lnTo>
                    <a:pt x="852" y="349"/>
                  </a:lnTo>
                  <a:lnTo>
                    <a:pt x="858" y="350"/>
                  </a:lnTo>
                  <a:lnTo>
                    <a:pt x="858" y="350"/>
                  </a:lnTo>
                  <a:lnTo>
                    <a:pt x="864" y="349"/>
                  </a:lnTo>
                  <a:lnTo>
                    <a:pt x="870" y="348"/>
                  </a:lnTo>
                  <a:lnTo>
                    <a:pt x="876" y="344"/>
                  </a:lnTo>
                  <a:lnTo>
                    <a:pt x="881" y="340"/>
                  </a:lnTo>
                  <a:lnTo>
                    <a:pt x="885" y="336"/>
                  </a:lnTo>
                  <a:lnTo>
                    <a:pt x="887" y="330"/>
                  </a:lnTo>
                  <a:lnTo>
                    <a:pt x="889" y="324"/>
                  </a:lnTo>
                  <a:lnTo>
                    <a:pt x="890" y="317"/>
                  </a:lnTo>
                  <a:lnTo>
                    <a:pt x="890" y="317"/>
                  </a:lnTo>
                  <a:lnTo>
                    <a:pt x="889" y="298"/>
                  </a:lnTo>
                  <a:lnTo>
                    <a:pt x="886" y="279"/>
                  </a:lnTo>
                  <a:lnTo>
                    <a:pt x="882" y="261"/>
                  </a:lnTo>
                  <a:lnTo>
                    <a:pt x="875" y="243"/>
                  </a:lnTo>
                  <a:lnTo>
                    <a:pt x="867" y="227"/>
                  </a:lnTo>
                  <a:lnTo>
                    <a:pt x="857" y="211"/>
                  </a:lnTo>
                  <a:lnTo>
                    <a:pt x="846" y="196"/>
                  </a:lnTo>
                  <a:lnTo>
                    <a:pt x="833" y="183"/>
                  </a:lnTo>
                  <a:lnTo>
                    <a:pt x="820" y="170"/>
                  </a:lnTo>
                  <a:lnTo>
                    <a:pt x="805" y="160"/>
                  </a:lnTo>
                  <a:lnTo>
                    <a:pt x="789" y="150"/>
                  </a:lnTo>
                  <a:lnTo>
                    <a:pt x="773" y="142"/>
                  </a:lnTo>
                  <a:lnTo>
                    <a:pt x="756" y="135"/>
                  </a:lnTo>
                  <a:lnTo>
                    <a:pt x="738" y="131"/>
                  </a:lnTo>
                  <a:lnTo>
                    <a:pt x="719" y="128"/>
                  </a:lnTo>
                  <a:lnTo>
                    <a:pt x="699" y="126"/>
                  </a:lnTo>
                  <a:lnTo>
                    <a:pt x="699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364885" y="3464688"/>
            <a:ext cx="732838" cy="732838"/>
            <a:chOff x="5694130" y="3428424"/>
            <a:chExt cx="732838" cy="732838"/>
          </a:xfrm>
          <a:solidFill>
            <a:schemeClr val="bg1"/>
          </a:solidFill>
        </p:grpSpPr>
        <p:sp>
          <p:nvSpPr>
            <p:cNvPr id="83" name="椭圆 82"/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84" name="Freeform 112"/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文本框 27"/>
          <p:cNvSpPr txBox="1"/>
          <p:nvPr/>
        </p:nvSpPr>
        <p:spPr>
          <a:xfrm>
            <a:off x="2111534" y="4683877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prstClr val="white"/>
                </a:solidFill>
              </a:rPr>
              <a:t>ERD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89" name="文本框 27"/>
          <p:cNvSpPr txBox="1"/>
          <p:nvPr/>
        </p:nvSpPr>
        <p:spPr>
          <a:xfrm>
            <a:off x="4765667" y="4809538"/>
            <a:ext cx="195495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prstClr val="white"/>
                </a:solidFill>
              </a:rPr>
              <a:t>Data Warehouse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92" name="文本框 27"/>
          <p:cNvSpPr txBox="1"/>
          <p:nvPr/>
        </p:nvSpPr>
        <p:spPr>
          <a:xfrm>
            <a:off x="8307092" y="4683877"/>
            <a:ext cx="150169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prstClr val="white"/>
                </a:solidFill>
              </a:rPr>
              <a:t>Final Project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95" name="文本框 27"/>
          <p:cNvSpPr txBox="1"/>
          <p:nvPr/>
        </p:nvSpPr>
        <p:spPr>
          <a:xfrm>
            <a:off x="2973425" y="2188983"/>
            <a:ext cx="218912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prstClr val="white"/>
                </a:solidFill>
              </a:rPr>
              <a:t>Database Diagram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sp>
        <p:nvSpPr>
          <p:cNvPr id="98" name="文本框 27"/>
          <p:cNvSpPr txBox="1"/>
          <p:nvPr/>
        </p:nvSpPr>
        <p:spPr>
          <a:xfrm>
            <a:off x="6613970" y="2189235"/>
            <a:ext cx="159928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prstClr val="white"/>
                </a:solidFill>
              </a:rPr>
              <a:t>Visualization</a:t>
            </a:r>
            <a:endParaRPr lang="zh-CN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0677612" y="6308725"/>
            <a:ext cx="620861" cy="259333"/>
            <a:chOff x="9991936" y="2705194"/>
            <a:chExt cx="620861" cy="259333"/>
          </a:xfrm>
        </p:grpSpPr>
        <p:sp>
          <p:nvSpPr>
            <p:cNvPr id="106" name="椭圆 4"/>
            <p:cNvSpPr/>
            <p:nvPr/>
          </p:nvSpPr>
          <p:spPr>
            <a:xfrm rot="16200000">
              <a:off x="999172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107" name="椭圆 37"/>
            <p:cNvSpPr/>
            <p:nvPr/>
          </p:nvSpPr>
          <p:spPr>
            <a:xfrm rot="5400000">
              <a:off x="1035367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108" name="组合 71"/>
          <p:cNvGrpSpPr/>
          <p:nvPr/>
        </p:nvGrpSpPr>
        <p:grpSpPr>
          <a:xfrm>
            <a:off x="3946152" y="404664"/>
            <a:ext cx="3710920" cy="643894"/>
            <a:chOff x="4672467" y="550669"/>
            <a:chExt cx="2847066" cy="643894"/>
          </a:xfrm>
        </p:grpSpPr>
        <p:sp>
          <p:nvSpPr>
            <p:cNvPr id="109" name="矩形 72"/>
            <p:cNvSpPr/>
            <p:nvPr/>
          </p:nvSpPr>
          <p:spPr>
            <a:xfrm>
              <a:off x="4813227" y="550669"/>
              <a:ext cx="2565546" cy="6438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Milestones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110" name="组合 73"/>
            <p:cNvGrpSpPr/>
            <p:nvPr/>
          </p:nvGrpSpPr>
          <p:grpSpPr>
            <a:xfrm>
              <a:off x="4672467" y="757725"/>
              <a:ext cx="2847066" cy="219075"/>
              <a:chOff x="4476750" y="733424"/>
              <a:chExt cx="2847066" cy="219075"/>
            </a:xfrm>
          </p:grpSpPr>
          <p:sp>
            <p:nvSpPr>
              <p:cNvPr id="111" name="菱形 74"/>
              <p:cNvSpPr/>
              <p:nvPr/>
            </p:nvSpPr>
            <p:spPr>
              <a:xfrm>
                <a:off x="4476750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112" name="菱形 75"/>
              <p:cNvSpPr/>
              <p:nvPr/>
            </p:nvSpPr>
            <p:spPr>
              <a:xfrm>
                <a:off x="7104741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3076" name="Picture 4" descr="Database circle icon #AD , #AD, #sponsored, #icon, #circle, #Database | Mo  design, Icon, Background design">
            <a:extLst>
              <a:ext uri="{FF2B5EF4-FFF2-40B4-BE49-F238E27FC236}">
                <a16:creationId xmlns:a16="http://schemas.microsoft.com/office/drawing/2014/main" id="{D51E3AAC-85F2-76F5-7301-3EE44FB2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5" y="3419001"/>
            <a:ext cx="814043" cy="81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Model Icon #45490 - Free Icons Library">
            <a:extLst>
              <a:ext uri="{FF2B5EF4-FFF2-40B4-BE49-F238E27FC236}">
                <a16:creationId xmlns:a16="http://schemas.microsoft.com/office/drawing/2014/main" id="{14427E82-96E0-D3ED-0890-389EADE6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15" y="3497267"/>
            <a:ext cx="589188" cy="57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warehouse - Free computer icons">
            <a:extLst>
              <a:ext uri="{FF2B5EF4-FFF2-40B4-BE49-F238E27FC236}">
                <a16:creationId xmlns:a16="http://schemas.microsoft.com/office/drawing/2014/main" id="{50CCCE38-998A-96FD-D6CE-FB1F0AE8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85" y="3528058"/>
            <a:ext cx="591903" cy="5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 visualization isolated icon simple element Vector Image">
            <a:extLst>
              <a:ext uri="{FF2B5EF4-FFF2-40B4-BE49-F238E27FC236}">
                <a16:creationId xmlns:a16="http://schemas.microsoft.com/office/drawing/2014/main" id="{DD43D584-A368-6A6F-B9E5-E71F8981E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t="5815" r="14796" b="28125"/>
          <a:stretch/>
        </p:blipFill>
        <p:spPr bwMode="auto">
          <a:xfrm>
            <a:off x="7146775" y="3579589"/>
            <a:ext cx="472623" cy="4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nish, flag icon - Download on Iconfinder on Iconfinder">
            <a:extLst>
              <a:ext uri="{FF2B5EF4-FFF2-40B4-BE49-F238E27FC236}">
                <a16:creationId xmlns:a16="http://schemas.microsoft.com/office/drawing/2014/main" id="{E5D6F538-6810-35BA-AC1C-363B38B6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76" y="3524884"/>
            <a:ext cx="622379" cy="62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4"/>
          <p:cNvSpPr/>
          <p:nvPr/>
        </p:nvSpPr>
        <p:spPr>
          <a:xfrm>
            <a:off x="4339888" y="3068960"/>
            <a:ext cx="7632848" cy="12298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6600" b="1" dirty="0">
                <a:solidFill>
                  <a:prstClr val="white"/>
                </a:solidFill>
              </a:rPr>
              <a:t>Stakeholders</a:t>
            </a:r>
            <a:endParaRPr lang="zh-CN" altLang="en-US" sz="6600" b="1" dirty="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22798" y="2878252"/>
            <a:ext cx="1611304" cy="1611304"/>
            <a:chOff x="7718665" y="2539784"/>
            <a:chExt cx="2896028" cy="2896028"/>
          </a:xfrm>
        </p:grpSpPr>
        <p:sp>
          <p:nvSpPr>
            <p:cNvPr id="20" name="椭圆 19"/>
            <p:cNvSpPr/>
            <p:nvPr/>
          </p:nvSpPr>
          <p:spPr>
            <a:xfrm>
              <a:off x="7718665" y="2539784"/>
              <a:ext cx="2896028" cy="2896028"/>
            </a:xfrm>
            <a:prstGeom prst="ellipse">
              <a:avLst/>
            </a:prstGeom>
            <a:solidFill>
              <a:sysClr val="window" lastClr="FFFFFF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>
              <a:off x="7883905" y="3181490"/>
              <a:ext cx="2565546" cy="16528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</a:rPr>
                <a:t>03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7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38622" y="2148833"/>
            <a:ext cx="10051597" cy="3646908"/>
            <a:chOff x="1084716" y="2322286"/>
            <a:chExt cx="8262484" cy="3662264"/>
          </a:xfrm>
        </p:grpSpPr>
        <p:grpSp>
          <p:nvGrpSpPr>
            <p:cNvPr id="36" name="组合 35"/>
            <p:cNvGrpSpPr/>
            <p:nvPr/>
          </p:nvGrpSpPr>
          <p:grpSpPr>
            <a:xfrm>
              <a:off x="1084716" y="2322286"/>
              <a:ext cx="2413227" cy="3590265"/>
              <a:chOff x="1084716" y="2322286"/>
              <a:chExt cx="2413227" cy="359026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84716" y="2322286"/>
                <a:ext cx="2413227" cy="217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84716" y="5876551"/>
                <a:ext cx="2413227" cy="36000"/>
              </a:xfrm>
              <a:prstGeom prst="rect">
                <a:avLst/>
              </a:prstGeom>
              <a:solidFill>
                <a:srgbClr val="AEABA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84716" y="3969459"/>
                <a:ext cx="2413227" cy="3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009345" y="2322286"/>
              <a:ext cx="2413227" cy="3626264"/>
              <a:chOff x="1084716" y="2322286"/>
              <a:chExt cx="2413227" cy="362626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084716" y="2322286"/>
                <a:ext cx="2413227" cy="217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84716" y="5912550"/>
                <a:ext cx="2413227" cy="36000"/>
              </a:xfrm>
              <a:prstGeom prst="rect">
                <a:avLst/>
              </a:prstGeom>
              <a:solidFill>
                <a:srgbClr val="AEABA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84716" y="3969459"/>
                <a:ext cx="2413227" cy="3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933973" y="2322286"/>
              <a:ext cx="2413227" cy="3662264"/>
              <a:chOff x="1084716" y="2322286"/>
              <a:chExt cx="2413227" cy="36622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84716" y="2322286"/>
                <a:ext cx="2413227" cy="217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4716" y="5948550"/>
                <a:ext cx="2413227" cy="36000"/>
              </a:xfrm>
              <a:prstGeom prst="rect">
                <a:avLst/>
              </a:prstGeom>
              <a:solidFill>
                <a:srgbClr val="AEABA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84716" y="3969459"/>
                <a:ext cx="2413227" cy="3600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940254" y="4157062"/>
            <a:ext cx="2732508" cy="1506849"/>
            <a:chOff x="1904738" y="2091953"/>
            <a:chExt cx="2152716" cy="1506849"/>
          </a:xfrm>
        </p:grpSpPr>
        <p:sp>
          <p:nvSpPr>
            <p:cNvPr id="49" name="文本框 18"/>
            <p:cNvSpPr txBox="1"/>
            <p:nvPr/>
          </p:nvSpPr>
          <p:spPr>
            <a:xfrm>
              <a:off x="2576852" y="2091953"/>
              <a:ext cx="808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prstClr val="white"/>
                  </a:solidFill>
                </a:rPr>
                <a:t>Admin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50" name="文本框 19"/>
            <p:cNvSpPr txBox="1"/>
            <p:nvPr/>
          </p:nvSpPr>
          <p:spPr>
            <a:xfrm>
              <a:off x="1904738" y="2521584"/>
              <a:ext cx="21527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On admin dimension level we have presented the insights that will allow the admin to make the right decision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98165" y="4033896"/>
            <a:ext cx="2732508" cy="1700784"/>
            <a:chOff x="1891824" y="1968787"/>
            <a:chExt cx="2152716" cy="1700784"/>
          </a:xfrm>
        </p:grpSpPr>
        <p:sp>
          <p:nvSpPr>
            <p:cNvPr id="52" name="文本框 21"/>
            <p:cNvSpPr txBox="1"/>
            <p:nvPr/>
          </p:nvSpPr>
          <p:spPr>
            <a:xfrm>
              <a:off x="2362760" y="1968787"/>
              <a:ext cx="1210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prstClr val="white"/>
                  </a:solidFill>
                </a:rPr>
                <a:t>Customers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文本框 22"/>
            <p:cNvSpPr txBox="1"/>
            <p:nvPr/>
          </p:nvSpPr>
          <p:spPr>
            <a:xfrm>
              <a:off x="1891824" y="2346132"/>
              <a:ext cx="21527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In this insight the report analysis will allow us to know what are the need of customer by analyzing their behavior on reservations.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56076" y="4157062"/>
            <a:ext cx="2732508" cy="1506849"/>
            <a:chOff x="1904737" y="2091953"/>
            <a:chExt cx="2152716" cy="1506849"/>
          </a:xfrm>
        </p:grpSpPr>
        <p:sp>
          <p:nvSpPr>
            <p:cNvPr id="55" name="文本框 24"/>
            <p:cNvSpPr txBox="1"/>
            <p:nvPr/>
          </p:nvSpPr>
          <p:spPr>
            <a:xfrm>
              <a:off x="2586550" y="2091953"/>
              <a:ext cx="789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prstClr val="white"/>
                  </a:solidFill>
                </a:rPr>
                <a:t>Hotels</a:t>
              </a:r>
              <a:endParaRPr lang="zh-CN" altLang="en-US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文本框 25"/>
            <p:cNvSpPr txBox="1"/>
            <p:nvPr/>
          </p:nvSpPr>
          <p:spPr>
            <a:xfrm>
              <a:off x="1904737" y="2521584"/>
              <a:ext cx="21527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We can use hotels dimensions to</a:t>
              </a:r>
              <a:r>
                <a:rPr lang="ar-EG" altLang="zh-CN" sz="16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 </a:t>
              </a:r>
              <a:r>
                <a:rPr lang="en-GB" altLang="zh-CN" sz="1600" dirty="0">
                  <a:solidFill>
                    <a:prstClr val="white"/>
                  </a:solidFill>
                  <a:ea typeface="时尚中黑简体" panose="01010104010101010101" pitchFamily="2" charset="-122"/>
                </a:rPr>
                <a:t>classify the hotel and determine how this data can be used.</a:t>
              </a:r>
              <a:endParaRPr lang="en-US" altLang="zh-CN" sz="1600" dirty="0">
                <a:solidFill>
                  <a:prstClr val="white"/>
                </a:solidFill>
                <a:ea typeface="时尚中黑简体" panose="01010104010101010101" pitchFamily="2" charset="-122"/>
              </a:endParaRPr>
            </a:p>
          </p:txBody>
        </p:sp>
      </p:grpSp>
      <p:sp>
        <p:nvSpPr>
          <p:cNvPr id="58" name="椭圆 30"/>
          <p:cNvSpPr/>
          <p:nvPr/>
        </p:nvSpPr>
        <p:spPr>
          <a:xfrm>
            <a:off x="5562374" y="2808009"/>
            <a:ext cx="604094" cy="570060"/>
          </a:xfrm>
          <a:custGeom>
            <a:avLst/>
            <a:gdLst>
              <a:gd name="connsiteX0" fmla="*/ 255815 w 338138"/>
              <a:gd name="connsiteY0" fmla="*/ 276225 h 319088"/>
              <a:gd name="connsiteX1" fmla="*/ 267653 w 338138"/>
              <a:gd name="connsiteY1" fmla="*/ 282720 h 319088"/>
              <a:gd name="connsiteX2" fmla="*/ 275546 w 338138"/>
              <a:gd name="connsiteY2" fmla="*/ 282720 h 319088"/>
              <a:gd name="connsiteX3" fmla="*/ 287384 w 338138"/>
              <a:gd name="connsiteY3" fmla="*/ 276225 h 319088"/>
              <a:gd name="connsiteX4" fmla="*/ 290015 w 338138"/>
              <a:gd name="connsiteY4" fmla="*/ 277524 h 319088"/>
              <a:gd name="connsiteX5" fmla="*/ 295276 w 338138"/>
              <a:gd name="connsiteY5" fmla="*/ 284018 h 319088"/>
              <a:gd name="connsiteX6" fmla="*/ 295276 w 338138"/>
              <a:gd name="connsiteY6" fmla="*/ 315191 h 319088"/>
              <a:gd name="connsiteX7" fmla="*/ 271600 w 338138"/>
              <a:gd name="connsiteY7" fmla="*/ 319088 h 319088"/>
              <a:gd name="connsiteX8" fmla="*/ 249238 w 338138"/>
              <a:gd name="connsiteY8" fmla="*/ 315191 h 319088"/>
              <a:gd name="connsiteX9" fmla="*/ 249238 w 338138"/>
              <a:gd name="connsiteY9" fmla="*/ 284018 h 319088"/>
              <a:gd name="connsiteX10" fmla="*/ 253184 w 338138"/>
              <a:gd name="connsiteY10" fmla="*/ 277524 h 319088"/>
              <a:gd name="connsiteX11" fmla="*/ 255815 w 338138"/>
              <a:gd name="connsiteY11" fmla="*/ 276225 h 319088"/>
              <a:gd name="connsiteX12" fmla="*/ 50755 w 338138"/>
              <a:gd name="connsiteY12" fmla="*/ 276225 h 319088"/>
              <a:gd name="connsiteX13" fmla="*/ 62593 w 338138"/>
              <a:gd name="connsiteY13" fmla="*/ 282720 h 319088"/>
              <a:gd name="connsiteX14" fmla="*/ 70486 w 338138"/>
              <a:gd name="connsiteY14" fmla="*/ 282720 h 319088"/>
              <a:gd name="connsiteX15" fmla="*/ 82324 w 338138"/>
              <a:gd name="connsiteY15" fmla="*/ 276225 h 319088"/>
              <a:gd name="connsiteX16" fmla="*/ 84955 w 338138"/>
              <a:gd name="connsiteY16" fmla="*/ 277524 h 319088"/>
              <a:gd name="connsiteX17" fmla="*/ 88901 w 338138"/>
              <a:gd name="connsiteY17" fmla="*/ 284018 h 319088"/>
              <a:gd name="connsiteX18" fmla="*/ 88901 w 338138"/>
              <a:gd name="connsiteY18" fmla="*/ 315191 h 319088"/>
              <a:gd name="connsiteX19" fmla="*/ 66539 w 338138"/>
              <a:gd name="connsiteY19" fmla="*/ 319088 h 319088"/>
              <a:gd name="connsiteX20" fmla="*/ 42863 w 338138"/>
              <a:gd name="connsiteY20" fmla="*/ 315191 h 319088"/>
              <a:gd name="connsiteX21" fmla="*/ 42863 w 338138"/>
              <a:gd name="connsiteY21" fmla="*/ 284018 h 319088"/>
              <a:gd name="connsiteX22" fmla="*/ 48124 w 338138"/>
              <a:gd name="connsiteY22" fmla="*/ 277524 h 319088"/>
              <a:gd name="connsiteX23" fmla="*/ 50755 w 338138"/>
              <a:gd name="connsiteY23" fmla="*/ 276225 h 319088"/>
              <a:gd name="connsiteX24" fmla="*/ 273050 w 338138"/>
              <a:gd name="connsiteY24" fmla="*/ 214313 h 319088"/>
              <a:gd name="connsiteX25" fmla="*/ 282575 w 338138"/>
              <a:gd name="connsiteY25" fmla="*/ 224632 h 319088"/>
              <a:gd name="connsiteX26" fmla="*/ 273050 w 338138"/>
              <a:gd name="connsiteY26" fmla="*/ 234951 h 319088"/>
              <a:gd name="connsiteX27" fmla="*/ 263525 w 338138"/>
              <a:gd name="connsiteY27" fmla="*/ 224632 h 319088"/>
              <a:gd name="connsiteX28" fmla="*/ 273050 w 338138"/>
              <a:gd name="connsiteY28" fmla="*/ 214313 h 319088"/>
              <a:gd name="connsiteX29" fmla="*/ 65882 w 338138"/>
              <a:gd name="connsiteY29" fmla="*/ 214313 h 319088"/>
              <a:gd name="connsiteX30" fmla="*/ 76201 w 338138"/>
              <a:gd name="connsiteY30" fmla="*/ 224632 h 319088"/>
              <a:gd name="connsiteX31" fmla="*/ 65882 w 338138"/>
              <a:gd name="connsiteY31" fmla="*/ 234951 h 319088"/>
              <a:gd name="connsiteX32" fmla="*/ 55563 w 338138"/>
              <a:gd name="connsiteY32" fmla="*/ 224632 h 319088"/>
              <a:gd name="connsiteX33" fmla="*/ 65882 w 338138"/>
              <a:gd name="connsiteY33" fmla="*/ 214313 h 319088"/>
              <a:gd name="connsiteX34" fmla="*/ 272257 w 338138"/>
              <a:gd name="connsiteY34" fmla="*/ 196850 h 319088"/>
              <a:gd name="connsiteX35" fmla="*/ 244475 w 338138"/>
              <a:gd name="connsiteY35" fmla="*/ 224632 h 319088"/>
              <a:gd name="connsiteX36" fmla="*/ 272257 w 338138"/>
              <a:gd name="connsiteY36" fmla="*/ 252414 h 319088"/>
              <a:gd name="connsiteX37" fmla="*/ 300039 w 338138"/>
              <a:gd name="connsiteY37" fmla="*/ 224632 h 319088"/>
              <a:gd name="connsiteX38" fmla="*/ 272257 w 338138"/>
              <a:gd name="connsiteY38" fmla="*/ 196850 h 319088"/>
              <a:gd name="connsiteX39" fmla="*/ 65882 w 338138"/>
              <a:gd name="connsiteY39" fmla="*/ 196850 h 319088"/>
              <a:gd name="connsiteX40" fmla="*/ 38100 w 338138"/>
              <a:gd name="connsiteY40" fmla="*/ 224632 h 319088"/>
              <a:gd name="connsiteX41" fmla="*/ 65882 w 338138"/>
              <a:gd name="connsiteY41" fmla="*/ 252414 h 319088"/>
              <a:gd name="connsiteX42" fmla="*/ 93664 w 338138"/>
              <a:gd name="connsiteY42" fmla="*/ 224632 h 319088"/>
              <a:gd name="connsiteX43" fmla="*/ 65882 w 338138"/>
              <a:gd name="connsiteY43" fmla="*/ 196850 h 319088"/>
              <a:gd name="connsiteX44" fmla="*/ 272257 w 338138"/>
              <a:gd name="connsiteY44" fmla="*/ 187325 h 319088"/>
              <a:gd name="connsiteX45" fmla="*/ 338138 w 338138"/>
              <a:gd name="connsiteY45" fmla="*/ 253322 h 319088"/>
              <a:gd name="connsiteX46" fmla="*/ 313103 w 338138"/>
              <a:gd name="connsiteY46" fmla="*/ 304800 h 319088"/>
              <a:gd name="connsiteX47" fmla="*/ 313103 w 338138"/>
              <a:gd name="connsiteY47" fmla="*/ 283681 h 319088"/>
              <a:gd name="connsiteX48" fmla="*/ 295974 w 338138"/>
              <a:gd name="connsiteY48" fmla="*/ 259922 h 319088"/>
              <a:gd name="connsiteX49" fmla="*/ 290704 w 338138"/>
              <a:gd name="connsiteY49" fmla="*/ 258602 h 319088"/>
              <a:gd name="connsiteX50" fmla="*/ 284115 w 338138"/>
              <a:gd name="connsiteY50" fmla="*/ 258602 h 319088"/>
              <a:gd name="connsiteX51" fmla="*/ 272257 w 338138"/>
              <a:gd name="connsiteY51" fmla="*/ 265202 h 319088"/>
              <a:gd name="connsiteX52" fmla="*/ 260398 w 338138"/>
              <a:gd name="connsiteY52" fmla="*/ 258602 h 319088"/>
              <a:gd name="connsiteX53" fmla="*/ 255128 w 338138"/>
              <a:gd name="connsiteY53" fmla="*/ 258602 h 319088"/>
              <a:gd name="connsiteX54" fmla="*/ 248539 w 338138"/>
              <a:gd name="connsiteY54" fmla="*/ 259922 h 319088"/>
              <a:gd name="connsiteX55" fmla="*/ 232728 w 338138"/>
              <a:gd name="connsiteY55" fmla="*/ 283681 h 319088"/>
              <a:gd name="connsiteX56" fmla="*/ 232728 w 338138"/>
              <a:gd name="connsiteY56" fmla="*/ 304800 h 319088"/>
              <a:gd name="connsiteX57" fmla="*/ 206375 w 338138"/>
              <a:gd name="connsiteY57" fmla="*/ 253322 h 319088"/>
              <a:gd name="connsiteX58" fmla="*/ 272257 w 338138"/>
              <a:gd name="connsiteY58" fmla="*/ 187325 h 319088"/>
              <a:gd name="connsiteX59" fmla="*/ 65881 w 338138"/>
              <a:gd name="connsiteY59" fmla="*/ 187325 h 319088"/>
              <a:gd name="connsiteX60" fmla="*/ 131763 w 338138"/>
              <a:gd name="connsiteY60" fmla="*/ 253322 h 319088"/>
              <a:gd name="connsiteX61" fmla="*/ 105410 w 338138"/>
              <a:gd name="connsiteY61" fmla="*/ 304800 h 319088"/>
              <a:gd name="connsiteX62" fmla="*/ 105410 w 338138"/>
              <a:gd name="connsiteY62" fmla="*/ 283681 h 319088"/>
              <a:gd name="connsiteX63" fmla="*/ 89599 w 338138"/>
              <a:gd name="connsiteY63" fmla="*/ 259922 h 319088"/>
              <a:gd name="connsiteX64" fmla="*/ 83010 w 338138"/>
              <a:gd name="connsiteY64" fmla="*/ 258602 h 319088"/>
              <a:gd name="connsiteX65" fmla="*/ 77740 w 338138"/>
              <a:gd name="connsiteY65" fmla="*/ 258602 h 319088"/>
              <a:gd name="connsiteX66" fmla="*/ 65881 w 338138"/>
              <a:gd name="connsiteY66" fmla="*/ 265202 h 319088"/>
              <a:gd name="connsiteX67" fmla="*/ 54023 w 338138"/>
              <a:gd name="connsiteY67" fmla="*/ 258602 h 319088"/>
              <a:gd name="connsiteX68" fmla="*/ 47434 w 338138"/>
              <a:gd name="connsiteY68" fmla="*/ 258602 h 319088"/>
              <a:gd name="connsiteX69" fmla="*/ 42164 w 338138"/>
              <a:gd name="connsiteY69" fmla="*/ 259922 h 319088"/>
              <a:gd name="connsiteX70" fmla="*/ 25035 w 338138"/>
              <a:gd name="connsiteY70" fmla="*/ 283681 h 319088"/>
              <a:gd name="connsiteX71" fmla="*/ 25035 w 338138"/>
              <a:gd name="connsiteY71" fmla="*/ 304800 h 319088"/>
              <a:gd name="connsiteX72" fmla="*/ 0 w 338138"/>
              <a:gd name="connsiteY72" fmla="*/ 253322 h 319088"/>
              <a:gd name="connsiteX73" fmla="*/ 65881 w 338138"/>
              <a:gd name="connsiteY73" fmla="*/ 187325 h 319088"/>
              <a:gd name="connsiteX74" fmla="*/ 159754 w 338138"/>
              <a:gd name="connsiteY74" fmla="*/ 149225 h 319088"/>
              <a:gd name="connsiteX75" fmla="*/ 169069 w 338138"/>
              <a:gd name="connsiteY75" fmla="*/ 149225 h 319088"/>
              <a:gd name="connsiteX76" fmla="*/ 178384 w 338138"/>
              <a:gd name="connsiteY76" fmla="*/ 149225 h 319088"/>
              <a:gd name="connsiteX77" fmla="*/ 178384 w 338138"/>
              <a:gd name="connsiteY77" fmla="*/ 175331 h 319088"/>
              <a:gd name="connsiteX78" fmla="*/ 214313 w 338138"/>
              <a:gd name="connsiteY78" fmla="*/ 193605 h 319088"/>
              <a:gd name="connsiteX79" fmla="*/ 202337 w 338138"/>
              <a:gd name="connsiteY79" fmla="*/ 207963 h 319088"/>
              <a:gd name="connsiteX80" fmla="*/ 169069 w 338138"/>
              <a:gd name="connsiteY80" fmla="*/ 190994 h 319088"/>
              <a:gd name="connsiteX81" fmla="*/ 135802 w 338138"/>
              <a:gd name="connsiteY81" fmla="*/ 207963 h 319088"/>
              <a:gd name="connsiteX82" fmla="*/ 123825 w 338138"/>
              <a:gd name="connsiteY82" fmla="*/ 193605 h 319088"/>
              <a:gd name="connsiteX83" fmla="*/ 159754 w 338138"/>
              <a:gd name="connsiteY83" fmla="*/ 175331 h 319088"/>
              <a:gd name="connsiteX84" fmla="*/ 159754 w 338138"/>
              <a:gd name="connsiteY84" fmla="*/ 149225 h 319088"/>
              <a:gd name="connsiteX85" fmla="*/ 154175 w 338138"/>
              <a:gd name="connsiteY85" fmla="*/ 88900 h 319088"/>
              <a:gd name="connsiteX86" fmla="*/ 165941 w 338138"/>
              <a:gd name="connsiteY86" fmla="*/ 95394 h 319088"/>
              <a:gd name="connsiteX87" fmla="*/ 173785 w 338138"/>
              <a:gd name="connsiteY87" fmla="*/ 95394 h 319088"/>
              <a:gd name="connsiteX88" fmla="*/ 185551 w 338138"/>
              <a:gd name="connsiteY88" fmla="*/ 88900 h 319088"/>
              <a:gd name="connsiteX89" fmla="*/ 188166 w 338138"/>
              <a:gd name="connsiteY89" fmla="*/ 90199 h 319088"/>
              <a:gd name="connsiteX90" fmla="*/ 192088 w 338138"/>
              <a:gd name="connsiteY90" fmla="*/ 96693 h 319088"/>
              <a:gd name="connsiteX91" fmla="*/ 192088 w 338138"/>
              <a:gd name="connsiteY91" fmla="*/ 126567 h 319088"/>
              <a:gd name="connsiteX92" fmla="*/ 169863 w 338138"/>
              <a:gd name="connsiteY92" fmla="*/ 131763 h 319088"/>
              <a:gd name="connsiteX93" fmla="*/ 147638 w 338138"/>
              <a:gd name="connsiteY93" fmla="*/ 126567 h 319088"/>
              <a:gd name="connsiteX94" fmla="*/ 147638 w 338138"/>
              <a:gd name="connsiteY94" fmla="*/ 96693 h 319088"/>
              <a:gd name="connsiteX95" fmla="*/ 151560 w 338138"/>
              <a:gd name="connsiteY95" fmla="*/ 90199 h 319088"/>
              <a:gd name="connsiteX96" fmla="*/ 154175 w 338138"/>
              <a:gd name="connsiteY96" fmla="*/ 88900 h 319088"/>
              <a:gd name="connsiteX97" fmla="*/ 169069 w 338138"/>
              <a:gd name="connsiteY97" fmla="*/ 26988 h 319088"/>
              <a:gd name="connsiteX98" fmla="*/ 179388 w 338138"/>
              <a:gd name="connsiteY98" fmla="*/ 36513 h 319088"/>
              <a:gd name="connsiteX99" fmla="*/ 169069 w 338138"/>
              <a:gd name="connsiteY99" fmla="*/ 46038 h 319088"/>
              <a:gd name="connsiteX100" fmla="*/ 158750 w 338138"/>
              <a:gd name="connsiteY100" fmla="*/ 36513 h 319088"/>
              <a:gd name="connsiteX101" fmla="*/ 169069 w 338138"/>
              <a:gd name="connsiteY101" fmla="*/ 26988 h 319088"/>
              <a:gd name="connsiteX102" fmla="*/ 169070 w 338138"/>
              <a:gd name="connsiteY102" fmla="*/ 9525 h 319088"/>
              <a:gd name="connsiteX103" fmla="*/ 141288 w 338138"/>
              <a:gd name="connsiteY103" fmla="*/ 37307 h 319088"/>
              <a:gd name="connsiteX104" fmla="*/ 169070 w 338138"/>
              <a:gd name="connsiteY104" fmla="*/ 65089 h 319088"/>
              <a:gd name="connsiteX105" fmla="*/ 196852 w 338138"/>
              <a:gd name="connsiteY105" fmla="*/ 37307 h 319088"/>
              <a:gd name="connsiteX106" fmla="*/ 169070 w 338138"/>
              <a:gd name="connsiteY106" fmla="*/ 9525 h 319088"/>
              <a:gd name="connsiteX107" fmla="*/ 169070 w 338138"/>
              <a:gd name="connsiteY107" fmla="*/ 0 h 319088"/>
              <a:gd name="connsiteX108" fmla="*/ 234951 w 338138"/>
              <a:gd name="connsiteY108" fmla="*/ 65997 h 319088"/>
              <a:gd name="connsiteX109" fmla="*/ 209916 w 338138"/>
              <a:gd name="connsiteY109" fmla="*/ 117475 h 319088"/>
              <a:gd name="connsiteX110" fmla="*/ 209916 w 338138"/>
              <a:gd name="connsiteY110" fmla="*/ 96356 h 319088"/>
              <a:gd name="connsiteX111" fmla="*/ 192787 w 338138"/>
              <a:gd name="connsiteY111" fmla="*/ 72597 h 319088"/>
              <a:gd name="connsiteX112" fmla="*/ 187517 w 338138"/>
              <a:gd name="connsiteY112" fmla="*/ 71277 h 319088"/>
              <a:gd name="connsiteX113" fmla="*/ 180928 w 338138"/>
              <a:gd name="connsiteY113" fmla="*/ 71277 h 319088"/>
              <a:gd name="connsiteX114" fmla="*/ 169070 w 338138"/>
              <a:gd name="connsiteY114" fmla="*/ 76557 h 319088"/>
              <a:gd name="connsiteX115" fmla="*/ 157211 w 338138"/>
              <a:gd name="connsiteY115" fmla="*/ 71277 h 319088"/>
              <a:gd name="connsiteX116" fmla="*/ 150623 w 338138"/>
              <a:gd name="connsiteY116" fmla="*/ 71277 h 319088"/>
              <a:gd name="connsiteX117" fmla="*/ 145352 w 338138"/>
              <a:gd name="connsiteY117" fmla="*/ 72597 h 319088"/>
              <a:gd name="connsiteX118" fmla="*/ 128223 w 338138"/>
              <a:gd name="connsiteY118" fmla="*/ 96356 h 319088"/>
              <a:gd name="connsiteX119" fmla="*/ 128223 w 338138"/>
              <a:gd name="connsiteY119" fmla="*/ 117475 h 319088"/>
              <a:gd name="connsiteX120" fmla="*/ 103188 w 338138"/>
              <a:gd name="connsiteY120" fmla="*/ 65997 h 319088"/>
              <a:gd name="connsiteX121" fmla="*/ 169070 w 338138"/>
              <a:gd name="connsiteY121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8138" h="319088">
                <a:moveTo>
                  <a:pt x="255815" y="276225"/>
                </a:moveTo>
                <a:cubicBezTo>
                  <a:pt x="255815" y="276225"/>
                  <a:pt x="255815" y="276225"/>
                  <a:pt x="267653" y="282720"/>
                </a:cubicBezTo>
                <a:cubicBezTo>
                  <a:pt x="270284" y="284018"/>
                  <a:pt x="272915" y="284018"/>
                  <a:pt x="275546" y="282720"/>
                </a:cubicBezTo>
                <a:cubicBezTo>
                  <a:pt x="275546" y="282720"/>
                  <a:pt x="275546" y="282720"/>
                  <a:pt x="287384" y="276225"/>
                </a:cubicBezTo>
                <a:cubicBezTo>
                  <a:pt x="287384" y="276225"/>
                  <a:pt x="287384" y="276225"/>
                  <a:pt x="290015" y="277524"/>
                </a:cubicBezTo>
                <a:cubicBezTo>
                  <a:pt x="292646" y="278823"/>
                  <a:pt x="295276" y="281421"/>
                  <a:pt x="295276" y="284018"/>
                </a:cubicBezTo>
                <a:cubicBezTo>
                  <a:pt x="295276" y="284018"/>
                  <a:pt x="295276" y="284018"/>
                  <a:pt x="295276" y="315191"/>
                </a:cubicBezTo>
                <a:cubicBezTo>
                  <a:pt x="287384" y="317789"/>
                  <a:pt x="279492" y="319088"/>
                  <a:pt x="271600" y="319088"/>
                </a:cubicBezTo>
                <a:cubicBezTo>
                  <a:pt x="263707" y="319088"/>
                  <a:pt x="255815" y="317789"/>
                  <a:pt x="249238" y="315191"/>
                </a:cubicBezTo>
                <a:cubicBezTo>
                  <a:pt x="249238" y="315191"/>
                  <a:pt x="249238" y="315191"/>
                  <a:pt x="249238" y="284018"/>
                </a:cubicBezTo>
                <a:cubicBezTo>
                  <a:pt x="249238" y="281421"/>
                  <a:pt x="250554" y="278823"/>
                  <a:pt x="253184" y="277524"/>
                </a:cubicBezTo>
                <a:cubicBezTo>
                  <a:pt x="253184" y="277524"/>
                  <a:pt x="253184" y="277524"/>
                  <a:pt x="255815" y="276225"/>
                </a:cubicBezTo>
                <a:close/>
                <a:moveTo>
                  <a:pt x="50755" y="276225"/>
                </a:moveTo>
                <a:cubicBezTo>
                  <a:pt x="50755" y="276225"/>
                  <a:pt x="50755" y="276225"/>
                  <a:pt x="62593" y="282720"/>
                </a:cubicBezTo>
                <a:cubicBezTo>
                  <a:pt x="65224" y="284018"/>
                  <a:pt x="67855" y="284018"/>
                  <a:pt x="70486" y="282720"/>
                </a:cubicBezTo>
                <a:cubicBezTo>
                  <a:pt x="70486" y="282720"/>
                  <a:pt x="70486" y="282720"/>
                  <a:pt x="82324" y="276225"/>
                </a:cubicBezTo>
                <a:cubicBezTo>
                  <a:pt x="82324" y="276225"/>
                  <a:pt x="82324" y="276225"/>
                  <a:pt x="84955" y="277524"/>
                </a:cubicBezTo>
                <a:cubicBezTo>
                  <a:pt x="87585" y="278823"/>
                  <a:pt x="88901" y="281421"/>
                  <a:pt x="88901" y="284018"/>
                </a:cubicBezTo>
                <a:cubicBezTo>
                  <a:pt x="88901" y="284018"/>
                  <a:pt x="88901" y="284018"/>
                  <a:pt x="88901" y="315191"/>
                </a:cubicBezTo>
                <a:cubicBezTo>
                  <a:pt x="82324" y="317789"/>
                  <a:pt x="74432" y="319088"/>
                  <a:pt x="66539" y="319088"/>
                </a:cubicBezTo>
                <a:cubicBezTo>
                  <a:pt x="58647" y="319088"/>
                  <a:pt x="50755" y="317789"/>
                  <a:pt x="42863" y="315191"/>
                </a:cubicBezTo>
                <a:cubicBezTo>
                  <a:pt x="42863" y="315191"/>
                  <a:pt x="42863" y="315191"/>
                  <a:pt x="42863" y="284018"/>
                </a:cubicBezTo>
                <a:cubicBezTo>
                  <a:pt x="42863" y="281421"/>
                  <a:pt x="45493" y="278823"/>
                  <a:pt x="48124" y="277524"/>
                </a:cubicBezTo>
                <a:cubicBezTo>
                  <a:pt x="48124" y="277524"/>
                  <a:pt x="48124" y="277524"/>
                  <a:pt x="50755" y="276225"/>
                </a:cubicBezTo>
                <a:close/>
                <a:moveTo>
                  <a:pt x="273050" y="214313"/>
                </a:moveTo>
                <a:cubicBezTo>
                  <a:pt x="278311" y="214313"/>
                  <a:pt x="282575" y="218933"/>
                  <a:pt x="282575" y="224632"/>
                </a:cubicBezTo>
                <a:cubicBezTo>
                  <a:pt x="282575" y="230331"/>
                  <a:pt x="278311" y="234951"/>
                  <a:pt x="273050" y="234951"/>
                </a:cubicBezTo>
                <a:cubicBezTo>
                  <a:pt x="267789" y="234951"/>
                  <a:pt x="263525" y="230331"/>
                  <a:pt x="263525" y="224632"/>
                </a:cubicBezTo>
                <a:cubicBezTo>
                  <a:pt x="263525" y="218933"/>
                  <a:pt x="267789" y="214313"/>
                  <a:pt x="273050" y="214313"/>
                </a:cubicBezTo>
                <a:close/>
                <a:moveTo>
                  <a:pt x="65882" y="214313"/>
                </a:moveTo>
                <a:cubicBezTo>
                  <a:pt x="71581" y="214313"/>
                  <a:pt x="76201" y="218933"/>
                  <a:pt x="76201" y="224632"/>
                </a:cubicBezTo>
                <a:cubicBezTo>
                  <a:pt x="76201" y="230331"/>
                  <a:pt x="71581" y="234951"/>
                  <a:pt x="65882" y="234951"/>
                </a:cubicBezTo>
                <a:cubicBezTo>
                  <a:pt x="60183" y="234951"/>
                  <a:pt x="55563" y="230331"/>
                  <a:pt x="55563" y="224632"/>
                </a:cubicBezTo>
                <a:cubicBezTo>
                  <a:pt x="55563" y="218933"/>
                  <a:pt x="60183" y="214313"/>
                  <a:pt x="65882" y="214313"/>
                </a:cubicBezTo>
                <a:close/>
                <a:moveTo>
                  <a:pt x="272257" y="196850"/>
                </a:moveTo>
                <a:cubicBezTo>
                  <a:pt x="256913" y="196850"/>
                  <a:pt x="244475" y="209288"/>
                  <a:pt x="244475" y="224632"/>
                </a:cubicBezTo>
                <a:cubicBezTo>
                  <a:pt x="244475" y="239976"/>
                  <a:pt x="256913" y="252414"/>
                  <a:pt x="272257" y="252414"/>
                </a:cubicBezTo>
                <a:cubicBezTo>
                  <a:pt x="287601" y="252414"/>
                  <a:pt x="300039" y="239976"/>
                  <a:pt x="300039" y="224632"/>
                </a:cubicBezTo>
                <a:cubicBezTo>
                  <a:pt x="300039" y="209288"/>
                  <a:pt x="287601" y="196850"/>
                  <a:pt x="272257" y="196850"/>
                </a:cubicBezTo>
                <a:close/>
                <a:moveTo>
                  <a:pt x="65882" y="196850"/>
                </a:moveTo>
                <a:cubicBezTo>
                  <a:pt x="50538" y="196850"/>
                  <a:pt x="38100" y="209288"/>
                  <a:pt x="38100" y="224632"/>
                </a:cubicBezTo>
                <a:cubicBezTo>
                  <a:pt x="38100" y="239976"/>
                  <a:pt x="50538" y="252414"/>
                  <a:pt x="65882" y="252414"/>
                </a:cubicBezTo>
                <a:cubicBezTo>
                  <a:pt x="81226" y="252414"/>
                  <a:pt x="93664" y="239976"/>
                  <a:pt x="93664" y="224632"/>
                </a:cubicBezTo>
                <a:cubicBezTo>
                  <a:pt x="93664" y="209288"/>
                  <a:pt x="81226" y="196850"/>
                  <a:pt x="65882" y="196850"/>
                </a:cubicBezTo>
                <a:close/>
                <a:moveTo>
                  <a:pt x="272257" y="187325"/>
                </a:moveTo>
                <a:cubicBezTo>
                  <a:pt x="309150" y="187325"/>
                  <a:pt x="338138" y="217684"/>
                  <a:pt x="338138" y="253322"/>
                </a:cubicBezTo>
                <a:cubicBezTo>
                  <a:pt x="338138" y="274441"/>
                  <a:pt x="328915" y="292921"/>
                  <a:pt x="313103" y="304800"/>
                </a:cubicBezTo>
                <a:cubicBezTo>
                  <a:pt x="313103" y="304800"/>
                  <a:pt x="313103" y="304800"/>
                  <a:pt x="313103" y="283681"/>
                </a:cubicBezTo>
                <a:cubicBezTo>
                  <a:pt x="313103" y="273121"/>
                  <a:pt x="306515" y="263882"/>
                  <a:pt x="295974" y="259922"/>
                </a:cubicBezTo>
                <a:cubicBezTo>
                  <a:pt x="295974" y="259922"/>
                  <a:pt x="290704" y="258602"/>
                  <a:pt x="290704" y="258602"/>
                </a:cubicBezTo>
                <a:cubicBezTo>
                  <a:pt x="288068" y="257282"/>
                  <a:pt x="286751" y="258602"/>
                  <a:pt x="284115" y="258602"/>
                </a:cubicBezTo>
                <a:cubicBezTo>
                  <a:pt x="284115" y="258602"/>
                  <a:pt x="284115" y="258602"/>
                  <a:pt x="272257" y="265202"/>
                </a:cubicBezTo>
                <a:cubicBezTo>
                  <a:pt x="272257" y="265202"/>
                  <a:pt x="272257" y="265202"/>
                  <a:pt x="260398" y="258602"/>
                </a:cubicBezTo>
                <a:cubicBezTo>
                  <a:pt x="259080" y="258602"/>
                  <a:pt x="256445" y="257282"/>
                  <a:pt x="255128" y="258602"/>
                </a:cubicBezTo>
                <a:cubicBezTo>
                  <a:pt x="255128" y="258602"/>
                  <a:pt x="248539" y="259922"/>
                  <a:pt x="248539" y="259922"/>
                </a:cubicBezTo>
                <a:cubicBezTo>
                  <a:pt x="239316" y="263882"/>
                  <a:pt x="232728" y="273121"/>
                  <a:pt x="232728" y="283681"/>
                </a:cubicBezTo>
                <a:cubicBezTo>
                  <a:pt x="232728" y="283681"/>
                  <a:pt x="232728" y="283681"/>
                  <a:pt x="232728" y="304800"/>
                </a:cubicBezTo>
                <a:cubicBezTo>
                  <a:pt x="216916" y="292921"/>
                  <a:pt x="206375" y="274441"/>
                  <a:pt x="206375" y="253322"/>
                </a:cubicBezTo>
                <a:cubicBezTo>
                  <a:pt x="206375" y="217684"/>
                  <a:pt x="236681" y="187325"/>
                  <a:pt x="272257" y="187325"/>
                </a:cubicBezTo>
                <a:close/>
                <a:moveTo>
                  <a:pt x="65881" y="187325"/>
                </a:moveTo>
                <a:cubicBezTo>
                  <a:pt x="101457" y="187325"/>
                  <a:pt x="131763" y="217684"/>
                  <a:pt x="131763" y="253322"/>
                </a:cubicBezTo>
                <a:cubicBezTo>
                  <a:pt x="131763" y="274441"/>
                  <a:pt x="121222" y="292921"/>
                  <a:pt x="105410" y="304800"/>
                </a:cubicBezTo>
                <a:cubicBezTo>
                  <a:pt x="105410" y="304800"/>
                  <a:pt x="105410" y="304800"/>
                  <a:pt x="105410" y="283681"/>
                </a:cubicBezTo>
                <a:cubicBezTo>
                  <a:pt x="105410" y="273121"/>
                  <a:pt x="98822" y="263882"/>
                  <a:pt x="89599" y="259922"/>
                </a:cubicBezTo>
                <a:cubicBezTo>
                  <a:pt x="89599" y="259922"/>
                  <a:pt x="83010" y="258602"/>
                  <a:pt x="83010" y="258602"/>
                </a:cubicBezTo>
                <a:cubicBezTo>
                  <a:pt x="81693" y="257282"/>
                  <a:pt x="79058" y="258602"/>
                  <a:pt x="77740" y="258602"/>
                </a:cubicBezTo>
                <a:cubicBezTo>
                  <a:pt x="77740" y="258602"/>
                  <a:pt x="77740" y="258602"/>
                  <a:pt x="65881" y="265202"/>
                </a:cubicBezTo>
                <a:cubicBezTo>
                  <a:pt x="65881" y="265202"/>
                  <a:pt x="65881" y="265202"/>
                  <a:pt x="54023" y="258602"/>
                </a:cubicBezTo>
                <a:cubicBezTo>
                  <a:pt x="51387" y="258602"/>
                  <a:pt x="50070" y="257282"/>
                  <a:pt x="47434" y="258602"/>
                </a:cubicBezTo>
                <a:cubicBezTo>
                  <a:pt x="47434" y="258602"/>
                  <a:pt x="42164" y="259922"/>
                  <a:pt x="42164" y="259922"/>
                </a:cubicBezTo>
                <a:cubicBezTo>
                  <a:pt x="31623" y="263882"/>
                  <a:pt x="25035" y="273121"/>
                  <a:pt x="25035" y="283681"/>
                </a:cubicBezTo>
                <a:cubicBezTo>
                  <a:pt x="25035" y="283681"/>
                  <a:pt x="25035" y="283681"/>
                  <a:pt x="25035" y="304800"/>
                </a:cubicBezTo>
                <a:cubicBezTo>
                  <a:pt x="9223" y="292921"/>
                  <a:pt x="0" y="274441"/>
                  <a:pt x="0" y="253322"/>
                </a:cubicBezTo>
                <a:cubicBezTo>
                  <a:pt x="0" y="217684"/>
                  <a:pt x="28988" y="187325"/>
                  <a:pt x="65881" y="187325"/>
                </a:cubicBezTo>
                <a:close/>
                <a:moveTo>
                  <a:pt x="159754" y="149225"/>
                </a:moveTo>
                <a:cubicBezTo>
                  <a:pt x="163746" y="149225"/>
                  <a:pt x="166408" y="149225"/>
                  <a:pt x="169069" y="149225"/>
                </a:cubicBezTo>
                <a:cubicBezTo>
                  <a:pt x="171731" y="149225"/>
                  <a:pt x="174392" y="149225"/>
                  <a:pt x="178384" y="149225"/>
                </a:cubicBezTo>
                <a:cubicBezTo>
                  <a:pt x="178384" y="149225"/>
                  <a:pt x="178384" y="149225"/>
                  <a:pt x="178384" y="175331"/>
                </a:cubicBezTo>
                <a:lnTo>
                  <a:pt x="214313" y="193605"/>
                </a:lnTo>
                <a:cubicBezTo>
                  <a:pt x="210321" y="197521"/>
                  <a:pt x="206329" y="202742"/>
                  <a:pt x="202337" y="207963"/>
                </a:cubicBezTo>
                <a:cubicBezTo>
                  <a:pt x="202337" y="207963"/>
                  <a:pt x="202337" y="207963"/>
                  <a:pt x="169069" y="190994"/>
                </a:cubicBezTo>
                <a:cubicBezTo>
                  <a:pt x="169069" y="190994"/>
                  <a:pt x="169069" y="190994"/>
                  <a:pt x="135802" y="207963"/>
                </a:cubicBezTo>
                <a:cubicBezTo>
                  <a:pt x="131809" y="202742"/>
                  <a:pt x="127817" y="197521"/>
                  <a:pt x="123825" y="193605"/>
                </a:cubicBezTo>
                <a:cubicBezTo>
                  <a:pt x="123825" y="193605"/>
                  <a:pt x="123825" y="193605"/>
                  <a:pt x="159754" y="175331"/>
                </a:cubicBezTo>
                <a:cubicBezTo>
                  <a:pt x="159754" y="175331"/>
                  <a:pt x="159754" y="175331"/>
                  <a:pt x="159754" y="149225"/>
                </a:cubicBezTo>
                <a:close/>
                <a:moveTo>
                  <a:pt x="154175" y="88900"/>
                </a:moveTo>
                <a:cubicBezTo>
                  <a:pt x="154175" y="88900"/>
                  <a:pt x="154175" y="88900"/>
                  <a:pt x="165941" y="95394"/>
                </a:cubicBezTo>
                <a:cubicBezTo>
                  <a:pt x="168556" y="95394"/>
                  <a:pt x="171171" y="95394"/>
                  <a:pt x="173785" y="95394"/>
                </a:cubicBezTo>
                <a:cubicBezTo>
                  <a:pt x="173785" y="95394"/>
                  <a:pt x="173785" y="95394"/>
                  <a:pt x="185551" y="88900"/>
                </a:cubicBezTo>
                <a:lnTo>
                  <a:pt x="188166" y="90199"/>
                </a:lnTo>
                <a:cubicBezTo>
                  <a:pt x="190781" y="90199"/>
                  <a:pt x="192088" y="92797"/>
                  <a:pt x="192088" y="96693"/>
                </a:cubicBezTo>
                <a:cubicBezTo>
                  <a:pt x="192088" y="96693"/>
                  <a:pt x="192088" y="96693"/>
                  <a:pt x="192088" y="126567"/>
                </a:cubicBezTo>
                <a:cubicBezTo>
                  <a:pt x="185551" y="129165"/>
                  <a:pt x="177707" y="131763"/>
                  <a:pt x="169863" y="131763"/>
                </a:cubicBezTo>
                <a:cubicBezTo>
                  <a:pt x="162019" y="131763"/>
                  <a:pt x="154175" y="129165"/>
                  <a:pt x="147638" y="126567"/>
                </a:cubicBezTo>
                <a:cubicBezTo>
                  <a:pt x="147638" y="126567"/>
                  <a:pt x="147638" y="126567"/>
                  <a:pt x="147638" y="96693"/>
                </a:cubicBezTo>
                <a:cubicBezTo>
                  <a:pt x="147638" y="92797"/>
                  <a:pt x="148946" y="90199"/>
                  <a:pt x="151560" y="90199"/>
                </a:cubicBezTo>
                <a:cubicBezTo>
                  <a:pt x="151560" y="90199"/>
                  <a:pt x="151560" y="90199"/>
                  <a:pt x="154175" y="88900"/>
                </a:cubicBezTo>
                <a:close/>
                <a:moveTo>
                  <a:pt x="169069" y="26988"/>
                </a:moveTo>
                <a:cubicBezTo>
                  <a:pt x="174768" y="26988"/>
                  <a:pt x="179388" y="31252"/>
                  <a:pt x="179388" y="36513"/>
                </a:cubicBezTo>
                <a:cubicBezTo>
                  <a:pt x="179388" y="41774"/>
                  <a:pt x="174768" y="46038"/>
                  <a:pt x="169069" y="46038"/>
                </a:cubicBezTo>
                <a:cubicBezTo>
                  <a:pt x="163370" y="46038"/>
                  <a:pt x="158750" y="41774"/>
                  <a:pt x="158750" y="36513"/>
                </a:cubicBezTo>
                <a:cubicBezTo>
                  <a:pt x="158750" y="31252"/>
                  <a:pt x="163370" y="26988"/>
                  <a:pt x="169069" y="26988"/>
                </a:cubicBezTo>
                <a:close/>
                <a:moveTo>
                  <a:pt x="169070" y="9525"/>
                </a:moveTo>
                <a:cubicBezTo>
                  <a:pt x="153726" y="9525"/>
                  <a:pt x="141288" y="21963"/>
                  <a:pt x="141288" y="37307"/>
                </a:cubicBezTo>
                <a:cubicBezTo>
                  <a:pt x="141288" y="52651"/>
                  <a:pt x="153726" y="65089"/>
                  <a:pt x="169070" y="65089"/>
                </a:cubicBezTo>
                <a:cubicBezTo>
                  <a:pt x="184414" y="65089"/>
                  <a:pt x="196852" y="52651"/>
                  <a:pt x="196852" y="37307"/>
                </a:cubicBezTo>
                <a:cubicBezTo>
                  <a:pt x="196852" y="21963"/>
                  <a:pt x="184414" y="9525"/>
                  <a:pt x="169070" y="9525"/>
                </a:cubicBezTo>
                <a:close/>
                <a:moveTo>
                  <a:pt x="169070" y="0"/>
                </a:moveTo>
                <a:cubicBezTo>
                  <a:pt x="204646" y="0"/>
                  <a:pt x="234951" y="29039"/>
                  <a:pt x="234951" y="65997"/>
                </a:cubicBezTo>
                <a:cubicBezTo>
                  <a:pt x="234951" y="87116"/>
                  <a:pt x="224410" y="105595"/>
                  <a:pt x="209916" y="117475"/>
                </a:cubicBezTo>
                <a:cubicBezTo>
                  <a:pt x="209916" y="117475"/>
                  <a:pt x="209916" y="117475"/>
                  <a:pt x="209916" y="96356"/>
                </a:cubicBezTo>
                <a:cubicBezTo>
                  <a:pt x="209916" y="85796"/>
                  <a:pt x="203328" y="75237"/>
                  <a:pt x="192787" y="72597"/>
                </a:cubicBezTo>
                <a:cubicBezTo>
                  <a:pt x="192787" y="72597"/>
                  <a:pt x="187517" y="71277"/>
                  <a:pt x="187517" y="71277"/>
                </a:cubicBezTo>
                <a:cubicBezTo>
                  <a:pt x="184881" y="69957"/>
                  <a:pt x="182246" y="69957"/>
                  <a:pt x="180928" y="71277"/>
                </a:cubicBezTo>
                <a:cubicBezTo>
                  <a:pt x="180928" y="71277"/>
                  <a:pt x="180928" y="71277"/>
                  <a:pt x="169070" y="76557"/>
                </a:cubicBezTo>
                <a:cubicBezTo>
                  <a:pt x="169070" y="76557"/>
                  <a:pt x="169070" y="76557"/>
                  <a:pt x="157211" y="71277"/>
                </a:cubicBezTo>
                <a:cubicBezTo>
                  <a:pt x="155893" y="69957"/>
                  <a:pt x="153258" y="69957"/>
                  <a:pt x="150623" y="71277"/>
                </a:cubicBezTo>
                <a:cubicBezTo>
                  <a:pt x="150623" y="71277"/>
                  <a:pt x="145352" y="72597"/>
                  <a:pt x="145352" y="72597"/>
                </a:cubicBezTo>
                <a:cubicBezTo>
                  <a:pt x="134811" y="75237"/>
                  <a:pt x="128223" y="85796"/>
                  <a:pt x="128223" y="96356"/>
                </a:cubicBezTo>
                <a:cubicBezTo>
                  <a:pt x="128223" y="96356"/>
                  <a:pt x="128223" y="96356"/>
                  <a:pt x="128223" y="117475"/>
                </a:cubicBezTo>
                <a:cubicBezTo>
                  <a:pt x="113729" y="105595"/>
                  <a:pt x="103188" y="87116"/>
                  <a:pt x="103188" y="65997"/>
                </a:cubicBezTo>
                <a:cubicBezTo>
                  <a:pt x="103188" y="29039"/>
                  <a:pt x="133494" y="0"/>
                  <a:pt x="169070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软雅黑"/>
              <a:cs typeface="+mn-cs"/>
            </a:endParaRPr>
          </a:p>
        </p:txBody>
      </p:sp>
      <p:sp>
        <p:nvSpPr>
          <p:cNvPr id="59" name="椭圆 31"/>
          <p:cNvSpPr/>
          <p:nvPr/>
        </p:nvSpPr>
        <p:spPr>
          <a:xfrm>
            <a:off x="2044202" y="2790992"/>
            <a:ext cx="524613" cy="604094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软雅黑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775277" y="6338019"/>
            <a:ext cx="620861" cy="259333"/>
            <a:chOff x="9991936" y="2705194"/>
            <a:chExt cx="620861" cy="259333"/>
          </a:xfrm>
        </p:grpSpPr>
        <p:sp>
          <p:nvSpPr>
            <p:cNvPr id="66" name="椭圆 4"/>
            <p:cNvSpPr/>
            <p:nvPr/>
          </p:nvSpPr>
          <p:spPr>
            <a:xfrm rot="16200000">
              <a:off x="999172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67" name="椭圆 37"/>
            <p:cNvSpPr/>
            <p:nvPr/>
          </p:nvSpPr>
          <p:spPr>
            <a:xfrm rot="5400000">
              <a:off x="10353675" y="2705405"/>
              <a:ext cx="259333" cy="258911"/>
            </a:xfrm>
            <a:custGeom>
              <a:avLst/>
              <a:gdLst>
                <a:gd name="connsiteX0" fmla="*/ 303701 w 607427"/>
                <a:gd name="connsiteY0" fmla="*/ 210925 h 606439"/>
                <a:gd name="connsiteX1" fmla="*/ 313065 w 607427"/>
                <a:gd name="connsiteY1" fmla="*/ 214749 h 606439"/>
                <a:gd name="connsiteX2" fmla="*/ 471444 w 607427"/>
                <a:gd name="connsiteY2" fmla="*/ 372988 h 606439"/>
                <a:gd name="connsiteX3" fmla="*/ 471444 w 607427"/>
                <a:gd name="connsiteY3" fmla="*/ 391342 h 606439"/>
                <a:gd name="connsiteX4" fmla="*/ 452784 w 607427"/>
                <a:gd name="connsiteY4" fmla="*/ 391621 h 606439"/>
                <a:gd name="connsiteX5" fmla="*/ 303689 w 607427"/>
                <a:gd name="connsiteY5" fmla="*/ 242744 h 606439"/>
                <a:gd name="connsiteX6" fmla="*/ 154594 w 607427"/>
                <a:gd name="connsiteY6" fmla="*/ 391621 h 606439"/>
                <a:gd name="connsiteX7" fmla="*/ 136213 w 607427"/>
                <a:gd name="connsiteY7" fmla="*/ 391621 h 606439"/>
                <a:gd name="connsiteX8" fmla="*/ 135934 w 607427"/>
                <a:gd name="connsiteY8" fmla="*/ 372988 h 606439"/>
                <a:gd name="connsiteX9" fmla="*/ 294405 w 607427"/>
                <a:gd name="connsiteY9" fmla="*/ 214749 h 606439"/>
                <a:gd name="connsiteX10" fmla="*/ 303701 w 607427"/>
                <a:gd name="connsiteY10" fmla="*/ 210925 h 606439"/>
                <a:gd name="connsiteX11" fmla="*/ 26370 w 607427"/>
                <a:gd name="connsiteY11" fmla="*/ 26327 h 606439"/>
                <a:gd name="connsiteX12" fmla="*/ 26370 w 607427"/>
                <a:gd name="connsiteY12" fmla="*/ 580112 h 606439"/>
                <a:gd name="connsiteX13" fmla="*/ 581058 w 607427"/>
                <a:gd name="connsiteY13" fmla="*/ 580112 h 606439"/>
                <a:gd name="connsiteX14" fmla="*/ 581058 w 607427"/>
                <a:gd name="connsiteY14" fmla="*/ 26327 h 606439"/>
                <a:gd name="connsiteX15" fmla="*/ 13185 w 607427"/>
                <a:gd name="connsiteY15" fmla="*/ 0 h 606439"/>
                <a:gd name="connsiteX16" fmla="*/ 594242 w 607427"/>
                <a:gd name="connsiteY16" fmla="*/ 0 h 606439"/>
                <a:gd name="connsiteX17" fmla="*/ 607427 w 607427"/>
                <a:gd name="connsiteY17" fmla="*/ 13163 h 606439"/>
                <a:gd name="connsiteX18" fmla="*/ 607427 w 607427"/>
                <a:gd name="connsiteY18" fmla="*/ 593276 h 606439"/>
                <a:gd name="connsiteX19" fmla="*/ 594242 w 607427"/>
                <a:gd name="connsiteY19" fmla="*/ 606439 h 606439"/>
                <a:gd name="connsiteX20" fmla="*/ 13185 w 607427"/>
                <a:gd name="connsiteY20" fmla="*/ 606439 h 606439"/>
                <a:gd name="connsiteX21" fmla="*/ 0 w 607427"/>
                <a:gd name="connsiteY21" fmla="*/ 593276 h 606439"/>
                <a:gd name="connsiteX22" fmla="*/ 0 w 607427"/>
                <a:gd name="connsiteY22" fmla="*/ 13163 h 606439"/>
                <a:gd name="connsiteX23" fmla="*/ 13185 w 607427"/>
                <a:gd name="connsiteY23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427" h="606439">
                  <a:moveTo>
                    <a:pt x="303701" y="210925"/>
                  </a:moveTo>
                  <a:cubicBezTo>
                    <a:pt x="307077" y="210925"/>
                    <a:pt x="310466" y="212199"/>
                    <a:pt x="313065" y="214749"/>
                  </a:cubicBezTo>
                  <a:lnTo>
                    <a:pt x="471444" y="372988"/>
                  </a:lnTo>
                  <a:cubicBezTo>
                    <a:pt x="476457" y="378086"/>
                    <a:pt x="476457" y="386151"/>
                    <a:pt x="471444" y="391342"/>
                  </a:cubicBezTo>
                  <a:cubicBezTo>
                    <a:pt x="466431" y="396534"/>
                    <a:pt x="458075" y="396719"/>
                    <a:pt x="452784" y="391621"/>
                  </a:cubicBezTo>
                  <a:lnTo>
                    <a:pt x="303689" y="242744"/>
                  </a:lnTo>
                  <a:lnTo>
                    <a:pt x="154594" y="391621"/>
                  </a:lnTo>
                  <a:cubicBezTo>
                    <a:pt x="149488" y="396534"/>
                    <a:pt x="141318" y="396534"/>
                    <a:pt x="136213" y="391621"/>
                  </a:cubicBezTo>
                  <a:cubicBezTo>
                    <a:pt x="131014" y="386522"/>
                    <a:pt x="130828" y="378179"/>
                    <a:pt x="135934" y="372988"/>
                  </a:cubicBezTo>
                  <a:lnTo>
                    <a:pt x="294405" y="214749"/>
                  </a:lnTo>
                  <a:cubicBezTo>
                    <a:pt x="296958" y="212199"/>
                    <a:pt x="300324" y="210925"/>
                    <a:pt x="303701" y="210925"/>
                  </a:cubicBezTo>
                  <a:close/>
                  <a:moveTo>
                    <a:pt x="26370" y="26327"/>
                  </a:moveTo>
                  <a:lnTo>
                    <a:pt x="26370" y="580112"/>
                  </a:lnTo>
                  <a:lnTo>
                    <a:pt x="581058" y="580112"/>
                  </a:lnTo>
                  <a:lnTo>
                    <a:pt x="581058" y="26327"/>
                  </a:lnTo>
                  <a:close/>
                  <a:moveTo>
                    <a:pt x="13185" y="0"/>
                  </a:moveTo>
                  <a:lnTo>
                    <a:pt x="594242" y="0"/>
                  </a:lnTo>
                  <a:cubicBezTo>
                    <a:pt x="601577" y="0"/>
                    <a:pt x="607427" y="5933"/>
                    <a:pt x="607427" y="13163"/>
                  </a:cubicBezTo>
                  <a:lnTo>
                    <a:pt x="607427" y="593276"/>
                  </a:lnTo>
                  <a:cubicBezTo>
                    <a:pt x="607427" y="600599"/>
                    <a:pt x="601577" y="606439"/>
                    <a:pt x="594242" y="606439"/>
                  </a:cubicBezTo>
                  <a:lnTo>
                    <a:pt x="13185" y="606439"/>
                  </a:lnTo>
                  <a:cubicBezTo>
                    <a:pt x="5942" y="606439"/>
                    <a:pt x="0" y="600599"/>
                    <a:pt x="0" y="593276"/>
                  </a:cubicBezTo>
                  <a:lnTo>
                    <a:pt x="0" y="13163"/>
                  </a:lnTo>
                  <a:cubicBezTo>
                    <a:pt x="0" y="5933"/>
                    <a:pt x="5942" y="0"/>
                    <a:pt x="1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68" name="组合 71"/>
          <p:cNvGrpSpPr/>
          <p:nvPr/>
        </p:nvGrpSpPr>
        <p:grpSpPr>
          <a:xfrm>
            <a:off x="4078982" y="404277"/>
            <a:ext cx="4176465" cy="643894"/>
            <a:chOff x="4542268" y="550669"/>
            <a:chExt cx="3108575" cy="643894"/>
          </a:xfrm>
        </p:grpSpPr>
        <p:sp>
          <p:nvSpPr>
            <p:cNvPr id="69" name="矩形 72"/>
            <p:cNvSpPr/>
            <p:nvPr/>
          </p:nvSpPr>
          <p:spPr>
            <a:xfrm>
              <a:off x="4813227" y="550669"/>
              <a:ext cx="2565546" cy="6438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Stakeholders </a:t>
              </a:r>
            </a:p>
          </p:txBody>
        </p:sp>
        <p:grpSp>
          <p:nvGrpSpPr>
            <p:cNvPr id="70" name="组合 73"/>
            <p:cNvGrpSpPr/>
            <p:nvPr/>
          </p:nvGrpSpPr>
          <p:grpSpPr>
            <a:xfrm>
              <a:off x="4542268" y="757725"/>
              <a:ext cx="3108575" cy="219075"/>
              <a:chOff x="4346551" y="733424"/>
              <a:chExt cx="3108575" cy="219075"/>
            </a:xfrm>
          </p:grpSpPr>
          <p:sp>
            <p:nvSpPr>
              <p:cNvPr id="71" name="菱形 74"/>
              <p:cNvSpPr/>
              <p:nvPr/>
            </p:nvSpPr>
            <p:spPr>
              <a:xfrm>
                <a:off x="4346551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  <p:sp>
            <p:nvSpPr>
              <p:cNvPr id="72" name="菱形 75"/>
              <p:cNvSpPr/>
              <p:nvPr/>
            </p:nvSpPr>
            <p:spPr>
              <a:xfrm>
                <a:off x="7236051" y="733424"/>
                <a:ext cx="219075" cy="219075"/>
              </a:xfrm>
              <a:prstGeom prst="diamond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2050" name="Picture 2" descr="Hotel Vector Icon Symbol. Creative Sign from Icons Collection. Filled Flat Hotel  Icon for Computer and Mobile Stock Illustration - Illustration of vacation,  architecture: 152261246">
            <a:extLst>
              <a:ext uri="{FF2B5EF4-FFF2-40B4-BE49-F238E27FC236}">
                <a16:creationId xmlns:a16="http://schemas.microsoft.com/office/drawing/2014/main" id="{C576D303-5344-49E9-400B-7BD181393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t="6187" r="13042" b="10006"/>
          <a:stretch/>
        </p:blipFill>
        <p:spPr bwMode="auto">
          <a:xfrm>
            <a:off x="9160027" y="2673243"/>
            <a:ext cx="710059" cy="6878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2613ee21090bd8c63beb713b25fce9734cc98"/>
  <p:tag name="ISPRING_PRESENTATION_TITLE" val="工作总结汇报模板.pptx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2030 Business Plan Template，Freepptbackgrounds.net">
  <a:themeElements>
    <a:clrScheme name="自定义 1449">
      <a:dk1>
        <a:sysClr val="windowText" lastClr="000000"/>
      </a:dk1>
      <a:lt1>
        <a:sysClr val="window" lastClr="FFFFFF"/>
      </a:lt1>
      <a:dk2>
        <a:srgbClr val="2BB1E0"/>
      </a:dk2>
      <a:lt2>
        <a:srgbClr val="2582D3"/>
      </a:lt2>
      <a:accent1>
        <a:srgbClr val="2582D3"/>
      </a:accent1>
      <a:accent2>
        <a:srgbClr val="2BB1E0"/>
      </a:accent2>
      <a:accent3>
        <a:srgbClr val="2582D3"/>
      </a:accent3>
      <a:accent4>
        <a:srgbClr val="2BB1E0"/>
      </a:accent4>
      <a:accent5>
        <a:srgbClr val="2582D3"/>
      </a:accent5>
      <a:accent6>
        <a:srgbClr val="2BB1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58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2030 Business Plan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2030 Business Plan Template</dc:title>
  <dc:subject>Powerpoint Template</dc:subject>
  <dc:creator/>
  <cp:keywords>2030 Business Plan Template</cp:keywords>
  <dc:description>2030 Business Plan Template_x000d_
www.freepptbackgrounds.net</dc:description>
  <cp:lastModifiedBy/>
  <cp:revision>1</cp:revision>
  <dcterms:created xsi:type="dcterms:W3CDTF">2017-04-19T12:24:53Z</dcterms:created>
  <dcterms:modified xsi:type="dcterms:W3CDTF">2022-07-23T10:19:25Z</dcterms:modified>
</cp:coreProperties>
</file>