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8" r:id="rId6"/>
    <p:sldId id="269" r:id="rId7"/>
    <p:sldId id="261" r:id="rId8"/>
    <p:sldId id="262" r:id="rId9"/>
    <p:sldId id="266" r:id="rId10"/>
    <p:sldId id="263" r:id="rId11"/>
    <p:sldId id="264" r:id="rId12"/>
    <p:sldId id="271"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2A3DE-6C9C-45DD-B2AD-7A64B7E6685A}" type="doc">
      <dgm:prSet loTypeId="urn:microsoft.com/office/officeart/2005/8/layout/StepDownProcess" loCatId="process" qsTypeId="urn:microsoft.com/office/officeart/2005/8/quickstyle/3d2" qsCatId="3D" csTypeId="urn:microsoft.com/office/officeart/2005/8/colors/accent1_2" csCatId="accent1" phldr="1"/>
      <dgm:spPr/>
      <dgm:t>
        <a:bodyPr/>
        <a:lstStyle/>
        <a:p>
          <a:endParaRPr lang="en-GB"/>
        </a:p>
      </dgm:t>
    </dgm:pt>
    <dgm:pt modelId="{8072F24F-8D42-4565-A73D-17F26078F1EF}">
      <dgm:prSet phldrT="[Text]"/>
      <dgm:spPr/>
      <dgm:t>
        <a:bodyPr/>
        <a:lstStyle/>
        <a:p>
          <a:r>
            <a:rPr lang="en-GB" b="1" dirty="0"/>
            <a:t>Introduction</a:t>
          </a:r>
        </a:p>
      </dgm:t>
    </dgm:pt>
    <dgm:pt modelId="{FECF8AED-01E4-4F5F-ACF4-FD4FC0DCF1EE}" type="parTrans" cxnId="{1D3A8A60-DD20-4C76-AE1B-62FD93EA8239}">
      <dgm:prSet/>
      <dgm:spPr/>
      <dgm:t>
        <a:bodyPr/>
        <a:lstStyle/>
        <a:p>
          <a:endParaRPr lang="en-GB"/>
        </a:p>
      </dgm:t>
    </dgm:pt>
    <dgm:pt modelId="{0358D25F-870D-423F-9AEC-A3733F981C3E}" type="sibTrans" cxnId="{1D3A8A60-DD20-4C76-AE1B-62FD93EA8239}">
      <dgm:prSet/>
      <dgm:spPr/>
      <dgm:t>
        <a:bodyPr/>
        <a:lstStyle/>
        <a:p>
          <a:endParaRPr lang="en-GB"/>
        </a:p>
      </dgm:t>
    </dgm:pt>
    <dgm:pt modelId="{B1207543-53E5-45B3-A49C-58CBA8F9CF45}">
      <dgm:prSet phldrT="[Text]"/>
      <dgm:spPr/>
      <dgm:t>
        <a:bodyPr/>
        <a:lstStyle/>
        <a:p>
          <a:r>
            <a:rPr lang="en-GB" b="1" dirty="0"/>
            <a:t>Pre-processing </a:t>
          </a:r>
        </a:p>
      </dgm:t>
    </dgm:pt>
    <dgm:pt modelId="{7E671EA8-5065-4E4A-8C5D-9F200EFF60A9}" type="parTrans" cxnId="{8E7C830F-E7BE-46DE-B8A4-B1A2A15D4A8C}">
      <dgm:prSet/>
      <dgm:spPr/>
      <dgm:t>
        <a:bodyPr/>
        <a:lstStyle/>
        <a:p>
          <a:endParaRPr lang="en-GB"/>
        </a:p>
      </dgm:t>
    </dgm:pt>
    <dgm:pt modelId="{9FED6011-2894-4070-9C02-331C97D64966}" type="sibTrans" cxnId="{8E7C830F-E7BE-46DE-B8A4-B1A2A15D4A8C}">
      <dgm:prSet/>
      <dgm:spPr/>
      <dgm:t>
        <a:bodyPr/>
        <a:lstStyle/>
        <a:p>
          <a:endParaRPr lang="en-GB"/>
        </a:p>
      </dgm:t>
    </dgm:pt>
    <dgm:pt modelId="{5EDF2ABE-363E-42D5-BC40-2FFA5DC99312}">
      <dgm:prSet phldrT="[Text]"/>
      <dgm:spPr/>
      <dgm:t>
        <a:bodyPr/>
        <a:lstStyle/>
        <a:p>
          <a:r>
            <a:rPr lang="en-GB" b="1" dirty="0"/>
            <a:t>Topic modelling</a:t>
          </a:r>
        </a:p>
      </dgm:t>
    </dgm:pt>
    <dgm:pt modelId="{BFC03B36-37F7-4397-966A-D095BFB1690B}" type="parTrans" cxnId="{5A5ACFF1-453C-4532-96F2-185408FF14A5}">
      <dgm:prSet/>
      <dgm:spPr/>
      <dgm:t>
        <a:bodyPr/>
        <a:lstStyle/>
        <a:p>
          <a:endParaRPr lang="en-GB"/>
        </a:p>
      </dgm:t>
    </dgm:pt>
    <dgm:pt modelId="{973C9E9F-FC2F-401E-8CD0-76878BC99F54}" type="sibTrans" cxnId="{5A5ACFF1-453C-4532-96F2-185408FF14A5}">
      <dgm:prSet/>
      <dgm:spPr/>
      <dgm:t>
        <a:bodyPr/>
        <a:lstStyle/>
        <a:p>
          <a:endParaRPr lang="en-GB"/>
        </a:p>
      </dgm:t>
    </dgm:pt>
    <dgm:pt modelId="{F67E5259-7A8C-4573-BFD9-CBB31E5F370A}">
      <dgm:prSet/>
      <dgm:spPr/>
      <dgm:t>
        <a:bodyPr/>
        <a:lstStyle/>
        <a:p>
          <a:r>
            <a:rPr lang="en-GB" b="1" dirty="0"/>
            <a:t>Recommendation </a:t>
          </a:r>
          <a:r>
            <a:rPr lang="en-GB" b="1" dirty="0" err="1"/>
            <a:t>sestym</a:t>
          </a:r>
          <a:endParaRPr lang="en-GB" b="1" dirty="0"/>
        </a:p>
      </dgm:t>
    </dgm:pt>
    <dgm:pt modelId="{72A34DB5-A868-4855-88BC-8313029DF924}" type="parTrans" cxnId="{6CD9160B-12B9-4840-BAC9-62F9112A8486}">
      <dgm:prSet/>
      <dgm:spPr/>
      <dgm:t>
        <a:bodyPr/>
        <a:lstStyle/>
        <a:p>
          <a:endParaRPr lang="en-GB"/>
        </a:p>
      </dgm:t>
    </dgm:pt>
    <dgm:pt modelId="{1F01B62F-5A3A-4154-949A-A7ECB3A4EE06}" type="sibTrans" cxnId="{6CD9160B-12B9-4840-BAC9-62F9112A8486}">
      <dgm:prSet/>
      <dgm:spPr/>
      <dgm:t>
        <a:bodyPr/>
        <a:lstStyle/>
        <a:p>
          <a:endParaRPr lang="en-GB"/>
        </a:p>
      </dgm:t>
    </dgm:pt>
    <dgm:pt modelId="{684BAC2D-4909-438C-84BD-FCD9935F2372}">
      <dgm:prSet/>
      <dgm:spPr/>
      <dgm:t>
        <a:bodyPr/>
        <a:lstStyle/>
        <a:p>
          <a:r>
            <a:rPr lang="en-GB" b="1" dirty="0"/>
            <a:t>Deployment</a:t>
          </a:r>
        </a:p>
      </dgm:t>
    </dgm:pt>
    <dgm:pt modelId="{78D814BD-AB9C-4E01-97E7-CF72E1CE6646}" type="parTrans" cxnId="{EF5B4B77-C847-46C4-88E1-0BCFE64FC876}">
      <dgm:prSet/>
      <dgm:spPr/>
      <dgm:t>
        <a:bodyPr/>
        <a:lstStyle/>
        <a:p>
          <a:endParaRPr lang="en-GB"/>
        </a:p>
      </dgm:t>
    </dgm:pt>
    <dgm:pt modelId="{FB3C73D8-7CCD-427A-887E-C4B4D6FAA51F}" type="sibTrans" cxnId="{EF5B4B77-C847-46C4-88E1-0BCFE64FC876}">
      <dgm:prSet/>
      <dgm:spPr/>
      <dgm:t>
        <a:bodyPr/>
        <a:lstStyle/>
        <a:p>
          <a:endParaRPr lang="en-GB"/>
        </a:p>
      </dgm:t>
    </dgm:pt>
    <dgm:pt modelId="{6F25C245-59ED-40E0-A427-FF6823C08072}">
      <dgm:prSet/>
      <dgm:spPr/>
      <dgm:t>
        <a:bodyPr/>
        <a:lstStyle/>
        <a:p>
          <a:r>
            <a:rPr lang="en-GB" b="1" dirty="0"/>
            <a:t>Conclusion</a:t>
          </a:r>
        </a:p>
      </dgm:t>
    </dgm:pt>
    <dgm:pt modelId="{C12CC960-ABA0-4DAB-A5B0-A0BACC589838}" type="parTrans" cxnId="{EE6C2A35-069F-47ED-A2D1-FECB759D82E6}">
      <dgm:prSet/>
      <dgm:spPr/>
      <dgm:t>
        <a:bodyPr/>
        <a:lstStyle/>
        <a:p>
          <a:endParaRPr lang="en-GB"/>
        </a:p>
      </dgm:t>
    </dgm:pt>
    <dgm:pt modelId="{A38D0A63-CAA4-4E1E-A681-54601A3F72D7}" type="sibTrans" cxnId="{EE6C2A35-069F-47ED-A2D1-FECB759D82E6}">
      <dgm:prSet/>
      <dgm:spPr/>
      <dgm:t>
        <a:bodyPr/>
        <a:lstStyle/>
        <a:p>
          <a:endParaRPr lang="en-GB"/>
        </a:p>
      </dgm:t>
    </dgm:pt>
    <dgm:pt modelId="{4798EECA-9869-49EA-8F8E-2EAD01651A86}" type="pres">
      <dgm:prSet presAssocID="{15D2A3DE-6C9C-45DD-B2AD-7A64B7E6685A}" presName="rootnode" presStyleCnt="0">
        <dgm:presLayoutVars>
          <dgm:chMax/>
          <dgm:chPref/>
          <dgm:dir/>
          <dgm:animLvl val="lvl"/>
        </dgm:presLayoutVars>
      </dgm:prSet>
      <dgm:spPr/>
    </dgm:pt>
    <dgm:pt modelId="{C7C15C36-3ED8-401D-B7B8-6EF2C620ACBB}" type="pres">
      <dgm:prSet presAssocID="{8072F24F-8D42-4565-A73D-17F26078F1EF}" presName="composite" presStyleCnt="0"/>
      <dgm:spPr/>
    </dgm:pt>
    <dgm:pt modelId="{78CD9C8A-8C1C-495F-9B4A-DDE74B138FBA}" type="pres">
      <dgm:prSet presAssocID="{8072F24F-8D42-4565-A73D-17F26078F1EF}" presName="bentUpArrow1" presStyleLbl="alignImgPlace1" presStyleIdx="0" presStyleCnt="5"/>
      <dgm:spPr/>
    </dgm:pt>
    <dgm:pt modelId="{B2039A23-F8A6-4984-8E3E-1658D8D2FEC1}" type="pres">
      <dgm:prSet presAssocID="{8072F24F-8D42-4565-A73D-17F26078F1EF}" presName="ParentText" presStyleLbl="node1" presStyleIdx="0" presStyleCnt="6" custLinFactNeighborX="6153" custLinFactNeighborY="-2198">
        <dgm:presLayoutVars>
          <dgm:chMax val="1"/>
          <dgm:chPref val="1"/>
          <dgm:bulletEnabled val="1"/>
        </dgm:presLayoutVars>
      </dgm:prSet>
      <dgm:spPr/>
    </dgm:pt>
    <dgm:pt modelId="{00E5FD77-1931-4B8E-BC47-D6847640150C}" type="pres">
      <dgm:prSet presAssocID="{8072F24F-8D42-4565-A73D-17F26078F1EF}" presName="ChildText" presStyleLbl="revTx" presStyleIdx="0" presStyleCnt="5">
        <dgm:presLayoutVars>
          <dgm:chMax val="0"/>
          <dgm:chPref val="0"/>
          <dgm:bulletEnabled val="1"/>
        </dgm:presLayoutVars>
      </dgm:prSet>
      <dgm:spPr/>
    </dgm:pt>
    <dgm:pt modelId="{F48A7B97-F729-456A-8BEA-3759C453C0ED}" type="pres">
      <dgm:prSet presAssocID="{0358D25F-870D-423F-9AEC-A3733F981C3E}" presName="sibTrans" presStyleCnt="0"/>
      <dgm:spPr/>
    </dgm:pt>
    <dgm:pt modelId="{2C88B548-E8B6-4A5F-9E27-77D262CB3320}" type="pres">
      <dgm:prSet presAssocID="{B1207543-53E5-45B3-A49C-58CBA8F9CF45}" presName="composite" presStyleCnt="0"/>
      <dgm:spPr/>
    </dgm:pt>
    <dgm:pt modelId="{1B675761-B48B-4906-823B-AF734869D723}" type="pres">
      <dgm:prSet presAssocID="{B1207543-53E5-45B3-A49C-58CBA8F9CF45}" presName="bentUpArrow1" presStyleLbl="alignImgPlace1" presStyleIdx="1" presStyleCnt="5"/>
      <dgm:spPr/>
    </dgm:pt>
    <dgm:pt modelId="{8B34764B-55F9-4CDC-BE7E-8392BD228D1F}" type="pres">
      <dgm:prSet presAssocID="{B1207543-53E5-45B3-A49C-58CBA8F9CF45}" presName="ParentText" presStyleLbl="node1" presStyleIdx="1" presStyleCnt="6">
        <dgm:presLayoutVars>
          <dgm:chMax val="1"/>
          <dgm:chPref val="1"/>
          <dgm:bulletEnabled val="1"/>
        </dgm:presLayoutVars>
      </dgm:prSet>
      <dgm:spPr/>
    </dgm:pt>
    <dgm:pt modelId="{DE5F615D-4313-4F89-8273-DF521F02E0EB}" type="pres">
      <dgm:prSet presAssocID="{B1207543-53E5-45B3-A49C-58CBA8F9CF45}" presName="ChildText" presStyleLbl="revTx" presStyleIdx="1" presStyleCnt="5">
        <dgm:presLayoutVars>
          <dgm:chMax val="0"/>
          <dgm:chPref val="0"/>
          <dgm:bulletEnabled val="1"/>
        </dgm:presLayoutVars>
      </dgm:prSet>
      <dgm:spPr/>
    </dgm:pt>
    <dgm:pt modelId="{2BC35A25-9315-44AC-BA57-25F7791614D4}" type="pres">
      <dgm:prSet presAssocID="{9FED6011-2894-4070-9C02-331C97D64966}" presName="sibTrans" presStyleCnt="0"/>
      <dgm:spPr/>
    </dgm:pt>
    <dgm:pt modelId="{ACC51EF1-D8B9-4772-A70A-B156AAA80A19}" type="pres">
      <dgm:prSet presAssocID="{5EDF2ABE-363E-42D5-BC40-2FFA5DC99312}" presName="composite" presStyleCnt="0"/>
      <dgm:spPr/>
    </dgm:pt>
    <dgm:pt modelId="{BCA2ED16-5313-4A0C-A284-96B317EFEEA7}" type="pres">
      <dgm:prSet presAssocID="{5EDF2ABE-363E-42D5-BC40-2FFA5DC99312}" presName="bentUpArrow1" presStyleLbl="alignImgPlace1" presStyleIdx="2" presStyleCnt="5"/>
      <dgm:spPr/>
    </dgm:pt>
    <dgm:pt modelId="{A355A762-9203-4304-B8DD-B9EB9786FE8A}" type="pres">
      <dgm:prSet presAssocID="{5EDF2ABE-363E-42D5-BC40-2FFA5DC99312}" presName="ParentText" presStyleLbl="node1" presStyleIdx="2" presStyleCnt="6">
        <dgm:presLayoutVars>
          <dgm:chMax val="1"/>
          <dgm:chPref val="1"/>
          <dgm:bulletEnabled val="1"/>
        </dgm:presLayoutVars>
      </dgm:prSet>
      <dgm:spPr/>
    </dgm:pt>
    <dgm:pt modelId="{A8198400-517D-4D4F-8CF5-0FB3EF0D3A44}" type="pres">
      <dgm:prSet presAssocID="{5EDF2ABE-363E-42D5-BC40-2FFA5DC99312}" presName="ChildText" presStyleLbl="revTx" presStyleIdx="2" presStyleCnt="5">
        <dgm:presLayoutVars>
          <dgm:chMax val="0"/>
          <dgm:chPref val="0"/>
          <dgm:bulletEnabled val="1"/>
        </dgm:presLayoutVars>
      </dgm:prSet>
      <dgm:spPr/>
    </dgm:pt>
    <dgm:pt modelId="{27FE0DA7-94E7-4211-9518-4D08DDC0BF9F}" type="pres">
      <dgm:prSet presAssocID="{973C9E9F-FC2F-401E-8CD0-76878BC99F54}" presName="sibTrans" presStyleCnt="0"/>
      <dgm:spPr/>
    </dgm:pt>
    <dgm:pt modelId="{9A60B5DD-42C4-49F9-A6D2-CDF7FB3FECD6}" type="pres">
      <dgm:prSet presAssocID="{F67E5259-7A8C-4573-BFD9-CBB31E5F370A}" presName="composite" presStyleCnt="0"/>
      <dgm:spPr/>
    </dgm:pt>
    <dgm:pt modelId="{44517668-9562-4962-88C9-D4BC1E8BDD8C}" type="pres">
      <dgm:prSet presAssocID="{F67E5259-7A8C-4573-BFD9-CBB31E5F370A}" presName="bentUpArrow1" presStyleLbl="alignImgPlace1" presStyleIdx="3" presStyleCnt="5"/>
      <dgm:spPr/>
    </dgm:pt>
    <dgm:pt modelId="{1890FD56-8328-48C5-9209-9FEC55026328}" type="pres">
      <dgm:prSet presAssocID="{F67E5259-7A8C-4573-BFD9-CBB31E5F370A}" presName="ParentText" presStyleLbl="node1" presStyleIdx="3" presStyleCnt="6" custLinFactNeighborX="1538" custLinFactNeighborY="2198">
        <dgm:presLayoutVars>
          <dgm:chMax val="1"/>
          <dgm:chPref val="1"/>
          <dgm:bulletEnabled val="1"/>
        </dgm:presLayoutVars>
      </dgm:prSet>
      <dgm:spPr/>
    </dgm:pt>
    <dgm:pt modelId="{31CEDB51-48E4-4815-A86C-69C31FDD17E5}" type="pres">
      <dgm:prSet presAssocID="{F67E5259-7A8C-4573-BFD9-CBB31E5F370A}" presName="ChildText" presStyleLbl="revTx" presStyleIdx="3" presStyleCnt="5">
        <dgm:presLayoutVars>
          <dgm:chMax val="0"/>
          <dgm:chPref val="0"/>
          <dgm:bulletEnabled val="1"/>
        </dgm:presLayoutVars>
      </dgm:prSet>
      <dgm:spPr/>
    </dgm:pt>
    <dgm:pt modelId="{8D36C92A-8367-45FD-9736-582E9FE2FA03}" type="pres">
      <dgm:prSet presAssocID="{1F01B62F-5A3A-4154-949A-A7ECB3A4EE06}" presName="sibTrans" presStyleCnt="0"/>
      <dgm:spPr/>
    </dgm:pt>
    <dgm:pt modelId="{A8B299D2-12DB-44BF-8EC4-02D52DD8E237}" type="pres">
      <dgm:prSet presAssocID="{684BAC2D-4909-438C-84BD-FCD9935F2372}" presName="composite" presStyleCnt="0"/>
      <dgm:spPr/>
    </dgm:pt>
    <dgm:pt modelId="{A8DB3DDC-1A8F-42FD-BC8B-94866DB05FDC}" type="pres">
      <dgm:prSet presAssocID="{684BAC2D-4909-438C-84BD-FCD9935F2372}" presName="bentUpArrow1" presStyleLbl="alignImgPlace1" presStyleIdx="4" presStyleCnt="5"/>
      <dgm:spPr/>
    </dgm:pt>
    <dgm:pt modelId="{70CE66F5-8485-4C28-ACA8-67179BDAE413}" type="pres">
      <dgm:prSet presAssocID="{684BAC2D-4909-438C-84BD-FCD9935F2372}" presName="ParentText" presStyleLbl="node1" presStyleIdx="4" presStyleCnt="6">
        <dgm:presLayoutVars>
          <dgm:chMax val="1"/>
          <dgm:chPref val="1"/>
          <dgm:bulletEnabled val="1"/>
        </dgm:presLayoutVars>
      </dgm:prSet>
      <dgm:spPr/>
    </dgm:pt>
    <dgm:pt modelId="{D28808BD-A1AA-4F4C-BA1A-81393A7E99B1}" type="pres">
      <dgm:prSet presAssocID="{684BAC2D-4909-438C-84BD-FCD9935F2372}" presName="ChildText" presStyleLbl="revTx" presStyleIdx="4" presStyleCnt="5">
        <dgm:presLayoutVars>
          <dgm:chMax val="0"/>
          <dgm:chPref val="0"/>
          <dgm:bulletEnabled val="1"/>
        </dgm:presLayoutVars>
      </dgm:prSet>
      <dgm:spPr/>
    </dgm:pt>
    <dgm:pt modelId="{23D3D945-6562-491C-9704-2402C652C6CD}" type="pres">
      <dgm:prSet presAssocID="{FB3C73D8-7CCD-427A-887E-C4B4D6FAA51F}" presName="sibTrans" presStyleCnt="0"/>
      <dgm:spPr/>
    </dgm:pt>
    <dgm:pt modelId="{2FD3FF2E-5015-405A-9A54-7A384144CF0B}" type="pres">
      <dgm:prSet presAssocID="{6F25C245-59ED-40E0-A427-FF6823C08072}" presName="composite" presStyleCnt="0"/>
      <dgm:spPr/>
    </dgm:pt>
    <dgm:pt modelId="{CFC3616A-D518-4C03-A5C9-EFFDFC0FE2A1}" type="pres">
      <dgm:prSet presAssocID="{6F25C245-59ED-40E0-A427-FF6823C08072}" presName="ParentText" presStyleLbl="node1" presStyleIdx="5" presStyleCnt="6">
        <dgm:presLayoutVars>
          <dgm:chMax val="1"/>
          <dgm:chPref val="1"/>
          <dgm:bulletEnabled val="1"/>
        </dgm:presLayoutVars>
      </dgm:prSet>
      <dgm:spPr/>
    </dgm:pt>
  </dgm:ptLst>
  <dgm:cxnLst>
    <dgm:cxn modelId="{FB25E109-B3D6-4662-A134-FDA63444EB40}" type="presOf" srcId="{8072F24F-8D42-4565-A73D-17F26078F1EF}" destId="{B2039A23-F8A6-4984-8E3E-1658D8D2FEC1}" srcOrd="0" destOrd="0" presId="urn:microsoft.com/office/officeart/2005/8/layout/StepDownProcess"/>
    <dgm:cxn modelId="{D367F00A-8E14-41A9-97C7-48756AE0F03B}" type="presOf" srcId="{6F25C245-59ED-40E0-A427-FF6823C08072}" destId="{CFC3616A-D518-4C03-A5C9-EFFDFC0FE2A1}" srcOrd="0" destOrd="0" presId="urn:microsoft.com/office/officeart/2005/8/layout/StepDownProcess"/>
    <dgm:cxn modelId="{6CD9160B-12B9-4840-BAC9-62F9112A8486}" srcId="{15D2A3DE-6C9C-45DD-B2AD-7A64B7E6685A}" destId="{F67E5259-7A8C-4573-BFD9-CBB31E5F370A}" srcOrd="3" destOrd="0" parTransId="{72A34DB5-A868-4855-88BC-8313029DF924}" sibTransId="{1F01B62F-5A3A-4154-949A-A7ECB3A4EE06}"/>
    <dgm:cxn modelId="{8E7C830F-E7BE-46DE-B8A4-B1A2A15D4A8C}" srcId="{15D2A3DE-6C9C-45DD-B2AD-7A64B7E6685A}" destId="{B1207543-53E5-45B3-A49C-58CBA8F9CF45}" srcOrd="1" destOrd="0" parTransId="{7E671EA8-5065-4E4A-8C5D-9F200EFF60A9}" sibTransId="{9FED6011-2894-4070-9C02-331C97D64966}"/>
    <dgm:cxn modelId="{EE6C2A35-069F-47ED-A2D1-FECB759D82E6}" srcId="{15D2A3DE-6C9C-45DD-B2AD-7A64B7E6685A}" destId="{6F25C245-59ED-40E0-A427-FF6823C08072}" srcOrd="5" destOrd="0" parTransId="{C12CC960-ABA0-4DAB-A5B0-A0BACC589838}" sibTransId="{A38D0A63-CAA4-4E1E-A681-54601A3F72D7}"/>
    <dgm:cxn modelId="{1D3A8A60-DD20-4C76-AE1B-62FD93EA8239}" srcId="{15D2A3DE-6C9C-45DD-B2AD-7A64B7E6685A}" destId="{8072F24F-8D42-4565-A73D-17F26078F1EF}" srcOrd="0" destOrd="0" parTransId="{FECF8AED-01E4-4F5F-ACF4-FD4FC0DCF1EE}" sibTransId="{0358D25F-870D-423F-9AEC-A3733F981C3E}"/>
    <dgm:cxn modelId="{CADCAE48-917F-4160-98B7-C42F7E87DCC2}" type="presOf" srcId="{F67E5259-7A8C-4573-BFD9-CBB31E5F370A}" destId="{1890FD56-8328-48C5-9209-9FEC55026328}" srcOrd="0" destOrd="0" presId="urn:microsoft.com/office/officeart/2005/8/layout/StepDownProcess"/>
    <dgm:cxn modelId="{EF5B4B77-C847-46C4-88E1-0BCFE64FC876}" srcId="{15D2A3DE-6C9C-45DD-B2AD-7A64B7E6685A}" destId="{684BAC2D-4909-438C-84BD-FCD9935F2372}" srcOrd="4" destOrd="0" parTransId="{78D814BD-AB9C-4E01-97E7-CF72E1CE6646}" sibTransId="{FB3C73D8-7CCD-427A-887E-C4B4D6FAA51F}"/>
    <dgm:cxn modelId="{FCB2555A-F73B-4207-ADE8-2E83FCEEDA5D}" type="presOf" srcId="{15D2A3DE-6C9C-45DD-B2AD-7A64B7E6685A}" destId="{4798EECA-9869-49EA-8F8E-2EAD01651A86}" srcOrd="0" destOrd="0" presId="urn:microsoft.com/office/officeart/2005/8/layout/StepDownProcess"/>
    <dgm:cxn modelId="{9B3D2CB5-FE15-4E14-9681-AD2434536257}" type="presOf" srcId="{684BAC2D-4909-438C-84BD-FCD9935F2372}" destId="{70CE66F5-8485-4C28-ACA8-67179BDAE413}" srcOrd="0" destOrd="0" presId="urn:microsoft.com/office/officeart/2005/8/layout/StepDownProcess"/>
    <dgm:cxn modelId="{5A5ACFF1-453C-4532-96F2-185408FF14A5}" srcId="{15D2A3DE-6C9C-45DD-B2AD-7A64B7E6685A}" destId="{5EDF2ABE-363E-42D5-BC40-2FFA5DC99312}" srcOrd="2" destOrd="0" parTransId="{BFC03B36-37F7-4397-966A-D095BFB1690B}" sibTransId="{973C9E9F-FC2F-401E-8CD0-76878BC99F54}"/>
    <dgm:cxn modelId="{7E2298F2-140A-4522-8AD3-3945273CEFAE}" type="presOf" srcId="{B1207543-53E5-45B3-A49C-58CBA8F9CF45}" destId="{8B34764B-55F9-4CDC-BE7E-8392BD228D1F}" srcOrd="0" destOrd="0" presId="urn:microsoft.com/office/officeart/2005/8/layout/StepDownProcess"/>
    <dgm:cxn modelId="{23AA80FC-1203-486A-B6D5-6CD7011FDB34}" type="presOf" srcId="{5EDF2ABE-363E-42D5-BC40-2FFA5DC99312}" destId="{A355A762-9203-4304-B8DD-B9EB9786FE8A}" srcOrd="0" destOrd="0" presId="urn:microsoft.com/office/officeart/2005/8/layout/StepDownProcess"/>
    <dgm:cxn modelId="{B8BF89F9-4EEF-4396-96CB-D3C2318591C0}" type="presParOf" srcId="{4798EECA-9869-49EA-8F8E-2EAD01651A86}" destId="{C7C15C36-3ED8-401D-B7B8-6EF2C620ACBB}" srcOrd="0" destOrd="0" presId="urn:microsoft.com/office/officeart/2005/8/layout/StepDownProcess"/>
    <dgm:cxn modelId="{67CD043D-24A0-40A7-B556-7C64A73526B7}" type="presParOf" srcId="{C7C15C36-3ED8-401D-B7B8-6EF2C620ACBB}" destId="{78CD9C8A-8C1C-495F-9B4A-DDE74B138FBA}" srcOrd="0" destOrd="0" presId="urn:microsoft.com/office/officeart/2005/8/layout/StepDownProcess"/>
    <dgm:cxn modelId="{0DCD0E83-96B8-43B5-B94E-F14D6B06694B}" type="presParOf" srcId="{C7C15C36-3ED8-401D-B7B8-6EF2C620ACBB}" destId="{B2039A23-F8A6-4984-8E3E-1658D8D2FEC1}" srcOrd="1" destOrd="0" presId="urn:microsoft.com/office/officeart/2005/8/layout/StepDownProcess"/>
    <dgm:cxn modelId="{52E76D83-8AFE-44FD-A6CD-7722FA099910}" type="presParOf" srcId="{C7C15C36-3ED8-401D-B7B8-6EF2C620ACBB}" destId="{00E5FD77-1931-4B8E-BC47-D6847640150C}" srcOrd="2" destOrd="0" presId="urn:microsoft.com/office/officeart/2005/8/layout/StepDownProcess"/>
    <dgm:cxn modelId="{C3C766D4-761C-421F-B8E0-8AFCC130D01A}" type="presParOf" srcId="{4798EECA-9869-49EA-8F8E-2EAD01651A86}" destId="{F48A7B97-F729-456A-8BEA-3759C453C0ED}" srcOrd="1" destOrd="0" presId="urn:microsoft.com/office/officeart/2005/8/layout/StepDownProcess"/>
    <dgm:cxn modelId="{1098EE22-DB13-41C1-9539-9E1B06771134}" type="presParOf" srcId="{4798EECA-9869-49EA-8F8E-2EAD01651A86}" destId="{2C88B548-E8B6-4A5F-9E27-77D262CB3320}" srcOrd="2" destOrd="0" presId="urn:microsoft.com/office/officeart/2005/8/layout/StepDownProcess"/>
    <dgm:cxn modelId="{81F643C8-BC82-4460-B840-4C2552BB9460}" type="presParOf" srcId="{2C88B548-E8B6-4A5F-9E27-77D262CB3320}" destId="{1B675761-B48B-4906-823B-AF734869D723}" srcOrd="0" destOrd="0" presId="urn:microsoft.com/office/officeart/2005/8/layout/StepDownProcess"/>
    <dgm:cxn modelId="{16D58E09-0D78-442F-98D7-919C18E54B9A}" type="presParOf" srcId="{2C88B548-E8B6-4A5F-9E27-77D262CB3320}" destId="{8B34764B-55F9-4CDC-BE7E-8392BD228D1F}" srcOrd="1" destOrd="0" presId="urn:microsoft.com/office/officeart/2005/8/layout/StepDownProcess"/>
    <dgm:cxn modelId="{86235622-81C8-4AD9-9957-6A889C816242}" type="presParOf" srcId="{2C88B548-E8B6-4A5F-9E27-77D262CB3320}" destId="{DE5F615D-4313-4F89-8273-DF521F02E0EB}" srcOrd="2" destOrd="0" presId="urn:microsoft.com/office/officeart/2005/8/layout/StepDownProcess"/>
    <dgm:cxn modelId="{B465D231-03C1-43CB-B03A-46678E853637}" type="presParOf" srcId="{4798EECA-9869-49EA-8F8E-2EAD01651A86}" destId="{2BC35A25-9315-44AC-BA57-25F7791614D4}" srcOrd="3" destOrd="0" presId="urn:microsoft.com/office/officeart/2005/8/layout/StepDownProcess"/>
    <dgm:cxn modelId="{BD871969-4FE5-4704-A5C5-3AABA57AA4DB}" type="presParOf" srcId="{4798EECA-9869-49EA-8F8E-2EAD01651A86}" destId="{ACC51EF1-D8B9-4772-A70A-B156AAA80A19}" srcOrd="4" destOrd="0" presId="urn:microsoft.com/office/officeart/2005/8/layout/StepDownProcess"/>
    <dgm:cxn modelId="{E7543649-907F-47FB-B2B6-078559D044E3}" type="presParOf" srcId="{ACC51EF1-D8B9-4772-A70A-B156AAA80A19}" destId="{BCA2ED16-5313-4A0C-A284-96B317EFEEA7}" srcOrd="0" destOrd="0" presId="urn:microsoft.com/office/officeart/2005/8/layout/StepDownProcess"/>
    <dgm:cxn modelId="{DE28CA82-9179-4B92-8290-85C4B790D265}" type="presParOf" srcId="{ACC51EF1-D8B9-4772-A70A-B156AAA80A19}" destId="{A355A762-9203-4304-B8DD-B9EB9786FE8A}" srcOrd="1" destOrd="0" presId="urn:microsoft.com/office/officeart/2005/8/layout/StepDownProcess"/>
    <dgm:cxn modelId="{AAAC0351-966B-436D-9DAE-ECAAF669F6AF}" type="presParOf" srcId="{ACC51EF1-D8B9-4772-A70A-B156AAA80A19}" destId="{A8198400-517D-4D4F-8CF5-0FB3EF0D3A44}" srcOrd="2" destOrd="0" presId="urn:microsoft.com/office/officeart/2005/8/layout/StepDownProcess"/>
    <dgm:cxn modelId="{A50D2D55-FDDD-47AC-B81B-91052F445C1A}" type="presParOf" srcId="{4798EECA-9869-49EA-8F8E-2EAD01651A86}" destId="{27FE0DA7-94E7-4211-9518-4D08DDC0BF9F}" srcOrd="5" destOrd="0" presId="urn:microsoft.com/office/officeart/2005/8/layout/StepDownProcess"/>
    <dgm:cxn modelId="{2F0878D7-1542-4F11-BD99-C1B95BBF6106}" type="presParOf" srcId="{4798EECA-9869-49EA-8F8E-2EAD01651A86}" destId="{9A60B5DD-42C4-49F9-A6D2-CDF7FB3FECD6}" srcOrd="6" destOrd="0" presId="urn:microsoft.com/office/officeart/2005/8/layout/StepDownProcess"/>
    <dgm:cxn modelId="{20BBE37F-0D1A-4881-B91C-169D69936804}" type="presParOf" srcId="{9A60B5DD-42C4-49F9-A6D2-CDF7FB3FECD6}" destId="{44517668-9562-4962-88C9-D4BC1E8BDD8C}" srcOrd="0" destOrd="0" presId="urn:microsoft.com/office/officeart/2005/8/layout/StepDownProcess"/>
    <dgm:cxn modelId="{3342DAA5-BE35-4149-B330-237D85424C36}" type="presParOf" srcId="{9A60B5DD-42C4-49F9-A6D2-CDF7FB3FECD6}" destId="{1890FD56-8328-48C5-9209-9FEC55026328}" srcOrd="1" destOrd="0" presId="urn:microsoft.com/office/officeart/2005/8/layout/StepDownProcess"/>
    <dgm:cxn modelId="{C1CB6BCC-57E5-43E7-B495-8C9F762EB6BD}" type="presParOf" srcId="{9A60B5DD-42C4-49F9-A6D2-CDF7FB3FECD6}" destId="{31CEDB51-48E4-4815-A86C-69C31FDD17E5}" srcOrd="2" destOrd="0" presId="urn:microsoft.com/office/officeart/2005/8/layout/StepDownProcess"/>
    <dgm:cxn modelId="{61A0E20A-F48A-411A-8B72-30F605B525E8}" type="presParOf" srcId="{4798EECA-9869-49EA-8F8E-2EAD01651A86}" destId="{8D36C92A-8367-45FD-9736-582E9FE2FA03}" srcOrd="7" destOrd="0" presId="urn:microsoft.com/office/officeart/2005/8/layout/StepDownProcess"/>
    <dgm:cxn modelId="{7C135E6E-461D-423E-8286-91C402FE3F6F}" type="presParOf" srcId="{4798EECA-9869-49EA-8F8E-2EAD01651A86}" destId="{A8B299D2-12DB-44BF-8EC4-02D52DD8E237}" srcOrd="8" destOrd="0" presId="urn:microsoft.com/office/officeart/2005/8/layout/StepDownProcess"/>
    <dgm:cxn modelId="{F57F6DD9-CFE9-499D-A882-77F724B2554D}" type="presParOf" srcId="{A8B299D2-12DB-44BF-8EC4-02D52DD8E237}" destId="{A8DB3DDC-1A8F-42FD-BC8B-94866DB05FDC}" srcOrd="0" destOrd="0" presId="urn:microsoft.com/office/officeart/2005/8/layout/StepDownProcess"/>
    <dgm:cxn modelId="{2EC417B6-2C40-4AFC-A25A-AD5774A789C2}" type="presParOf" srcId="{A8B299D2-12DB-44BF-8EC4-02D52DD8E237}" destId="{70CE66F5-8485-4C28-ACA8-67179BDAE413}" srcOrd="1" destOrd="0" presId="urn:microsoft.com/office/officeart/2005/8/layout/StepDownProcess"/>
    <dgm:cxn modelId="{A300F4EB-6322-4191-9E03-AF7D60AE374D}" type="presParOf" srcId="{A8B299D2-12DB-44BF-8EC4-02D52DD8E237}" destId="{D28808BD-A1AA-4F4C-BA1A-81393A7E99B1}" srcOrd="2" destOrd="0" presId="urn:microsoft.com/office/officeart/2005/8/layout/StepDownProcess"/>
    <dgm:cxn modelId="{B91A0710-9BEB-4687-B606-DE86F0164029}" type="presParOf" srcId="{4798EECA-9869-49EA-8F8E-2EAD01651A86}" destId="{23D3D945-6562-491C-9704-2402C652C6CD}" srcOrd="9" destOrd="0" presId="urn:microsoft.com/office/officeart/2005/8/layout/StepDownProcess"/>
    <dgm:cxn modelId="{37D3C1E4-0370-4998-B96B-9F939B8EF08F}" type="presParOf" srcId="{4798EECA-9869-49EA-8F8E-2EAD01651A86}" destId="{2FD3FF2E-5015-405A-9A54-7A384144CF0B}" srcOrd="10" destOrd="0" presId="urn:microsoft.com/office/officeart/2005/8/layout/StepDownProcess"/>
    <dgm:cxn modelId="{205590ED-157C-469E-BD41-6AF3F1007DFB}" type="presParOf" srcId="{2FD3FF2E-5015-405A-9A54-7A384144CF0B}" destId="{CFC3616A-D518-4C03-A5C9-EFFDFC0FE2A1}"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34DB2A-0EC5-4C0F-A0DE-21D14A566787}" type="doc">
      <dgm:prSet loTypeId="urn:microsoft.com/office/officeart/2008/layout/AlternatingHexagons" loCatId="list" qsTypeId="urn:microsoft.com/office/officeart/2005/8/quickstyle/3d2" qsCatId="3D" csTypeId="urn:microsoft.com/office/officeart/2005/8/colors/accent1_2" csCatId="accent1" phldr="1"/>
      <dgm:spPr/>
      <dgm:t>
        <a:bodyPr/>
        <a:lstStyle/>
        <a:p>
          <a:endParaRPr lang="en-GB"/>
        </a:p>
      </dgm:t>
    </dgm:pt>
    <dgm:pt modelId="{34169A70-B31E-43B8-BD60-9946EE0B299C}">
      <dgm:prSet phldrT="[Text]" custT="1"/>
      <dgm:spPr/>
      <dgm:t>
        <a:bodyPr/>
        <a:lstStyle/>
        <a:p>
          <a:r>
            <a:rPr lang="en-GB" sz="1050" b="1" dirty="0"/>
            <a:t>Removal </a:t>
          </a:r>
          <a:r>
            <a:rPr lang="en-GB" sz="1050" b="1" dirty="0" err="1"/>
            <a:t>stopwords</a:t>
          </a:r>
          <a:endParaRPr lang="en-GB" sz="1050" b="1" dirty="0"/>
        </a:p>
      </dgm:t>
    </dgm:pt>
    <dgm:pt modelId="{795FB200-DA15-405D-B91F-20351135A72F}" type="parTrans" cxnId="{0FD6E501-F27F-44CC-905F-981053CE9CAC}">
      <dgm:prSet/>
      <dgm:spPr/>
      <dgm:t>
        <a:bodyPr/>
        <a:lstStyle/>
        <a:p>
          <a:endParaRPr lang="en-GB" sz="1050" b="1"/>
        </a:p>
      </dgm:t>
    </dgm:pt>
    <dgm:pt modelId="{BB4F7EC3-EFBA-4D1B-BCE9-3340DEE61013}" type="sibTrans" cxnId="{0FD6E501-F27F-44CC-905F-981053CE9CAC}">
      <dgm:prSet custT="1"/>
      <dgm:spPr/>
      <dgm:t>
        <a:bodyPr/>
        <a:lstStyle/>
        <a:p>
          <a:r>
            <a:rPr lang="en-GB" sz="1050" b="1" dirty="0"/>
            <a:t>Removal </a:t>
          </a:r>
          <a:r>
            <a:rPr lang="en-GB" sz="1050" b="1" dirty="0" err="1"/>
            <a:t>punct</a:t>
          </a:r>
          <a:endParaRPr lang="en-GB" sz="1050" b="1" dirty="0"/>
        </a:p>
      </dgm:t>
    </dgm:pt>
    <dgm:pt modelId="{A7AB8CDC-4519-4F64-8DA7-89BD8013E0C4}">
      <dgm:prSet phldrT="[Text]" custT="1"/>
      <dgm:spPr/>
      <dgm:t>
        <a:bodyPr/>
        <a:lstStyle/>
        <a:p>
          <a:r>
            <a:rPr lang="en-GB" sz="1050" b="1" dirty="0" err="1"/>
            <a:t>Lematization</a:t>
          </a:r>
          <a:endParaRPr lang="en-GB" sz="1050" b="1" dirty="0"/>
        </a:p>
      </dgm:t>
    </dgm:pt>
    <dgm:pt modelId="{DFD91635-0A36-4E04-86B6-28B147BA3C08}" type="parTrans" cxnId="{FF01F864-70BE-452B-B6B7-AEFF86B1DE0C}">
      <dgm:prSet/>
      <dgm:spPr/>
      <dgm:t>
        <a:bodyPr/>
        <a:lstStyle/>
        <a:p>
          <a:endParaRPr lang="en-GB" sz="1050" b="1"/>
        </a:p>
      </dgm:t>
    </dgm:pt>
    <dgm:pt modelId="{309FAF62-425E-44CC-B69B-D9E892D655E4}" type="sibTrans" cxnId="{FF01F864-70BE-452B-B6B7-AEFF86B1DE0C}">
      <dgm:prSet custT="1"/>
      <dgm:spPr/>
      <dgm:t>
        <a:bodyPr/>
        <a:lstStyle/>
        <a:p>
          <a:r>
            <a:rPr lang="en-GB" sz="1050" b="1" dirty="0"/>
            <a:t>Numbers</a:t>
          </a:r>
        </a:p>
      </dgm:t>
    </dgm:pt>
    <dgm:pt modelId="{70BBBF03-0B94-4441-96B8-5BD92958CF9D}">
      <dgm:prSet phldrT="[Text]" custT="1"/>
      <dgm:spPr/>
      <dgm:t>
        <a:bodyPr/>
        <a:lstStyle/>
        <a:p>
          <a:r>
            <a:rPr lang="en-GB" sz="1050" b="1" dirty="0"/>
            <a:t>Lower casing</a:t>
          </a:r>
        </a:p>
      </dgm:t>
    </dgm:pt>
    <dgm:pt modelId="{4E6D2F5F-3CE8-4007-BE04-1F1E87250729}" type="parTrans" cxnId="{A9C354AB-7EA6-4B79-BAEA-62298FE59EF2}">
      <dgm:prSet/>
      <dgm:spPr/>
      <dgm:t>
        <a:bodyPr/>
        <a:lstStyle/>
        <a:p>
          <a:endParaRPr lang="en-GB" sz="1050" b="1"/>
        </a:p>
      </dgm:t>
    </dgm:pt>
    <dgm:pt modelId="{B0F93FD7-E36B-452A-A209-3F0FD8745196}" type="sibTrans" cxnId="{A9C354AB-7EA6-4B79-BAEA-62298FE59EF2}">
      <dgm:prSet custT="1"/>
      <dgm:spPr/>
      <dgm:t>
        <a:bodyPr/>
        <a:lstStyle/>
        <a:p>
          <a:r>
            <a:rPr lang="en-GB" sz="1050" b="1" dirty="0"/>
            <a:t>Removal special</a:t>
          </a:r>
        </a:p>
      </dgm:t>
    </dgm:pt>
    <dgm:pt modelId="{F7F84A13-13A2-4517-90B7-8A1DF0C2586A}" type="pres">
      <dgm:prSet presAssocID="{2334DB2A-0EC5-4C0F-A0DE-21D14A566787}" presName="Name0" presStyleCnt="0">
        <dgm:presLayoutVars>
          <dgm:chMax/>
          <dgm:chPref/>
          <dgm:dir/>
          <dgm:animLvl val="lvl"/>
        </dgm:presLayoutVars>
      </dgm:prSet>
      <dgm:spPr/>
    </dgm:pt>
    <dgm:pt modelId="{775F43B1-F0AD-4C7D-A81C-328A81573CC3}" type="pres">
      <dgm:prSet presAssocID="{34169A70-B31E-43B8-BD60-9946EE0B299C}" presName="composite" presStyleCnt="0"/>
      <dgm:spPr/>
    </dgm:pt>
    <dgm:pt modelId="{6EEC28C9-29AD-4A2C-85DB-1B05E5208086}" type="pres">
      <dgm:prSet presAssocID="{34169A70-B31E-43B8-BD60-9946EE0B299C}" presName="Parent1" presStyleLbl="node1" presStyleIdx="0" presStyleCnt="6">
        <dgm:presLayoutVars>
          <dgm:chMax val="1"/>
          <dgm:chPref val="1"/>
          <dgm:bulletEnabled val="1"/>
        </dgm:presLayoutVars>
      </dgm:prSet>
      <dgm:spPr/>
    </dgm:pt>
    <dgm:pt modelId="{F485CE4F-2830-4FF8-971B-D617EEEBFAE6}" type="pres">
      <dgm:prSet presAssocID="{34169A70-B31E-43B8-BD60-9946EE0B299C}" presName="Childtext1" presStyleLbl="revTx" presStyleIdx="0" presStyleCnt="3">
        <dgm:presLayoutVars>
          <dgm:chMax val="0"/>
          <dgm:chPref val="0"/>
          <dgm:bulletEnabled val="1"/>
        </dgm:presLayoutVars>
      </dgm:prSet>
      <dgm:spPr/>
    </dgm:pt>
    <dgm:pt modelId="{910BCB7F-561A-45B1-838A-FBA072EDFDB7}" type="pres">
      <dgm:prSet presAssocID="{34169A70-B31E-43B8-BD60-9946EE0B299C}" presName="BalanceSpacing" presStyleCnt="0"/>
      <dgm:spPr/>
    </dgm:pt>
    <dgm:pt modelId="{6AFA85C2-7A81-4258-886C-63232F87286F}" type="pres">
      <dgm:prSet presAssocID="{34169A70-B31E-43B8-BD60-9946EE0B299C}" presName="BalanceSpacing1" presStyleCnt="0"/>
      <dgm:spPr/>
    </dgm:pt>
    <dgm:pt modelId="{CE259D90-566F-4BB9-9020-40B9B79E45DB}" type="pres">
      <dgm:prSet presAssocID="{BB4F7EC3-EFBA-4D1B-BCE9-3340DEE61013}" presName="Accent1Text" presStyleLbl="node1" presStyleIdx="1" presStyleCnt="6"/>
      <dgm:spPr/>
    </dgm:pt>
    <dgm:pt modelId="{B7D204EC-7A86-416B-AA71-90E5538CC688}" type="pres">
      <dgm:prSet presAssocID="{BB4F7EC3-EFBA-4D1B-BCE9-3340DEE61013}" presName="spaceBetweenRectangles" presStyleCnt="0"/>
      <dgm:spPr/>
    </dgm:pt>
    <dgm:pt modelId="{E49F07D0-5BAD-48D8-BC06-659CC5AABB3A}" type="pres">
      <dgm:prSet presAssocID="{A7AB8CDC-4519-4F64-8DA7-89BD8013E0C4}" presName="composite" presStyleCnt="0"/>
      <dgm:spPr/>
    </dgm:pt>
    <dgm:pt modelId="{1A2B253E-A72E-4050-B494-63F8EC1C0AEE}" type="pres">
      <dgm:prSet presAssocID="{A7AB8CDC-4519-4F64-8DA7-89BD8013E0C4}" presName="Parent1" presStyleLbl="node1" presStyleIdx="2" presStyleCnt="6">
        <dgm:presLayoutVars>
          <dgm:chMax val="1"/>
          <dgm:chPref val="1"/>
          <dgm:bulletEnabled val="1"/>
        </dgm:presLayoutVars>
      </dgm:prSet>
      <dgm:spPr/>
    </dgm:pt>
    <dgm:pt modelId="{39BB497E-407F-4D1B-A1EE-0BB2EC6E8A78}" type="pres">
      <dgm:prSet presAssocID="{A7AB8CDC-4519-4F64-8DA7-89BD8013E0C4}" presName="Childtext1" presStyleLbl="revTx" presStyleIdx="1" presStyleCnt="3">
        <dgm:presLayoutVars>
          <dgm:chMax val="0"/>
          <dgm:chPref val="0"/>
          <dgm:bulletEnabled val="1"/>
        </dgm:presLayoutVars>
      </dgm:prSet>
      <dgm:spPr/>
    </dgm:pt>
    <dgm:pt modelId="{7CE669AC-9732-4796-B5AB-36DAB6BF440F}" type="pres">
      <dgm:prSet presAssocID="{A7AB8CDC-4519-4F64-8DA7-89BD8013E0C4}" presName="BalanceSpacing" presStyleCnt="0"/>
      <dgm:spPr/>
    </dgm:pt>
    <dgm:pt modelId="{C10354CB-042F-4E62-BC7B-605A4B226B62}" type="pres">
      <dgm:prSet presAssocID="{A7AB8CDC-4519-4F64-8DA7-89BD8013E0C4}" presName="BalanceSpacing1" presStyleCnt="0"/>
      <dgm:spPr/>
    </dgm:pt>
    <dgm:pt modelId="{0A8EAD88-2212-4E72-9147-41951866F976}" type="pres">
      <dgm:prSet presAssocID="{309FAF62-425E-44CC-B69B-D9E892D655E4}" presName="Accent1Text" presStyleLbl="node1" presStyleIdx="3" presStyleCnt="6"/>
      <dgm:spPr/>
    </dgm:pt>
    <dgm:pt modelId="{DA44C16D-AF29-42F2-B111-3552B2B92517}" type="pres">
      <dgm:prSet presAssocID="{309FAF62-425E-44CC-B69B-D9E892D655E4}" presName="spaceBetweenRectangles" presStyleCnt="0"/>
      <dgm:spPr/>
    </dgm:pt>
    <dgm:pt modelId="{D59ED5FD-9F2B-49CB-B8EB-C40BB0CDC833}" type="pres">
      <dgm:prSet presAssocID="{70BBBF03-0B94-4441-96B8-5BD92958CF9D}" presName="composite" presStyleCnt="0"/>
      <dgm:spPr/>
    </dgm:pt>
    <dgm:pt modelId="{AC93F6C1-0782-40AE-8231-743D9F15BC38}" type="pres">
      <dgm:prSet presAssocID="{70BBBF03-0B94-4441-96B8-5BD92958CF9D}" presName="Parent1" presStyleLbl="node1" presStyleIdx="4" presStyleCnt="6">
        <dgm:presLayoutVars>
          <dgm:chMax val="1"/>
          <dgm:chPref val="1"/>
          <dgm:bulletEnabled val="1"/>
        </dgm:presLayoutVars>
      </dgm:prSet>
      <dgm:spPr/>
    </dgm:pt>
    <dgm:pt modelId="{5964A791-A1ED-40B0-A1B0-A8F5F7E77695}" type="pres">
      <dgm:prSet presAssocID="{70BBBF03-0B94-4441-96B8-5BD92958CF9D}" presName="Childtext1" presStyleLbl="revTx" presStyleIdx="2" presStyleCnt="3">
        <dgm:presLayoutVars>
          <dgm:chMax val="0"/>
          <dgm:chPref val="0"/>
          <dgm:bulletEnabled val="1"/>
        </dgm:presLayoutVars>
      </dgm:prSet>
      <dgm:spPr/>
    </dgm:pt>
    <dgm:pt modelId="{523B76FD-0086-411E-B1A9-35DCA8DD22A8}" type="pres">
      <dgm:prSet presAssocID="{70BBBF03-0B94-4441-96B8-5BD92958CF9D}" presName="BalanceSpacing" presStyleCnt="0"/>
      <dgm:spPr/>
    </dgm:pt>
    <dgm:pt modelId="{06225193-3E9E-4A70-A9BF-76A61CE18F2A}" type="pres">
      <dgm:prSet presAssocID="{70BBBF03-0B94-4441-96B8-5BD92958CF9D}" presName="BalanceSpacing1" presStyleCnt="0"/>
      <dgm:spPr/>
    </dgm:pt>
    <dgm:pt modelId="{6F1C0D8C-A446-4DC2-B9D7-A37CF501D55D}" type="pres">
      <dgm:prSet presAssocID="{B0F93FD7-E36B-452A-A209-3F0FD8745196}" presName="Accent1Text" presStyleLbl="node1" presStyleIdx="5" presStyleCnt="6"/>
      <dgm:spPr/>
    </dgm:pt>
  </dgm:ptLst>
  <dgm:cxnLst>
    <dgm:cxn modelId="{0FD6E501-F27F-44CC-905F-981053CE9CAC}" srcId="{2334DB2A-0EC5-4C0F-A0DE-21D14A566787}" destId="{34169A70-B31E-43B8-BD60-9946EE0B299C}" srcOrd="0" destOrd="0" parTransId="{795FB200-DA15-405D-B91F-20351135A72F}" sibTransId="{BB4F7EC3-EFBA-4D1B-BCE9-3340DEE61013}"/>
    <dgm:cxn modelId="{37E15423-4B1A-401A-BAF3-DE72485FF035}" type="presOf" srcId="{309FAF62-425E-44CC-B69B-D9E892D655E4}" destId="{0A8EAD88-2212-4E72-9147-41951866F976}" srcOrd="0" destOrd="0" presId="urn:microsoft.com/office/officeart/2008/layout/AlternatingHexagons"/>
    <dgm:cxn modelId="{FF01F864-70BE-452B-B6B7-AEFF86B1DE0C}" srcId="{2334DB2A-0EC5-4C0F-A0DE-21D14A566787}" destId="{A7AB8CDC-4519-4F64-8DA7-89BD8013E0C4}" srcOrd="1" destOrd="0" parTransId="{DFD91635-0A36-4E04-86B6-28B147BA3C08}" sibTransId="{309FAF62-425E-44CC-B69B-D9E892D655E4}"/>
    <dgm:cxn modelId="{93227346-E839-4D16-A909-05B10920C333}" type="presOf" srcId="{2334DB2A-0EC5-4C0F-A0DE-21D14A566787}" destId="{F7F84A13-13A2-4517-90B7-8A1DF0C2586A}" srcOrd="0" destOrd="0" presId="urn:microsoft.com/office/officeart/2008/layout/AlternatingHexagons"/>
    <dgm:cxn modelId="{0EF54267-ECA2-4B4D-ACD6-4E8E5C03A890}" type="presOf" srcId="{34169A70-B31E-43B8-BD60-9946EE0B299C}" destId="{6EEC28C9-29AD-4A2C-85DB-1B05E5208086}" srcOrd="0" destOrd="0" presId="urn:microsoft.com/office/officeart/2008/layout/AlternatingHexagons"/>
    <dgm:cxn modelId="{00C2674C-F7E9-48E6-8155-212B4F1E3B8E}" type="presOf" srcId="{A7AB8CDC-4519-4F64-8DA7-89BD8013E0C4}" destId="{1A2B253E-A72E-4050-B494-63F8EC1C0AEE}" srcOrd="0" destOrd="0" presId="urn:microsoft.com/office/officeart/2008/layout/AlternatingHexagons"/>
    <dgm:cxn modelId="{8DE7DE73-ADA0-49BD-8F53-E518A218BC60}" type="presOf" srcId="{B0F93FD7-E36B-452A-A209-3F0FD8745196}" destId="{6F1C0D8C-A446-4DC2-B9D7-A37CF501D55D}" srcOrd="0" destOrd="0" presId="urn:microsoft.com/office/officeart/2008/layout/AlternatingHexagons"/>
    <dgm:cxn modelId="{2C8AE881-12C2-48F5-B1AE-C01F14FE1F75}" type="presOf" srcId="{70BBBF03-0B94-4441-96B8-5BD92958CF9D}" destId="{AC93F6C1-0782-40AE-8231-743D9F15BC38}" srcOrd="0" destOrd="0" presId="urn:microsoft.com/office/officeart/2008/layout/AlternatingHexagons"/>
    <dgm:cxn modelId="{A9C354AB-7EA6-4B79-BAEA-62298FE59EF2}" srcId="{2334DB2A-0EC5-4C0F-A0DE-21D14A566787}" destId="{70BBBF03-0B94-4441-96B8-5BD92958CF9D}" srcOrd="2" destOrd="0" parTransId="{4E6D2F5F-3CE8-4007-BE04-1F1E87250729}" sibTransId="{B0F93FD7-E36B-452A-A209-3F0FD8745196}"/>
    <dgm:cxn modelId="{EE4CADF2-45B9-493F-8C0B-A114D7B90C74}" type="presOf" srcId="{BB4F7EC3-EFBA-4D1B-BCE9-3340DEE61013}" destId="{CE259D90-566F-4BB9-9020-40B9B79E45DB}" srcOrd="0" destOrd="0" presId="urn:microsoft.com/office/officeart/2008/layout/AlternatingHexagons"/>
    <dgm:cxn modelId="{A3631A68-5378-4FC2-9DDB-C531222E33D3}" type="presParOf" srcId="{F7F84A13-13A2-4517-90B7-8A1DF0C2586A}" destId="{775F43B1-F0AD-4C7D-A81C-328A81573CC3}" srcOrd="0" destOrd="0" presId="urn:microsoft.com/office/officeart/2008/layout/AlternatingHexagons"/>
    <dgm:cxn modelId="{298F69FC-F6C3-4193-B6C7-087196C642E2}" type="presParOf" srcId="{775F43B1-F0AD-4C7D-A81C-328A81573CC3}" destId="{6EEC28C9-29AD-4A2C-85DB-1B05E5208086}" srcOrd="0" destOrd="0" presId="urn:microsoft.com/office/officeart/2008/layout/AlternatingHexagons"/>
    <dgm:cxn modelId="{1E03E36E-C8B7-47F1-B602-C09095267131}" type="presParOf" srcId="{775F43B1-F0AD-4C7D-A81C-328A81573CC3}" destId="{F485CE4F-2830-4FF8-971B-D617EEEBFAE6}" srcOrd="1" destOrd="0" presId="urn:microsoft.com/office/officeart/2008/layout/AlternatingHexagons"/>
    <dgm:cxn modelId="{8D2D161F-065D-4454-A0B2-FEF06E6A91AC}" type="presParOf" srcId="{775F43B1-F0AD-4C7D-A81C-328A81573CC3}" destId="{910BCB7F-561A-45B1-838A-FBA072EDFDB7}" srcOrd="2" destOrd="0" presId="urn:microsoft.com/office/officeart/2008/layout/AlternatingHexagons"/>
    <dgm:cxn modelId="{2316F8F5-90CA-4A66-AB29-DBE78BF4B817}" type="presParOf" srcId="{775F43B1-F0AD-4C7D-A81C-328A81573CC3}" destId="{6AFA85C2-7A81-4258-886C-63232F87286F}" srcOrd="3" destOrd="0" presId="urn:microsoft.com/office/officeart/2008/layout/AlternatingHexagons"/>
    <dgm:cxn modelId="{68462F74-6994-45A4-9A4B-3EB9966E0772}" type="presParOf" srcId="{775F43B1-F0AD-4C7D-A81C-328A81573CC3}" destId="{CE259D90-566F-4BB9-9020-40B9B79E45DB}" srcOrd="4" destOrd="0" presId="urn:microsoft.com/office/officeart/2008/layout/AlternatingHexagons"/>
    <dgm:cxn modelId="{2210C31D-5F22-44FE-9AF4-0BF4662975A1}" type="presParOf" srcId="{F7F84A13-13A2-4517-90B7-8A1DF0C2586A}" destId="{B7D204EC-7A86-416B-AA71-90E5538CC688}" srcOrd="1" destOrd="0" presId="urn:microsoft.com/office/officeart/2008/layout/AlternatingHexagons"/>
    <dgm:cxn modelId="{550015BD-0490-4FA7-AE67-992B0F556BDB}" type="presParOf" srcId="{F7F84A13-13A2-4517-90B7-8A1DF0C2586A}" destId="{E49F07D0-5BAD-48D8-BC06-659CC5AABB3A}" srcOrd="2" destOrd="0" presId="urn:microsoft.com/office/officeart/2008/layout/AlternatingHexagons"/>
    <dgm:cxn modelId="{73BC8352-6A7D-4794-9059-B783F2AFAA92}" type="presParOf" srcId="{E49F07D0-5BAD-48D8-BC06-659CC5AABB3A}" destId="{1A2B253E-A72E-4050-B494-63F8EC1C0AEE}" srcOrd="0" destOrd="0" presId="urn:microsoft.com/office/officeart/2008/layout/AlternatingHexagons"/>
    <dgm:cxn modelId="{6FD210D2-0DE0-4787-9AE6-27802961F323}" type="presParOf" srcId="{E49F07D0-5BAD-48D8-BC06-659CC5AABB3A}" destId="{39BB497E-407F-4D1B-A1EE-0BB2EC6E8A78}" srcOrd="1" destOrd="0" presId="urn:microsoft.com/office/officeart/2008/layout/AlternatingHexagons"/>
    <dgm:cxn modelId="{A3DA9F69-D148-470B-B11D-511056EA8C9F}" type="presParOf" srcId="{E49F07D0-5BAD-48D8-BC06-659CC5AABB3A}" destId="{7CE669AC-9732-4796-B5AB-36DAB6BF440F}" srcOrd="2" destOrd="0" presId="urn:microsoft.com/office/officeart/2008/layout/AlternatingHexagons"/>
    <dgm:cxn modelId="{D89772F0-9827-452A-B925-80210E5FE007}" type="presParOf" srcId="{E49F07D0-5BAD-48D8-BC06-659CC5AABB3A}" destId="{C10354CB-042F-4E62-BC7B-605A4B226B62}" srcOrd="3" destOrd="0" presId="urn:microsoft.com/office/officeart/2008/layout/AlternatingHexagons"/>
    <dgm:cxn modelId="{9851222E-F347-477F-B213-BE018ADC948E}" type="presParOf" srcId="{E49F07D0-5BAD-48D8-BC06-659CC5AABB3A}" destId="{0A8EAD88-2212-4E72-9147-41951866F976}" srcOrd="4" destOrd="0" presId="urn:microsoft.com/office/officeart/2008/layout/AlternatingHexagons"/>
    <dgm:cxn modelId="{F468DF97-7ACE-4019-8589-BAE957048EF8}" type="presParOf" srcId="{F7F84A13-13A2-4517-90B7-8A1DF0C2586A}" destId="{DA44C16D-AF29-42F2-B111-3552B2B92517}" srcOrd="3" destOrd="0" presId="urn:microsoft.com/office/officeart/2008/layout/AlternatingHexagons"/>
    <dgm:cxn modelId="{7A23D49E-032B-4803-ADFD-CB0E55FA4C7F}" type="presParOf" srcId="{F7F84A13-13A2-4517-90B7-8A1DF0C2586A}" destId="{D59ED5FD-9F2B-49CB-B8EB-C40BB0CDC833}" srcOrd="4" destOrd="0" presId="urn:microsoft.com/office/officeart/2008/layout/AlternatingHexagons"/>
    <dgm:cxn modelId="{3356DE5B-0C7E-4B9C-8702-6DD477D8FF3D}" type="presParOf" srcId="{D59ED5FD-9F2B-49CB-B8EB-C40BB0CDC833}" destId="{AC93F6C1-0782-40AE-8231-743D9F15BC38}" srcOrd="0" destOrd="0" presId="urn:microsoft.com/office/officeart/2008/layout/AlternatingHexagons"/>
    <dgm:cxn modelId="{D198CE07-DB38-4E12-8B99-DC18D9F5094B}" type="presParOf" srcId="{D59ED5FD-9F2B-49CB-B8EB-C40BB0CDC833}" destId="{5964A791-A1ED-40B0-A1B0-A8F5F7E77695}" srcOrd="1" destOrd="0" presId="urn:microsoft.com/office/officeart/2008/layout/AlternatingHexagons"/>
    <dgm:cxn modelId="{DD25BEB1-3261-4E37-9E7A-F8060C70EDF1}" type="presParOf" srcId="{D59ED5FD-9F2B-49CB-B8EB-C40BB0CDC833}" destId="{523B76FD-0086-411E-B1A9-35DCA8DD22A8}" srcOrd="2" destOrd="0" presId="urn:microsoft.com/office/officeart/2008/layout/AlternatingHexagons"/>
    <dgm:cxn modelId="{2F0AAFB8-F86D-40F1-8B4E-152689F6362E}" type="presParOf" srcId="{D59ED5FD-9F2B-49CB-B8EB-C40BB0CDC833}" destId="{06225193-3E9E-4A70-A9BF-76A61CE18F2A}" srcOrd="3" destOrd="0" presId="urn:microsoft.com/office/officeart/2008/layout/AlternatingHexagons"/>
    <dgm:cxn modelId="{63916060-386B-4BF4-BA47-A7D6CFD960A9}" type="presParOf" srcId="{D59ED5FD-9F2B-49CB-B8EB-C40BB0CDC833}" destId="{6F1C0D8C-A446-4DC2-B9D7-A37CF501D55D}"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3001BE-55B0-4E9F-AB4A-61476D5ED15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531C2B2-72CB-4A8B-9BEE-8FD45EAF088F}">
      <dgm:prSet phldrT="[Text]"/>
      <dgm:spPr/>
      <dgm:t>
        <a:bodyPr/>
        <a:lstStyle/>
        <a:p>
          <a:r>
            <a:rPr lang="en-US" dirty="0"/>
            <a:t>LSA Model</a:t>
          </a:r>
        </a:p>
      </dgm:t>
    </dgm:pt>
    <dgm:pt modelId="{F51892CC-DFD1-4508-AE26-E66EE076B1AA}" type="parTrans" cxnId="{98D00C37-A3F7-46B6-9E2C-3CA399EE41BF}">
      <dgm:prSet/>
      <dgm:spPr/>
      <dgm:t>
        <a:bodyPr/>
        <a:lstStyle/>
        <a:p>
          <a:endParaRPr lang="en-US"/>
        </a:p>
      </dgm:t>
    </dgm:pt>
    <dgm:pt modelId="{F274CF79-F47F-4F16-80AA-E78C354CEF23}" type="sibTrans" cxnId="{98D00C37-A3F7-46B6-9E2C-3CA399EE41BF}">
      <dgm:prSet/>
      <dgm:spPr/>
      <dgm:t>
        <a:bodyPr/>
        <a:lstStyle/>
        <a:p>
          <a:endParaRPr lang="en-US"/>
        </a:p>
      </dgm:t>
    </dgm:pt>
    <dgm:pt modelId="{A3C80C0E-87DB-46EB-AC9B-18EBE936FF51}">
      <dgm:prSet phldrT="[Text]"/>
      <dgm:spPr/>
      <dgm:t>
        <a:bodyPr/>
        <a:lstStyle/>
        <a:p>
          <a:r>
            <a:rPr lang="en-US" dirty="0"/>
            <a:t>Number of topics 7</a:t>
          </a:r>
        </a:p>
      </dgm:t>
    </dgm:pt>
    <dgm:pt modelId="{77988E6C-496B-4317-8937-5F16C588CDEA}" type="parTrans" cxnId="{7C71F993-4E9B-40D1-89AC-034A7CFE1CB4}">
      <dgm:prSet/>
      <dgm:spPr/>
      <dgm:t>
        <a:bodyPr/>
        <a:lstStyle/>
        <a:p>
          <a:endParaRPr lang="en-US"/>
        </a:p>
      </dgm:t>
    </dgm:pt>
    <dgm:pt modelId="{4E775F84-DE0F-493D-9A34-BB988E8D51BC}" type="sibTrans" cxnId="{7C71F993-4E9B-40D1-89AC-034A7CFE1CB4}">
      <dgm:prSet/>
      <dgm:spPr/>
      <dgm:t>
        <a:bodyPr/>
        <a:lstStyle/>
        <a:p>
          <a:endParaRPr lang="en-US"/>
        </a:p>
      </dgm:t>
    </dgm:pt>
    <dgm:pt modelId="{6FBF5C74-061F-4E81-9950-0F04FFC8F25E}">
      <dgm:prSet phldrT="[Text]"/>
      <dgm:spPr/>
      <dgm:t>
        <a:bodyPr/>
        <a:lstStyle/>
        <a:p>
          <a:r>
            <a:rPr lang="en-US" b="0" dirty="0" err="1"/>
            <a:t>Gensim</a:t>
          </a:r>
          <a:r>
            <a:rPr lang="en-US" b="0" dirty="0"/>
            <a:t> </a:t>
          </a:r>
          <a:r>
            <a:rPr lang="en-US" dirty="0"/>
            <a:t>LDA Model</a:t>
          </a:r>
        </a:p>
      </dgm:t>
    </dgm:pt>
    <dgm:pt modelId="{11733075-F00C-4820-8D44-0B36F75FAB38}" type="parTrans" cxnId="{5E7D8792-EADA-4C25-B412-5E9D124B9514}">
      <dgm:prSet/>
      <dgm:spPr/>
      <dgm:t>
        <a:bodyPr/>
        <a:lstStyle/>
        <a:p>
          <a:endParaRPr lang="en-US"/>
        </a:p>
      </dgm:t>
    </dgm:pt>
    <dgm:pt modelId="{4F87FA21-5991-4D1D-8E32-3D1964857DB3}" type="sibTrans" cxnId="{5E7D8792-EADA-4C25-B412-5E9D124B9514}">
      <dgm:prSet/>
      <dgm:spPr/>
      <dgm:t>
        <a:bodyPr/>
        <a:lstStyle/>
        <a:p>
          <a:endParaRPr lang="en-US"/>
        </a:p>
      </dgm:t>
    </dgm:pt>
    <dgm:pt modelId="{385B0B5E-8065-4AE9-835E-79C8F6527472}">
      <dgm:prSet phldrT="[Text]"/>
      <dgm:spPr/>
      <dgm:t>
        <a:bodyPr/>
        <a:lstStyle/>
        <a:p>
          <a:r>
            <a:rPr lang="en-US" dirty="0"/>
            <a:t>Number of topics 18</a:t>
          </a:r>
        </a:p>
      </dgm:t>
    </dgm:pt>
    <dgm:pt modelId="{7B26BC54-E443-4E83-9BF5-0CEEEEF8133D}" type="parTrans" cxnId="{25BD3EF0-D055-4B17-ABA5-594BEEE4590E}">
      <dgm:prSet/>
      <dgm:spPr/>
      <dgm:t>
        <a:bodyPr/>
        <a:lstStyle/>
        <a:p>
          <a:endParaRPr lang="en-US"/>
        </a:p>
      </dgm:t>
    </dgm:pt>
    <dgm:pt modelId="{0C72F373-C458-4E1B-AAE8-0599320D1CE2}" type="sibTrans" cxnId="{25BD3EF0-D055-4B17-ABA5-594BEEE4590E}">
      <dgm:prSet/>
      <dgm:spPr/>
      <dgm:t>
        <a:bodyPr/>
        <a:lstStyle/>
        <a:p>
          <a:endParaRPr lang="en-US"/>
        </a:p>
      </dgm:t>
    </dgm:pt>
    <dgm:pt modelId="{555D5B42-90A2-4256-B608-D13CF25909BC}">
      <dgm:prSet phldrT="[Text]"/>
      <dgm:spPr/>
      <dgm:t>
        <a:bodyPr/>
        <a:lstStyle/>
        <a:p>
          <a:r>
            <a:rPr lang="en-US" dirty="0"/>
            <a:t>38 number of topics</a:t>
          </a:r>
        </a:p>
      </dgm:t>
    </dgm:pt>
    <dgm:pt modelId="{C912722D-D65C-4A75-A8C2-A4EE865C5ABB}" type="sibTrans" cxnId="{A6C494AB-C208-4B75-8957-D81DBEA631EB}">
      <dgm:prSet/>
      <dgm:spPr/>
      <dgm:t>
        <a:bodyPr/>
        <a:lstStyle/>
        <a:p>
          <a:endParaRPr lang="en-US"/>
        </a:p>
      </dgm:t>
    </dgm:pt>
    <dgm:pt modelId="{07CF1462-0527-4444-8343-D90246E3C462}" type="parTrans" cxnId="{A6C494AB-C208-4B75-8957-D81DBEA631EB}">
      <dgm:prSet/>
      <dgm:spPr/>
      <dgm:t>
        <a:bodyPr/>
        <a:lstStyle/>
        <a:p>
          <a:endParaRPr lang="en-US"/>
        </a:p>
      </dgm:t>
    </dgm:pt>
    <dgm:pt modelId="{318C6D86-54BD-4A22-A147-A4844D1B7D32}" type="pres">
      <dgm:prSet presAssocID="{D33001BE-55B0-4E9F-AB4A-61476D5ED15A}" presName="Name0" presStyleCnt="0">
        <dgm:presLayoutVars>
          <dgm:dir/>
          <dgm:animLvl val="lvl"/>
          <dgm:resizeHandles val="exact"/>
        </dgm:presLayoutVars>
      </dgm:prSet>
      <dgm:spPr/>
    </dgm:pt>
    <dgm:pt modelId="{C1E24394-81B4-471D-9C14-28CC163FA0AB}" type="pres">
      <dgm:prSet presAssocID="{0531C2B2-72CB-4A8B-9BEE-8FD45EAF088F}" presName="composite" presStyleCnt="0"/>
      <dgm:spPr/>
    </dgm:pt>
    <dgm:pt modelId="{7AC33B96-89EC-4AB8-87B9-0ED3FBAF8815}" type="pres">
      <dgm:prSet presAssocID="{0531C2B2-72CB-4A8B-9BEE-8FD45EAF088F}" presName="parTx" presStyleLbl="alignNode1" presStyleIdx="0" presStyleCnt="2">
        <dgm:presLayoutVars>
          <dgm:chMax val="0"/>
          <dgm:chPref val="0"/>
          <dgm:bulletEnabled val="1"/>
        </dgm:presLayoutVars>
      </dgm:prSet>
      <dgm:spPr/>
    </dgm:pt>
    <dgm:pt modelId="{32E4FD18-328F-4DA5-B939-AA5A7485A382}" type="pres">
      <dgm:prSet presAssocID="{0531C2B2-72CB-4A8B-9BEE-8FD45EAF088F}" presName="desTx" presStyleLbl="alignAccFollowNode1" presStyleIdx="0" presStyleCnt="2">
        <dgm:presLayoutVars>
          <dgm:bulletEnabled val="1"/>
        </dgm:presLayoutVars>
      </dgm:prSet>
      <dgm:spPr/>
    </dgm:pt>
    <dgm:pt modelId="{45276A71-4CBF-401A-BD49-BE3DA00E3E22}" type="pres">
      <dgm:prSet presAssocID="{F274CF79-F47F-4F16-80AA-E78C354CEF23}" presName="space" presStyleCnt="0"/>
      <dgm:spPr/>
    </dgm:pt>
    <dgm:pt modelId="{B45BA7CB-8A07-46E2-9550-7A323520841B}" type="pres">
      <dgm:prSet presAssocID="{6FBF5C74-061F-4E81-9950-0F04FFC8F25E}" presName="composite" presStyleCnt="0"/>
      <dgm:spPr/>
    </dgm:pt>
    <dgm:pt modelId="{CFED8CDE-AC2B-4E84-94EF-85AC3D6369D9}" type="pres">
      <dgm:prSet presAssocID="{6FBF5C74-061F-4E81-9950-0F04FFC8F25E}" presName="parTx" presStyleLbl="alignNode1" presStyleIdx="1" presStyleCnt="2">
        <dgm:presLayoutVars>
          <dgm:chMax val="0"/>
          <dgm:chPref val="0"/>
          <dgm:bulletEnabled val="1"/>
        </dgm:presLayoutVars>
      </dgm:prSet>
      <dgm:spPr/>
    </dgm:pt>
    <dgm:pt modelId="{C844B5BB-9697-4C77-A6D0-D6EE44DF9372}" type="pres">
      <dgm:prSet presAssocID="{6FBF5C74-061F-4E81-9950-0F04FFC8F25E}" presName="desTx" presStyleLbl="alignAccFollowNode1" presStyleIdx="1" presStyleCnt="2">
        <dgm:presLayoutVars>
          <dgm:bulletEnabled val="1"/>
        </dgm:presLayoutVars>
      </dgm:prSet>
      <dgm:spPr/>
    </dgm:pt>
  </dgm:ptLst>
  <dgm:cxnLst>
    <dgm:cxn modelId="{CB225C08-F84B-4F40-B49C-1DAB9ACD3660}" type="presOf" srcId="{D33001BE-55B0-4E9F-AB4A-61476D5ED15A}" destId="{318C6D86-54BD-4A22-A147-A4844D1B7D32}" srcOrd="0" destOrd="0" presId="urn:microsoft.com/office/officeart/2005/8/layout/hList1"/>
    <dgm:cxn modelId="{98D00C37-A3F7-46B6-9E2C-3CA399EE41BF}" srcId="{D33001BE-55B0-4E9F-AB4A-61476D5ED15A}" destId="{0531C2B2-72CB-4A8B-9BEE-8FD45EAF088F}" srcOrd="0" destOrd="0" parTransId="{F51892CC-DFD1-4508-AE26-E66EE076B1AA}" sibTransId="{F274CF79-F47F-4F16-80AA-E78C354CEF23}"/>
    <dgm:cxn modelId="{1081D173-642B-4DD6-A7B1-E9272A026DD3}" type="presOf" srcId="{555D5B42-90A2-4256-B608-D13CF25909BC}" destId="{C844B5BB-9697-4C77-A6D0-D6EE44DF9372}" srcOrd="0" destOrd="1" presId="urn:microsoft.com/office/officeart/2005/8/layout/hList1"/>
    <dgm:cxn modelId="{5E7D8792-EADA-4C25-B412-5E9D124B9514}" srcId="{D33001BE-55B0-4E9F-AB4A-61476D5ED15A}" destId="{6FBF5C74-061F-4E81-9950-0F04FFC8F25E}" srcOrd="1" destOrd="0" parTransId="{11733075-F00C-4820-8D44-0B36F75FAB38}" sibTransId="{4F87FA21-5991-4D1D-8E32-3D1964857DB3}"/>
    <dgm:cxn modelId="{7C71F993-4E9B-40D1-89AC-034A7CFE1CB4}" srcId="{0531C2B2-72CB-4A8B-9BEE-8FD45EAF088F}" destId="{A3C80C0E-87DB-46EB-AC9B-18EBE936FF51}" srcOrd="0" destOrd="0" parTransId="{77988E6C-496B-4317-8937-5F16C588CDEA}" sibTransId="{4E775F84-DE0F-493D-9A34-BB988E8D51BC}"/>
    <dgm:cxn modelId="{A6C494AB-C208-4B75-8957-D81DBEA631EB}" srcId="{6FBF5C74-061F-4E81-9950-0F04FFC8F25E}" destId="{555D5B42-90A2-4256-B608-D13CF25909BC}" srcOrd="1" destOrd="0" parTransId="{07CF1462-0527-4444-8343-D90246E3C462}" sibTransId="{C912722D-D65C-4A75-A8C2-A4EE865C5ABB}"/>
    <dgm:cxn modelId="{AC2465AE-98D1-45AB-BEBC-9A3194ED3CEC}" type="presOf" srcId="{0531C2B2-72CB-4A8B-9BEE-8FD45EAF088F}" destId="{7AC33B96-89EC-4AB8-87B9-0ED3FBAF8815}" srcOrd="0" destOrd="0" presId="urn:microsoft.com/office/officeart/2005/8/layout/hList1"/>
    <dgm:cxn modelId="{B4422FD0-FC5C-417B-A32E-815A1D523A43}" type="presOf" srcId="{385B0B5E-8065-4AE9-835E-79C8F6527472}" destId="{C844B5BB-9697-4C77-A6D0-D6EE44DF9372}" srcOrd="0" destOrd="0" presId="urn:microsoft.com/office/officeart/2005/8/layout/hList1"/>
    <dgm:cxn modelId="{F0AF1DD4-236F-4BFA-B852-532B840CA2CA}" type="presOf" srcId="{A3C80C0E-87DB-46EB-AC9B-18EBE936FF51}" destId="{32E4FD18-328F-4DA5-B939-AA5A7485A382}" srcOrd="0" destOrd="0" presId="urn:microsoft.com/office/officeart/2005/8/layout/hList1"/>
    <dgm:cxn modelId="{2DABE8DE-22EE-4A92-BBE6-21BA44FF50EE}" type="presOf" srcId="{6FBF5C74-061F-4E81-9950-0F04FFC8F25E}" destId="{CFED8CDE-AC2B-4E84-94EF-85AC3D6369D9}" srcOrd="0" destOrd="0" presId="urn:microsoft.com/office/officeart/2005/8/layout/hList1"/>
    <dgm:cxn modelId="{25BD3EF0-D055-4B17-ABA5-594BEEE4590E}" srcId="{6FBF5C74-061F-4E81-9950-0F04FFC8F25E}" destId="{385B0B5E-8065-4AE9-835E-79C8F6527472}" srcOrd="0" destOrd="0" parTransId="{7B26BC54-E443-4E83-9BF5-0CEEEEF8133D}" sibTransId="{0C72F373-C458-4E1B-AAE8-0599320D1CE2}"/>
    <dgm:cxn modelId="{10A78ABC-3C1A-4C3A-A0F4-C48488BD7F85}" type="presParOf" srcId="{318C6D86-54BD-4A22-A147-A4844D1B7D32}" destId="{C1E24394-81B4-471D-9C14-28CC163FA0AB}" srcOrd="0" destOrd="0" presId="urn:microsoft.com/office/officeart/2005/8/layout/hList1"/>
    <dgm:cxn modelId="{70C1930A-0230-4DA8-8B44-B1DCE59189F6}" type="presParOf" srcId="{C1E24394-81B4-471D-9C14-28CC163FA0AB}" destId="{7AC33B96-89EC-4AB8-87B9-0ED3FBAF8815}" srcOrd="0" destOrd="0" presId="urn:microsoft.com/office/officeart/2005/8/layout/hList1"/>
    <dgm:cxn modelId="{22C78FF7-0C5C-4E10-9CC9-7084503773CB}" type="presParOf" srcId="{C1E24394-81B4-471D-9C14-28CC163FA0AB}" destId="{32E4FD18-328F-4DA5-B939-AA5A7485A382}" srcOrd="1" destOrd="0" presId="urn:microsoft.com/office/officeart/2005/8/layout/hList1"/>
    <dgm:cxn modelId="{301472D6-81DD-4A82-8B8D-52152A7988D7}" type="presParOf" srcId="{318C6D86-54BD-4A22-A147-A4844D1B7D32}" destId="{45276A71-4CBF-401A-BD49-BE3DA00E3E22}" srcOrd="1" destOrd="0" presId="urn:microsoft.com/office/officeart/2005/8/layout/hList1"/>
    <dgm:cxn modelId="{FB45DFB5-AE60-47AB-B761-20CE99406901}" type="presParOf" srcId="{318C6D86-54BD-4A22-A147-A4844D1B7D32}" destId="{B45BA7CB-8A07-46E2-9550-7A323520841B}" srcOrd="2" destOrd="0" presId="urn:microsoft.com/office/officeart/2005/8/layout/hList1"/>
    <dgm:cxn modelId="{20298A26-42AC-4473-9011-8E38D16DC283}" type="presParOf" srcId="{B45BA7CB-8A07-46E2-9550-7A323520841B}" destId="{CFED8CDE-AC2B-4E84-94EF-85AC3D6369D9}" srcOrd="0" destOrd="0" presId="urn:microsoft.com/office/officeart/2005/8/layout/hList1"/>
    <dgm:cxn modelId="{510BC28A-40B2-4C0F-9434-4C9C442C513D}" type="presParOf" srcId="{B45BA7CB-8A07-46E2-9550-7A323520841B}" destId="{C844B5BB-9697-4C77-A6D0-D6EE44DF937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D33001BE-55B0-4E9F-AB4A-61476D5ED15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531C2B2-72CB-4A8B-9BEE-8FD45EAF088F}">
      <dgm:prSet phldrT="[Text]"/>
      <dgm:spPr/>
      <dgm:t>
        <a:bodyPr/>
        <a:lstStyle/>
        <a:p>
          <a:r>
            <a:rPr lang="en-US" dirty="0"/>
            <a:t>Mallet LDA</a:t>
          </a:r>
        </a:p>
      </dgm:t>
    </dgm:pt>
    <dgm:pt modelId="{F51892CC-DFD1-4508-AE26-E66EE076B1AA}" type="parTrans" cxnId="{98D00C37-A3F7-46B6-9E2C-3CA399EE41BF}">
      <dgm:prSet/>
      <dgm:spPr/>
      <dgm:t>
        <a:bodyPr/>
        <a:lstStyle/>
        <a:p>
          <a:endParaRPr lang="en-US"/>
        </a:p>
      </dgm:t>
    </dgm:pt>
    <dgm:pt modelId="{F274CF79-F47F-4F16-80AA-E78C354CEF23}" type="sibTrans" cxnId="{98D00C37-A3F7-46B6-9E2C-3CA399EE41BF}">
      <dgm:prSet/>
      <dgm:spPr/>
      <dgm:t>
        <a:bodyPr/>
        <a:lstStyle/>
        <a:p>
          <a:endParaRPr lang="en-US"/>
        </a:p>
      </dgm:t>
    </dgm:pt>
    <dgm:pt modelId="{A3C80C0E-87DB-46EB-AC9B-18EBE936FF51}">
      <dgm:prSet phldrT="[Text]"/>
      <dgm:spPr/>
      <dgm:t>
        <a:bodyPr/>
        <a:lstStyle/>
        <a:p>
          <a:r>
            <a:rPr lang="en-US" dirty="0"/>
            <a:t>Best number of topics 18</a:t>
          </a:r>
        </a:p>
      </dgm:t>
    </dgm:pt>
    <dgm:pt modelId="{77988E6C-496B-4317-8937-5F16C588CDEA}" type="parTrans" cxnId="{7C71F993-4E9B-40D1-89AC-034A7CFE1CB4}">
      <dgm:prSet/>
      <dgm:spPr/>
      <dgm:t>
        <a:bodyPr/>
        <a:lstStyle/>
        <a:p>
          <a:endParaRPr lang="en-US"/>
        </a:p>
      </dgm:t>
    </dgm:pt>
    <dgm:pt modelId="{4E775F84-DE0F-493D-9A34-BB988E8D51BC}" type="sibTrans" cxnId="{7C71F993-4E9B-40D1-89AC-034A7CFE1CB4}">
      <dgm:prSet/>
      <dgm:spPr/>
      <dgm:t>
        <a:bodyPr/>
        <a:lstStyle/>
        <a:p>
          <a:endParaRPr lang="en-US"/>
        </a:p>
      </dgm:t>
    </dgm:pt>
    <dgm:pt modelId="{ED6E6596-430A-4459-8EA8-CFA6E5064698}">
      <dgm:prSet phldrT="[Text]"/>
      <dgm:spPr/>
      <dgm:t>
        <a:bodyPr/>
        <a:lstStyle/>
        <a:p>
          <a:r>
            <a:rPr lang="en-US" dirty="0"/>
            <a:t>Also 38 number of topics.</a:t>
          </a:r>
        </a:p>
      </dgm:t>
    </dgm:pt>
    <dgm:pt modelId="{FCD385A7-F91D-4C36-95B0-CFF59DD0658D}" type="parTrans" cxnId="{AAE13CBE-346B-4CFB-BCD5-AF75549C290E}">
      <dgm:prSet/>
      <dgm:spPr/>
      <dgm:t>
        <a:bodyPr/>
        <a:lstStyle/>
        <a:p>
          <a:endParaRPr lang="en-US"/>
        </a:p>
      </dgm:t>
    </dgm:pt>
    <dgm:pt modelId="{A864C11C-306A-46F3-98E8-015C1637CBC6}" type="sibTrans" cxnId="{AAE13CBE-346B-4CFB-BCD5-AF75549C290E}">
      <dgm:prSet/>
      <dgm:spPr/>
      <dgm:t>
        <a:bodyPr/>
        <a:lstStyle/>
        <a:p>
          <a:endParaRPr lang="en-US"/>
        </a:p>
      </dgm:t>
    </dgm:pt>
    <dgm:pt modelId="{318C6D86-54BD-4A22-A147-A4844D1B7D32}" type="pres">
      <dgm:prSet presAssocID="{D33001BE-55B0-4E9F-AB4A-61476D5ED15A}" presName="Name0" presStyleCnt="0">
        <dgm:presLayoutVars>
          <dgm:dir/>
          <dgm:animLvl val="lvl"/>
          <dgm:resizeHandles val="exact"/>
        </dgm:presLayoutVars>
      </dgm:prSet>
      <dgm:spPr/>
    </dgm:pt>
    <dgm:pt modelId="{C1E24394-81B4-471D-9C14-28CC163FA0AB}" type="pres">
      <dgm:prSet presAssocID="{0531C2B2-72CB-4A8B-9BEE-8FD45EAF088F}" presName="composite" presStyleCnt="0"/>
      <dgm:spPr/>
    </dgm:pt>
    <dgm:pt modelId="{7AC33B96-89EC-4AB8-87B9-0ED3FBAF8815}" type="pres">
      <dgm:prSet presAssocID="{0531C2B2-72CB-4A8B-9BEE-8FD45EAF088F}" presName="parTx" presStyleLbl="alignNode1" presStyleIdx="0" presStyleCnt="1">
        <dgm:presLayoutVars>
          <dgm:chMax val="0"/>
          <dgm:chPref val="0"/>
          <dgm:bulletEnabled val="1"/>
        </dgm:presLayoutVars>
      </dgm:prSet>
      <dgm:spPr/>
    </dgm:pt>
    <dgm:pt modelId="{32E4FD18-328F-4DA5-B939-AA5A7485A382}" type="pres">
      <dgm:prSet presAssocID="{0531C2B2-72CB-4A8B-9BEE-8FD45EAF088F}" presName="desTx" presStyleLbl="alignAccFollowNode1" presStyleIdx="0" presStyleCnt="1" custLinFactNeighborY="23440">
        <dgm:presLayoutVars>
          <dgm:bulletEnabled val="1"/>
        </dgm:presLayoutVars>
      </dgm:prSet>
      <dgm:spPr/>
    </dgm:pt>
  </dgm:ptLst>
  <dgm:cxnLst>
    <dgm:cxn modelId="{CB225C08-F84B-4F40-B49C-1DAB9ACD3660}" type="presOf" srcId="{D33001BE-55B0-4E9F-AB4A-61476D5ED15A}" destId="{318C6D86-54BD-4A22-A147-A4844D1B7D32}" srcOrd="0" destOrd="0" presId="urn:microsoft.com/office/officeart/2005/8/layout/hList1"/>
    <dgm:cxn modelId="{98D00C37-A3F7-46B6-9E2C-3CA399EE41BF}" srcId="{D33001BE-55B0-4E9F-AB4A-61476D5ED15A}" destId="{0531C2B2-72CB-4A8B-9BEE-8FD45EAF088F}" srcOrd="0" destOrd="0" parTransId="{F51892CC-DFD1-4508-AE26-E66EE076B1AA}" sibTransId="{F274CF79-F47F-4F16-80AA-E78C354CEF23}"/>
    <dgm:cxn modelId="{070B3C79-7F36-4E4F-8323-E2B617BB8617}" type="presOf" srcId="{ED6E6596-430A-4459-8EA8-CFA6E5064698}" destId="{32E4FD18-328F-4DA5-B939-AA5A7485A382}" srcOrd="0" destOrd="1" presId="urn:microsoft.com/office/officeart/2005/8/layout/hList1"/>
    <dgm:cxn modelId="{7C71F993-4E9B-40D1-89AC-034A7CFE1CB4}" srcId="{0531C2B2-72CB-4A8B-9BEE-8FD45EAF088F}" destId="{A3C80C0E-87DB-46EB-AC9B-18EBE936FF51}" srcOrd="0" destOrd="0" parTransId="{77988E6C-496B-4317-8937-5F16C588CDEA}" sibTransId="{4E775F84-DE0F-493D-9A34-BB988E8D51BC}"/>
    <dgm:cxn modelId="{AC2465AE-98D1-45AB-BEBC-9A3194ED3CEC}" type="presOf" srcId="{0531C2B2-72CB-4A8B-9BEE-8FD45EAF088F}" destId="{7AC33B96-89EC-4AB8-87B9-0ED3FBAF8815}" srcOrd="0" destOrd="0" presId="urn:microsoft.com/office/officeart/2005/8/layout/hList1"/>
    <dgm:cxn modelId="{AAE13CBE-346B-4CFB-BCD5-AF75549C290E}" srcId="{0531C2B2-72CB-4A8B-9BEE-8FD45EAF088F}" destId="{ED6E6596-430A-4459-8EA8-CFA6E5064698}" srcOrd="1" destOrd="0" parTransId="{FCD385A7-F91D-4C36-95B0-CFF59DD0658D}" sibTransId="{A864C11C-306A-46F3-98E8-015C1637CBC6}"/>
    <dgm:cxn modelId="{F0AF1DD4-236F-4BFA-B852-532B840CA2CA}" type="presOf" srcId="{A3C80C0E-87DB-46EB-AC9B-18EBE936FF51}" destId="{32E4FD18-328F-4DA5-B939-AA5A7485A382}" srcOrd="0" destOrd="0" presId="urn:microsoft.com/office/officeart/2005/8/layout/hList1"/>
    <dgm:cxn modelId="{10A78ABC-3C1A-4C3A-A0F4-C48488BD7F85}" type="presParOf" srcId="{318C6D86-54BD-4A22-A147-A4844D1B7D32}" destId="{C1E24394-81B4-471D-9C14-28CC163FA0AB}" srcOrd="0" destOrd="0" presId="urn:microsoft.com/office/officeart/2005/8/layout/hList1"/>
    <dgm:cxn modelId="{70C1930A-0230-4DA8-8B44-B1DCE59189F6}" type="presParOf" srcId="{C1E24394-81B4-471D-9C14-28CC163FA0AB}" destId="{7AC33B96-89EC-4AB8-87B9-0ED3FBAF8815}" srcOrd="0" destOrd="0" presId="urn:microsoft.com/office/officeart/2005/8/layout/hList1"/>
    <dgm:cxn modelId="{22C78FF7-0C5C-4E10-9CC9-7084503773CB}" type="presParOf" srcId="{C1E24394-81B4-471D-9C14-28CC163FA0AB}" destId="{32E4FD18-328F-4DA5-B939-AA5A7485A38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6D5FCB5C-7849-467E-AA2C-899CAD4A302D}" type="doc">
      <dgm:prSet loTypeId="urn:microsoft.com/office/officeart/2005/8/layout/vList2" loCatId="list" qsTypeId="urn:microsoft.com/office/officeart/2005/8/quickstyle/3d2" qsCatId="3D" csTypeId="urn:microsoft.com/office/officeart/2005/8/colors/accent1_3" csCatId="accent1" phldr="1"/>
      <dgm:spPr/>
      <dgm:t>
        <a:bodyPr/>
        <a:lstStyle/>
        <a:p>
          <a:endParaRPr lang="en-GB"/>
        </a:p>
      </dgm:t>
    </dgm:pt>
    <dgm:pt modelId="{59C71789-192B-4A2B-AA3F-10E29C824415}">
      <dgm:prSet phldrT="[Text]" custT="1"/>
      <dgm:spPr/>
      <dgm:t>
        <a:bodyPr/>
        <a:lstStyle/>
        <a:p>
          <a:r>
            <a:rPr lang="en-GB" sz="2000" b="1" dirty="0"/>
            <a:t>To find the best number of topics.</a:t>
          </a:r>
        </a:p>
      </dgm:t>
    </dgm:pt>
    <dgm:pt modelId="{AF3A5269-9540-4248-8B25-C88B1060D913}" type="parTrans" cxnId="{0468D098-26A2-49E6-B213-2C29F8D4B412}">
      <dgm:prSet/>
      <dgm:spPr/>
      <dgm:t>
        <a:bodyPr/>
        <a:lstStyle/>
        <a:p>
          <a:endParaRPr lang="en-GB"/>
        </a:p>
      </dgm:t>
    </dgm:pt>
    <dgm:pt modelId="{DAE87AA6-F165-495C-8F5D-32178E1D4045}" type="sibTrans" cxnId="{0468D098-26A2-49E6-B213-2C29F8D4B412}">
      <dgm:prSet/>
      <dgm:spPr/>
      <dgm:t>
        <a:bodyPr/>
        <a:lstStyle/>
        <a:p>
          <a:endParaRPr lang="en-GB"/>
        </a:p>
      </dgm:t>
    </dgm:pt>
    <dgm:pt modelId="{58FA9919-0E07-4AC4-85B4-417442E0DA9D}">
      <dgm:prSet phldrT="[Text]" custT="1"/>
      <dgm:spPr/>
      <dgm:t>
        <a:bodyPr/>
        <a:lstStyle/>
        <a:p>
          <a:r>
            <a:rPr lang="en-GB" sz="2400" b="1" dirty="0"/>
            <a:t>Link CSS with HTML in flask.</a:t>
          </a:r>
        </a:p>
      </dgm:t>
    </dgm:pt>
    <dgm:pt modelId="{75810758-AF85-432B-B027-B7395AA75835}" type="parTrans" cxnId="{C3DE7DA4-B46A-4682-A6A7-4CEF222116DD}">
      <dgm:prSet/>
      <dgm:spPr/>
      <dgm:t>
        <a:bodyPr/>
        <a:lstStyle/>
        <a:p>
          <a:endParaRPr lang="en-GB"/>
        </a:p>
      </dgm:t>
    </dgm:pt>
    <dgm:pt modelId="{48FA6370-6669-48E6-86F9-95C904E5677C}" type="sibTrans" cxnId="{C3DE7DA4-B46A-4682-A6A7-4CEF222116DD}">
      <dgm:prSet/>
      <dgm:spPr/>
      <dgm:t>
        <a:bodyPr/>
        <a:lstStyle/>
        <a:p>
          <a:endParaRPr lang="en-GB"/>
        </a:p>
      </dgm:t>
    </dgm:pt>
    <dgm:pt modelId="{EE36F356-4145-45F2-A7AA-7DB7246FF277}" type="pres">
      <dgm:prSet presAssocID="{6D5FCB5C-7849-467E-AA2C-899CAD4A302D}" presName="linear" presStyleCnt="0">
        <dgm:presLayoutVars>
          <dgm:animLvl val="lvl"/>
          <dgm:resizeHandles val="exact"/>
        </dgm:presLayoutVars>
      </dgm:prSet>
      <dgm:spPr/>
    </dgm:pt>
    <dgm:pt modelId="{C5802204-DE47-45D2-8375-660859F52C76}" type="pres">
      <dgm:prSet presAssocID="{59C71789-192B-4A2B-AA3F-10E29C824415}" presName="parentText" presStyleLbl="node1" presStyleIdx="0" presStyleCnt="2">
        <dgm:presLayoutVars>
          <dgm:chMax val="0"/>
          <dgm:bulletEnabled val="1"/>
        </dgm:presLayoutVars>
      </dgm:prSet>
      <dgm:spPr/>
    </dgm:pt>
    <dgm:pt modelId="{30C26210-F658-4FD1-8D08-53846733E911}" type="pres">
      <dgm:prSet presAssocID="{DAE87AA6-F165-495C-8F5D-32178E1D4045}" presName="spacer" presStyleCnt="0"/>
      <dgm:spPr/>
    </dgm:pt>
    <dgm:pt modelId="{70640BE9-6A3A-4E31-BA71-E51765BCAE21}" type="pres">
      <dgm:prSet presAssocID="{58FA9919-0E07-4AC4-85B4-417442E0DA9D}" presName="parentText" presStyleLbl="node1" presStyleIdx="1" presStyleCnt="2">
        <dgm:presLayoutVars>
          <dgm:chMax val="0"/>
          <dgm:bulletEnabled val="1"/>
        </dgm:presLayoutVars>
      </dgm:prSet>
      <dgm:spPr/>
    </dgm:pt>
  </dgm:ptLst>
  <dgm:cxnLst>
    <dgm:cxn modelId="{21F71D01-2080-4F48-ABC5-D3AA1973C70F}" type="presOf" srcId="{59C71789-192B-4A2B-AA3F-10E29C824415}" destId="{C5802204-DE47-45D2-8375-660859F52C76}" srcOrd="0" destOrd="0" presId="urn:microsoft.com/office/officeart/2005/8/layout/vList2"/>
    <dgm:cxn modelId="{37B60546-7CD8-4D51-B117-8AC74F3BB8D8}" type="presOf" srcId="{58FA9919-0E07-4AC4-85B4-417442E0DA9D}" destId="{70640BE9-6A3A-4E31-BA71-E51765BCAE21}" srcOrd="0" destOrd="0" presId="urn:microsoft.com/office/officeart/2005/8/layout/vList2"/>
    <dgm:cxn modelId="{99B35E76-75CC-405C-9E19-6052928909F6}" type="presOf" srcId="{6D5FCB5C-7849-467E-AA2C-899CAD4A302D}" destId="{EE36F356-4145-45F2-A7AA-7DB7246FF277}" srcOrd="0" destOrd="0" presId="urn:microsoft.com/office/officeart/2005/8/layout/vList2"/>
    <dgm:cxn modelId="{0468D098-26A2-49E6-B213-2C29F8D4B412}" srcId="{6D5FCB5C-7849-467E-AA2C-899CAD4A302D}" destId="{59C71789-192B-4A2B-AA3F-10E29C824415}" srcOrd="0" destOrd="0" parTransId="{AF3A5269-9540-4248-8B25-C88B1060D913}" sibTransId="{DAE87AA6-F165-495C-8F5D-32178E1D4045}"/>
    <dgm:cxn modelId="{C3DE7DA4-B46A-4682-A6A7-4CEF222116DD}" srcId="{6D5FCB5C-7849-467E-AA2C-899CAD4A302D}" destId="{58FA9919-0E07-4AC4-85B4-417442E0DA9D}" srcOrd="1" destOrd="0" parTransId="{75810758-AF85-432B-B027-B7395AA75835}" sibTransId="{48FA6370-6669-48E6-86F9-95C904E5677C}"/>
    <dgm:cxn modelId="{DD23ADD7-5B13-456C-BC51-3571D010F3AD}" type="presParOf" srcId="{EE36F356-4145-45F2-A7AA-7DB7246FF277}" destId="{C5802204-DE47-45D2-8375-660859F52C76}" srcOrd="0" destOrd="0" presId="urn:microsoft.com/office/officeart/2005/8/layout/vList2"/>
    <dgm:cxn modelId="{10A0B4A5-F4F0-4B4A-983F-D0B4C3170914}" type="presParOf" srcId="{EE36F356-4145-45F2-A7AA-7DB7246FF277}" destId="{30C26210-F658-4FD1-8D08-53846733E911}" srcOrd="1" destOrd="0" presId="urn:microsoft.com/office/officeart/2005/8/layout/vList2"/>
    <dgm:cxn modelId="{457852F5-2FC9-4107-BCDC-B0606CB08889}" type="presParOf" srcId="{EE36F356-4145-45F2-A7AA-7DB7246FF277}" destId="{70640BE9-6A3A-4E31-BA71-E51765BCAE2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D9C8A-8C1C-495F-9B4A-DDE74B138FBA}">
      <dsp:nvSpPr>
        <dsp:cNvPr id="0" name=""/>
        <dsp:cNvSpPr/>
      </dsp:nvSpPr>
      <dsp:spPr>
        <a:xfrm rot="5400000">
          <a:off x="1722610" y="925323"/>
          <a:ext cx="796496" cy="906782"/>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B2039A23-F8A6-4984-8E3E-1658D8D2FEC1}">
      <dsp:nvSpPr>
        <dsp:cNvPr id="0" name=""/>
        <dsp:cNvSpPr/>
      </dsp:nvSpPr>
      <dsp:spPr>
        <a:xfrm>
          <a:off x="1594088" y="21762"/>
          <a:ext cx="1340830" cy="938537"/>
        </a:xfrm>
        <a:prstGeom prst="roundRect">
          <a:avLst>
            <a:gd name="adj" fmla="val 166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b="1" kern="1200" dirty="0"/>
            <a:t>Introduction</a:t>
          </a:r>
        </a:p>
      </dsp:txBody>
      <dsp:txXfrm>
        <a:off x="1639912" y="67586"/>
        <a:ext cx="1249182" cy="846889"/>
      </dsp:txXfrm>
    </dsp:sp>
    <dsp:sp modelId="{00E5FD77-1931-4B8E-BC47-D6847640150C}">
      <dsp:nvSpPr>
        <dsp:cNvPr id="0" name=""/>
        <dsp:cNvSpPr/>
      </dsp:nvSpPr>
      <dsp:spPr>
        <a:xfrm>
          <a:off x="2852417" y="131902"/>
          <a:ext cx="975192" cy="758567"/>
        </a:xfrm>
        <a:prstGeom prst="rect">
          <a:avLst/>
        </a:prstGeom>
        <a:noFill/>
        <a:ln>
          <a:noFill/>
        </a:ln>
        <a:effectLst/>
      </dsp:spPr>
      <dsp:style>
        <a:lnRef idx="0">
          <a:scrgbClr r="0" g="0" b="0"/>
        </a:lnRef>
        <a:fillRef idx="0">
          <a:scrgbClr r="0" g="0" b="0"/>
        </a:fillRef>
        <a:effectRef idx="0">
          <a:scrgbClr r="0" g="0" b="0"/>
        </a:effectRef>
        <a:fontRef idx="minor"/>
      </dsp:style>
    </dsp:sp>
    <dsp:sp modelId="{1B675761-B48B-4906-823B-AF734869D723}">
      <dsp:nvSpPr>
        <dsp:cNvPr id="0" name=""/>
        <dsp:cNvSpPr/>
      </dsp:nvSpPr>
      <dsp:spPr>
        <a:xfrm rot="5400000">
          <a:off x="2834301" y="1979610"/>
          <a:ext cx="796496" cy="906782"/>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8B34764B-55F9-4CDC-BE7E-8392BD228D1F}">
      <dsp:nvSpPr>
        <dsp:cNvPr id="0" name=""/>
        <dsp:cNvSpPr/>
      </dsp:nvSpPr>
      <dsp:spPr>
        <a:xfrm>
          <a:off x="2623277" y="1096679"/>
          <a:ext cx="1340830" cy="938537"/>
        </a:xfrm>
        <a:prstGeom prst="roundRect">
          <a:avLst>
            <a:gd name="adj" fmla="val 166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b="1" kern="1200" dirty="0"/>
            <a:t>Pre-processing </a:t>
          </a:r>
        </a:p>
      </dsp:txBody>
      <dsp:txXfrm>
        <a:off x="2669101" y="1142503"/>
        <a:ext cx="1249182" cy="846889"/>
      </dsp:txXfrm>
    </dsp:sp>
    <dsp:sp modelId="{DE5F615D-4313-4F89-8273-DF521F02E0EB}">
      <dsp:nvSpPr>
        <dsp:cNvPr id="0" name=""/>
        <dsp:cNvSpPr/>
      </dsp:nvSpPr>
      <dsp:spPr>
        <a:xfrm>
          <a:off x="3964108" y="1186190"/>
          <a:ext cx="975192" cy="758567"/>
        </a:xfrm>
        <a:prstGeom prst="rect">
          <a:avLst/>
        </a:prstGeom>
        <a:noFill/>
        <a:ln>
          <a:noFill/>
        </a:ln>
        <a:effectLst/>
      </dsp:spPr>
      <dsp:style>
        <a:lnRef idx="0">
          <a:scrgbClr r="0" g="0" b="0"/>
        </a:lnRef>
        <a:fillRef idx="0">
          <a:scrgbClr r="0" g="0" b="0"/>
        </a:fillRef>
        <a:effectRef idx="0">
          <a:scrgbClr r="0" g="0" b="0"/>
        </a:effectRef>
        <a:fontRef idx="minor"/>
      </dsp:style>
    </dsp:sp>
    <dsp:sp modelId="{BCA2ED16-5313-4A0C-A284-96B317EFEEA7}">
      <dsp:nvSpPr>
        <dsp:cNvPr id="0" name=""/>
        <dsp:cNvSpPr/>
      </dsp:nvSpPr>
      <dsp:spPr>
        <a:xfrm rot="5400000">
          <a:off x="3945991" y="3033898"/>
          <a:ext cx="796496" cy="906782"/>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A355A762-9203-4304-B8DD-B9EB9786FE8A}">
      <dsp:nvSpPr>
        <dsp:cNvPr id="0" name=""/>
        <dsp:cNvSpPr/>
      </dsp:nvSpPr>
      <dsp:spPr>
        <a:xfrm>
          <a:off x="3734968" y="2150966"/>
          <a:ext cx="1340830" cy="938537"/>
        </a:xfrm>
        <a:prstGeom prst="roundRect">
          <a:avLst>
            <a:gd name="adj" fmla="val 166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b="1" kern="1200" dirty="0"/>
            <a:t>Topic modelling</a:t>
          </a:r>
        </a:p>
      </dsp:txBody>
      <dsp:txXfrm>
        <a:off x="3780792" y="2196790"/>
        <a:ext cx="1249182" cy="846889"/>
      </dsp:txXfrm>
    </dsp:sp>
    <dsp:sp modelId="{A8198400-517D-4D4F-8CF5-0FB3EF0D3A44}">
      <dsp:nvSpPr>
        <dsp:cNvPr id="0" name=""/>
        <dsp:cNvSpPr/>
      </dsp:nvSpPr>
      <dsp:spPr>
        <a:xfrm>
          <a:off x="5075799" y="2240477"/>
          <a:ext cx="975192" cy="758567"/>
        </a:xfrm>
        <a:prstGeom prst="rect">
          <a:avLst/>
        </a:prstGeom>
        <a:noFill/>
        <a:ln>
          <a:noFill/>
        </a:ln>
        <a:effectLst/>
      </dsp:spPr>
      <dsp:style>
        <a:lnRef idx="0">
          <a:scrgbClr r="0" g="0" b="0"/>
        </a:lnRef>
        <a:fillRef idx="0">
          <a:scrgbClr r="0" g="0" b="0"/>
        </a:fillRef>
        <a:effectRef idx="0">
          <a:scrgbClr r="0" g="0" b="0"/>
        </a:effectRef>
        <a:fontRef idx="minor"/>
      </dsp:style>
    </dsp:sp>
    <dsp:sp modelId="{44517668-9562-4962-88C9-D4BC1E8BDD8C}">
      <dsp:nvSpPr>
        <dsp:cNvPr id="0" name=""/>
        <dsp:cNvSpPr/>
      </dsp:nvSpPr>
      <dsp:spPr>
        <a:xfrm rot="5400000">
          <a:off x="5057682" y="4088186"/>
          <a:ext cx="796496" cy="906782"/>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890FD56-8328-48C5-9209-9FEC55026328}">
      <dsp:nvSpPr>
        <dsp:cNvPr id="0" name=""/>
        <dsp:cNvSpPr/>
      </dsp:nvSpPr>
      <dsp:spPr>
        <a:xfrm>
          <a:off x="4867281" y="3225883"/>
          <a:ext cx="1340830" cy="938537"/>
        </a:xfrm>
        <a:prstGeom prst="roundRect">
          <a:avLst>
            <a:gd name="adj" fmla="val 166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b="1" kern="1200" dirty="0"/>
            <a:t>Recommendation </a:t>
          </a:r>
          <a:r>
            <a:rPr lang="en-GB" sz="900" b="1" kern="1200" dirty="0" err="1"/>
            <a:t>sestym</a:t>
          </a:r>
          <a:endParaRPr lang="en-GB" sz="900" b="1" kern="1200" dirty="0"/>
        </a:p>
      </dsp:txBody>
      <dsp:txXfrm>
        <a:off x="4913105" y="3271707"/>
        <a:ext cx="1249182" cy="846889"/>
      </dsp:txXfrm>
    </dsp:sp>
    <dsp:sp modelId="{31CEDB51-48E4-4815-A86C-69C31FDD17E5}">
      <dsp:nvSpPr>
        <dsp:cNvPr id="0" name=""/>
        <dsp:cNvSpPr/>
      </dsp:nvSpPr>
      <dsp:spPr>
        <a:xfrm>
          <a:off x="6187490" y="3294765"/>
          <a:ext cx="975192" cy="758567"/>
        </a:xfrm>
        <a:prstGeom prst="rect">
          <a:avLst/>
        </a:prstGeom>
        <a:noFill/>
        <a:ln>
          <a:noFill/>
        </a:ln>
        <a:effectLst/>
      </dsp:spPr>
      <dsp:style>
        <a:lnRef idx="0">
          <a:scrgbClr r="0" g="0" b="0"/>
        </a:lnRef>
        <a:fillRef idx="0">
          <a:scrgbClr r="0" g="0" b="0"/>
        </a:fillRef>
        <a:effectRef idx="0">
          <a:scrgbClr r="0" g="0" b="0"/>
        </a:effectRef>
        <a:fontRef idx="minor"/>
      </dsp:style>
    </dsp:sp>
    <dsp:sp modelId="{A8DB3DDC-1A8F-42FD-BC8B-94866DB05FDC}">
      <dsp:nvSpPr>
        <dsp:cNvPr id="0" name=""/>
        <dsp:cNvSpPr/>
      </dsp:nvSpPr>
      <dsp:spPr>
        <a:xfrm rot="5400000">
          <a:off x="6169373" y="5142473"/>
          <a:ext cx="796496" cy="906782"/>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70CE66F5-8485-4C28-ACA8-67179BDAE413}">
      <dsp:nvSpPr>
        <dsp:cNvPr id="0" name=""/>
        <dsp:cNvSpPr/>
      </dsp:nvSpPr>
      <dsp:spPr>
        <a:xfrm>
          <a:off x="5958350" y="4259542"/>
          <a:ext cx="1340830" cy="938537"/>
        </a:xfrm>
        <a:prstGeom prst="roundRect">
          <a:avLst>
            <a:gd name="adj" fmla="val 166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b="1" kern="1200" dirty="0"/>
            <a:t>Deployment</a:t>
          </a:r>
        </a:p>
      </dsp:txBody>
      <dsp:txXfrm>
        <a:off x="6004174" y="4305366"/>
        <a:ext cx="1249182" cy="846889"/>
      </dsp:txXfrm>
    </dsp:sp>
    <dsp:sp modelId="{D28808BD-A1AA-4F4C-BA1A-81393A7E99B1}">
      <dsp:nvSpPr>
        <dsp:cNvPr id="0" name=""/>
        <dsp:cNvSpPr/>
      </dsp:nvSpPr>
      <dsp:spPr>
        <a:xfrm>
          <a:off x="7299181" y="4349053"/>
          <a:ext cx="975192" cy="758567"/>
        </a:xfrm>
        <a:prstGeom prst="rect">
          <a:avLst/>
        </a:prstGeom>
        <a:noFill/>
        <a:ln>
          <a:noFill/>
        </a:ln>
        <a:effectLst/>
      </dsp:spPr>
      <dsp:style>
        <a:lnRef idx="0">
          <a:scrgbClr r="0" g="0" b="0"/>
        </a:lnRef>
        <a:fillRef idx="0">
          <a:scrgbClr r="0" g="0" b="0"/>
        </a:fillRef>
        <a:effectRef idx="0">
          <a:scrgbClr r="0" g="0" b="0"/>
        </a:effectRef>
        <a:fontRef idx="minor"/>
      </dsp:style>
    </dsp:sp>
    <dsp:sp modelId="{CFC3616A-D518-4C03-A5C9-EFFDFC0FE2A1}">
      <dsp:nvSpPr>
        <dsp:cNvPr id="0" name=""/>
        <dsp:cNvSpPr/>
      </dsp:nvSpPr>
      <dsp:spPr>
        <a:xfrm>
          <a:off x="7070041" y="5313829"/>
          <a:ext cx="1340830" cy="938537"/>
        </a:xfrm>
        <a:prstGeom prst="roundRect">
          <a:avLst>
            <a:gd name="adj" fmla="val 166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b="1" kern="1200" dirty="0"/>
            <a:t>Conclusion</a:t>
          </a:r>
        </a:p>
      </dsp:txBody>
      <dsp:txXfrm>
        <a:off x="7115865" y="5359653"/>
        <a:ext cx="1249182" cy="846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C28C9-29AD-4A2C-85DB-1B05E5208086}">
      <dsp:nvSpPr>
        <dsp:cNvPr id="0" name=""/>
        <dsp:cNvSpPr/>
      </dsp:nvSpPr>
      <dsp:spPr>
        <a:xfrm rot="5400000">
          <a:off x="2592162" y="411319"/>
          <a:ext cx="1702457" cy="1481138"/>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GB" sz="1050" b="1" kern="1200" dirty="0"/>
            <a:t>Removal </a:t>
          </a:r>
          <a:r>
            <a:rPr lang="en-GB" sz="1050" b="1" kern="1200" dirty="0" err="1"/>
            <a:t>stopwords</a:t>
          </a:r>
          <a:endParaRPr lang="en-GB" sz="1050" b="1" kern="1200" dirty="0"/>
        </a:p>
      </dsp:txBody>
      <dsp:txXfrm rot="-5400000">
        <a:off x="2933632" y="565960"/>
        <a:ext cx="1019516" cy="1171857"/>
      </dsp:txXfrm>
    </dsp:sp>
    <dsp:sp modelId="{F485CE4F-2830-4FF8-971B-D617EEEBFAE6}">
      <dsp:nvSpPr>
        <dsp:cNvPr id="0" name=""/>
        <dsp:cNvSpPr/>
      </dsp:nvSpPr>
      <dsp:spPr>
        <a:xfrm>
          <a:off x="4228905" y="641151"/>
          <a:ext cx="1899942" cy="1021474"/>
        </a:xfrm>
        <a:prstGeom prst="rect">
          <a:avLst/>
        </a:prstGeom>
        <a:noFill/>
        <a:ln>
          <a:noFill/>
        </a:ln>
        <a:effectLst/>
      </dsp:spPr>
      <dsp:style>
        <a:lnRef idx="0">
          <a:scrgbClr r="0" g="0" b="0"/>
        </a:lnRef>
        <a:fillRef idx="0">
          <a:scrgbClr r="0" g="0" b="0"/>
        </a:fillRef>
        <a:effectRef idx="0">
          <a:scrgbClr r="0" g="0" b="0"/>
        </a:effectRef>
        <a:fontRef idx="minor"/>
      </dsp:style>
    </dsp:sp>
    <dsp:sp modelId="{CE259D90-566F-4BB9-9020-40B9B79E45DB}">
      <dsp:nvSpPr>
        <dsp:cNvPr id="0" name=""/>
        <dsp:cNvSpPr/>
      </dsp:nvSpPr>
      <dsp:spPr>
        <a:xfrm rot="5400000">
          <a:off x="992532" y="411319"/>
          <a:ext cx="1702457" cy="1481138"/>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r>
            <a:rPr lang="en-GB" sz="1050" b="1" kern="1200" dirty="0"/>
            <a:t>Removal </a:t>
          </a:r>
          <a:r>
            <a:rPr lang="en-GB" sz="1050" b="1" kern="1200" dirty="0" err="1"/>
            <a:t>punct</a:t>
          </a:r>
          <a:endParaRPr lang="en-GB" sz="1050" b="1" kern="1200" dirty="0"/>
        </a:p>
      </dsp:txBody>
      <dsp:txXfrm rot="-5400000">
        <a:off x="1334002" y="565960"/>
        <a:ext cx="1019516" cy="1171857"/>
      </dsp:txXfrm>
    </dsp:sp>
    <dsp:sp modelId="{1A2B253E-A72E-4050-B494-63F8EC1C0AEE}">
      <dsp:nvSpPr>
        <dsp:cNvPr id="0" name=""/>
        <dsp:cNvSpPr/>
      </dsp:nvSpPr>
      <dsp:spPr>
        <a:xfrm rot="5400000">
          <a:off x="1789283" y="1856365"/>
          <a:ext cx="1702457" cy="1481138"/>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GB" sz="1050" b="1" kern="1200" dirty="0" err="1"/>
            <a:t>Lematization</a:t>
          </a:r>
          <a:endParaRPr lang="en-GB" sz="1050" b="1" kern="1200" dirty="0"/>
        </a:p>
      </dsp:txBody>
      <dsp:txXfrm rot="-5400000">
        <a:off x="2130753" y="2011006"/>
        <a:ext cx="1019516" cy="1171857"/>
      </dsp:txXfrm>
    </dsp:sp>
    <dsp:sp modelId="{39BB497E-407F-4D1B-A1EE-0BB2EC6E8A78}">
      <dsp:nvSpPr>
        <dsp:cNvPr id="0" name=""/>
        <dsp:cNvSpPr/>
      </dsp:nvSpPr>
      <dsp:spPr>
        <a:xfrm>
          <a:off x="0" y="2086197"/>
          <a:ext cx="1838654" cy="1021474"/>
        </a:xfrm>
        <a:prstGeom prst="rect">
          <a:avLst/>
        </a:prstGeom>
        <a:noFill/>
        <a:ln>
          <a:noFill/>
        </a:ln>
        <a:effectLst/>
      </dsp:spPr>
      <dsp:style>
        <a:lnRef idx="0">
          <a:scrgbClr r="0" g="0" b="0"/>
        </a:lnRef>
        <a:fillRef idx="0">
          <a:scrgbClr r="0" g="0" b="0"/>
        </a:fillRef>
        <a:effectRef idx="0">
          <a:scrgbClr r="0" g="0" b="0"/>
        </a:effectRef>
        <a:fontRef idx="minor"/>
      </dsp:style>
    </dsp:sp>
    <dsp:sp modelId="{0A8EAD88-2212-4E72-9147-41951866F976}">
      <dsp:nvSpPr>
        <dsp:cNvPr id="0" name=""/>
        <dsp:cNvSpPr/>
      </dsp:nvSpPr>
      <dsp:spPr>
        <a:xfrm rot="5400000">
          <a:off x="3388912" y="1856365"/>
          <a:ext cx="1702457" cy="1481138"/>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r>
            <a:rPr lang="en-GB" sz="1050" b="1" kern="1200" dirty="0"/>
            <a:t>Numbers</a:t>
          </a:r>
        </a:p>
      </dsp:txBody>
      <dsp:txXfrm rot="-5400000">
        <a:off x="3730382" y="2011006"/>
        <a:ext cx="1019516" cy="1171857"/>
      </dsp:txXfrm>
    </dsp:sp>
    <dsp:sp modelId="{AC93F6C1-0782-40AE-8231-743D9F15BC38}">
      <dsp:nvSpPr>
        <dsp:cNvPr id="0" name=""/>
        <dsp:cNvSpPr/>
      </dsp:nvSpPr>
      <dsp:spPr>
        <a:xfrm rot="5400000">
          <a:off x="2592162" y="3301412"/>
          <a:ext cx="1702457" cy="1481138"/>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GB" sz="1050" b="1" kern="1200" dirty="0"/>
            <a:t>Lower casing</a:t>
          </a:r>
        </a:p>
      </dsp:txBody>
      <dsp:txXfrm rot="-5400000">
        <a:off x="2933632" y="3456053"/>
        <a:ext cx="1019516" cy="1171857"/>
      </dsp:txXfrm>
    </dsp:sp>
    <dsp:sp modelId="{5964A791-A1ED-40B0-A1B0-A8F5F7E77695}">
      <dsp:nvSpPr>
        <dsp:cNvPr id="0" name=""/>
        <dsp:cNvSpPr/>
      </dsp:nvSpPr>
      <dsp:spPr>
        <a:xfrm>
          <a:off x="4228905" y="3531243"/>
          <a:ext cx="1899942" cy="1021474"/>
        </a:xfrm>
        <a:prstGeom prst="rect">
          <a:avLst/>
        </a:prstGeom>
        <a:noFill/>
        <a:ln>
          <a:noFill/>
        </a:ln>
        <a:effectLst/>
      </dsp:spPr>
      <dsp:style>
        <a:lnRef idx="0">
          <a:scrgbClr r="0" g="0" b="0"/>
        </a:lnRef>
        <a:fillRef idx="0">
          <a:scrgbClr r="0" g="0" b="0"/>
        </a:fillRef>
        <a:effectRef idx="0">
          <a:scrgbClr r="0" g="0" b="0"/>
        </a:effectRef>
        <a:fontRef idx="minor"/>
      </dsp:style>
    </dsp:sp>
    <dsp:sp modelId="{6F1C0D8C-A446-4DC2-B9D7-A37CF501D55D}">
      <dsp:nvSpPr>
        <dsp:cNvPr id="0" name=""/>
        <dsp:cNvSpPr/>
      </dsp:nvSpPr>
      <dsp:spPr>
        <a:xfrm rot="5400000">
          <a:off x="992532" y="3301412"/>
          <a:ext cx="1702457" cy="1481138"/>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r>
            <a:rPr lang="en-GB" sz="1050" b="1" kern="1200" dirty="0"/>
            <a:t>Removal special</a:t>
          </a:r>
        </a:p>
      </dsp:txBody>
      <dsp:txXfrm rot="-5400000">
        <a:off x="1334002" y="3456053"/>
        <a:ext cx="1019516" cy="11718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33B96-89EC-4AB8-87B9-0ED3FBAF8815}">
      <dsp:nvSpPr>
        <dsp:cNvPr id="0" name=""/>
        <dsp:cNvSpPr/>
      </dsp:nvSpPr>
      <dsp:spPr>
        <a:xfrm>
          <a:off x="51" y="32584"/>
          <a:ext cx="4891243" cy="5354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LSA Model</a:t>
          </a:r>
        </a:p>
      </dsp:txBody>
      <dsp:txXfrm>
        <a:off x="51" y="32584"/>
        <a:ext cx="4891243" cy="535440"/>
      </dsp:txXfrm>
    </dsp:sp>
    <dsp:sp modelId="{32E4FD18-328F-4DA5-B939-AA5A7485A382}">
      <dsp:nvSpPr>
        <dsp:cNvPr id="0" name=""/>
        <dsp:cNvSpPr/>
      </dsp:nvSpPr>
      <dsp:spPr>
        <a:xfrm>
          <a:off x="51" y="568024"/>
          <a:ext cx="4891243" cy="107329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Number of topics 7</a:t>
          </a:r>
        </a:p>
      </dsp:txBody>
      <dsp:txXfrm>
        <a:off x="51" y="568024"/>
        <a:ext cx="4891243" cy="1073295"/>
      </dsp:txXfrm>
    </dsp:sp>
    <dsp:sp modelId="{CFED8CDE-AC2B-4E84-94EF-85AC3D6369D9}">
      <dsp:nvSpPr>
        <dsp:cNvPr id="0" name=""/>
        <dsp:cNvSpPr/>
      </dsp:nvSpPr>
      <dsp:spPr>
        <a:xfrm>
          <a:off x="5576069" y="32584"/>
          <a:ext cx="4891243" cy="5354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0" kern="1200" dirty="0" err="1"/>
            <a:t>Gensim</a:t>
          </a:r>
          <a:r>
            <a:rPr lang="en-US" sz="1700" b="0" kern="1200" dirty="0"/>
            <a:t> </a:t>
          </a:r>
          <a:r>
            <a:rPr lang="en-US" sz="1700" kern="1200" dirty="0"/>
            <a:t>LDA Model</a:t>
          </a:r>
        </a:p>
      </dsp:txBody>
      <dsp:txXfrm>
        <a:off x="5576069" y="32584"/>
        <a:ext cx="4891243" cy="535440"/>
      </dsp:txXfrm>
    </dsp:sp>
    <dsp:sp modelId="{C844B5BB-9697-4C77-A6D0-D6EE44DF9372}">
      <dsp:nvSpPr>
        <dsp:cNvPr id="0" name=""/>
        <dsp:cNvSpPr/>
      </dsp:nvSpPr>
      <dsp:spPr>
        <a:xfrm>
          <a:off x="5576069" y="568024"/>
          <a:ext cx="4891243" cy="107329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Number of topics 18</a:t>
          </a:r>
        </a:p>
        <a:p>
          <a:pPr marL="171450" lvl="1" indent="-171450" algn="l" defTabSz="755650">
            <a:lnSpc>
              <a:spcPct val="90000"/>
            </a:lnSpc>
            <a:spcBef>
              <a:spcPct val="0"/>
            </a:spcBef>
            <a:spcAft>
              <a:spcPct val="15000"/>
            </a:spcAft>
            <a:buChar char="•"/>
          </a:pPr>
          <a:r>
            <a:rPr lang="en-US" sz="1700" kern="1200" dirty="0"/>
            <a:t>38 number of topics</a:t>
          </a:r>
        </a:p>
      </dsp:txBody>
      <dsp:txXfrm>
        <a:off x="5576069" y="568024"/>
        <a:ext cx="4891243" cy="10732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33B96-89EC-4AB8-87B9-0ED3FBAF8815}">
      <dsp:nvSpPr>
        <dsp:cNvPr id="0" name=""/>
        <dsp:cNvSpPr/>
      </dsp:nvSpPr>
      <dsp:spPr>
        <a:xfrm>
          <a:off x="0" y="6167"/>
          <a:ext cx="5575733" cy="5718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Mallet LDA</a:t>
          </a:r>
        </a:p>
      </dsp:txBody>
      <dsp:txXfrm>
        <a:off x="0" y="6167"/>
        <a:ext cx="5575733" cy="571896"/>
      </dsp:txXfrm>
    </dsp:sp>
    <dsp:sp modelId="{32E4FD18-328F-4DA5-B939-AA5A7485A382}">
      <dsp:nvSpPr>
        <dsp:cNvPr id="0" name=""/>
        <dsp:cNvSpPr/>
      </dsp:nvSpPr>
      <dsp:spPr>
        <a:xfrm>
          <a:off x="0" y="584231"/>
          <a:ext cx="5575733" cy="11364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Best number of topics 18</a:t>
          </a:r>
        </a:p>
        <a:p>
          <a:pPr marL="171450" lvl="1" indent="-171450" algn="l" defTabSz="800100">
            <a:lnSpc>
              <a:spcPct val="90000"/>
            </a:lnSpc>
            <a:spcBef>
              <a:spcPct val="0"/>
            </a:spcBef>
            <a:spcAft>
              <a:spcPct val="15000"/>
            </a:spcAft>
            <a:buChar char="•"/>
          </a:pPr>
          <a:r>
            <a:rPr lang="en-US" sz="1800" kern="1200" dirty="0"/>
            <a:t>Also 38 number of topics.</a:t>
          </a:r>
        </a:p>
      </dsp:txBody>
      <dsp:txXfrm>
        <a:off x="0" y="584231"/>
        <a:ext cx="5575733" cy="11364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02204-DE47-45D2-8375-660859F52C76}">
      <dsp:nvSpPr>
        <dsp:cNvPr id="0" name=""/>
        <dsp:cNvSpPr/>
      </dsp:nvSpPr>
      <dsp:spPr>
        <a:xfrm>
          <a:off x="0" y="425405"/>
          <a:ext cx="5205951" cy="1216800"/>
        </a:xfrm>
        <a:prstGeom prst="roundRect">
          <a:avLst/>
        </a:prstGeom>
        <a:gradFill rotWithShape="0">
          <a:gsLst>
            <a:gs pos="0">
              <a:schemeClr val="accent1">
                <a:shade val="80000"/>
                <a:hueOff val="0"/>
                <a:satOff val="0"/>
                <a:lumOff val="0"/>
                <a:alphaOff val="0"/>
                <a:tint val="94000"/>
                <a:satMod val="103000"/>
                <a:lumMod val="102000"/>
              </a:schemeClr>
            </a:gs>
            <a:gs pos="50000">
              <a:schemeClr val="accent1">
                <a:shade val="80000"/>
                <a:hueOff val="0"/>
                <a:satOff val="0"/>
                <a:lumOff val="0"/>
                <a:alphaOff val="0"/>
                <a:shade val="100000"/>
                <a:satMod val="110000"/>
                <a:lumMod val="100000"/>
              </a:schemeClr>
            </a:gs>
            <a:gs pos="100000">
              <a:schemeClr val="accent1">
                <a:shade val="80000"/>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To find the best number of topics.</a:t>
          </a:r>
        </a:p>
      </dsp:txBody>
      <dsp:txXfrm>
        <a:off x="59399" y="484804"/>
        <a:ext cx="5087153" cy="1098002"/>
      </dsp:txXfrm>
    </dsp:sp>
    <dsp:sp modelId="{70640BE9-6A3A-4E31-BA71-E51765BCAE21}">
      <dsp:nvSpPr>
        <dsp:cNvPr id="0" name=""/>
        <dsp:cNvSpPr/>
      </dsp:nvSpPr>
      <dsp:spPr>
        <a:xfrm>
          <a:off x="0" y="1829406"/>
          <a:ext cx="5205951" cy="1216800"/>
        </a:xfrm>
        <a:prstGeom prst="roundRect">
          <a:avLst/>
        </a:prstGeom>
        <a:gradFill rotWithShape="0">
          <a:gsLst>
            <a:gs pos="0">
              <a:schemeClr val="accent1">
                <a:shade val="80000"/>
                <a:hueOff val="-179506"/>
                <a:satOff val="7339"/>
                <a:lumOff val="26605"/>
                <a:alphaOff val="0"/>
                <a:tint val="94000"/>
                <a:satMod val="103000"/>
                <a:lumMod val="102000"/>
              </a:schemeClr>
            </a:gs>
            <a:gs pos="50000">
              <a:schemeClr val="accent1">
                <a:shade val="80000"/>
                <a:hueOff val="-179506"/>
                <a:satOff val="7339"/>
                <a:lumOff val="26605"/>
                <a:alphaOff val="0"/>
                <a:shade val="100000"/>
                <a:satMod val="110000"/>
                <a:lumMod val="100000"/>
              </a:schemeClr>
            </a:gs>
            <a:gs pos="100000">
              <a:schemeClr val="accent1">
                <a:shade val="80000"/>
                <a:hueOff val="-179506"/>
                <a:satOff val="7339"/>
                <a:lumOff val="26605"/>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kern="1200" dirty="0"/>
            <a:t>Link CSS with HTML in flask.</a:t>
          </a:r>
        </a:p>
      </dsp:txBody>
      <dsp:txXfrm>
        <a:off x="59399" y="1888805"/>
        <a:ext cx="5087153"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531830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08401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454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59662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1/2/2022</a:t>
            </a:fld>
            <a:endParaRPr lang="en-US" dirty="0"/>
          </a:p>
        </p:txBody>
      </p:sp>
    </p:spTree>
    <p:extLst>
      <p:ext uri="{BB962C8B-B14F-4D97-AF65-F5344CB8AC3E}">
        <p14:creationId xmlns:p14="http://schemas.microsoft.com/office/powerpoint/2010/main" val="3158285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18641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5813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36576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53452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80382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32766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03949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7" r:id="rId6"/>
    <p:sldLayoutId id="2147483723" r:id="rId7"/>
    <p:sldLayoutId id="2147483724" r:id="rId8"/>
    <p:sldLayoutId id="2147483725" r:id="rId9"/>
    <p:sldLayoutId id="2147483726" r:id="rId10"/>
    <p:sldLayoutId id="2147483728"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reesvg.org/male-anime-character" TargetMode="Externa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hyperlink" Target="https://www.newgrounds.com/art/view/aleunam/naruto-character-from-the-anime-naruto"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ocialbrite.org/2013/05/14/five-creative-ways-to-thank-your-facebook-fans/"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whatsageek.com/anime/one-punch-man-anime-premiere-october" TargetMode="External"/><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maxpixel.net/Naruto-Male-Cartoon-Manga-Character-Anime-Young-5478935"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allwhitebackground.com/anime-kakashi-wallpapers.html"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CBAF002-89C4-4558-A601-2A0840220234}"/>
              </a:ext>
            </a:extLst>
          </p:cNvPr>
          <p:cNvSpPr>
            <a:spLocks noGrp="1"/>
          </p:cNvSpPr>
          <p:nvPr>
            <p:ph type="ctrTitle"/>
          </p:nvPr>
        </p:nvSpPr>
        <p:spPr>
          <a:xfrm>
            <a:off x="259310" y="-269401"/>
            <a:ext cx="6082113" cy="3066706"/>
          </a:xfrm>
        </p:spPr>
        <p:txBody>
          <a:bodyPr anchor="b">
            <a:normAutofit/>
          </a:bodyPr>
          <a:lstStyle/>
          <a:p>
            <a:r>
              <a:rPr lang="en-GB" dirty="0"/>
              <a:t>Anime-Project</a:t>
            </a:r>
          </a:p>
        </p:txBody>
      </p:sp>
      <p:sp>
        <p:nvSpPr>
          <p:cNvPr id="3" name="Subtitle 2">
            <a:extLst>
              <a:ext uri="{FF2B5EF4-FFF2-40B4-BE49-F238E27FC236}">
                <a16:creationId xmlns:a16="http://schemas.microsoft.com/office/drawing/2014/main" id="{6DD4667B-C3F6-4DB2-A067-246FA08CF4FD}"/>
              </a:ext>
            </a:extLst>
          </p:cNvPr>
          <p:cNvSpPr>
            <a:spLocks noGrp="1"/>
          </p:cNvSpPr>
          <p:nvPr>
            <p:ph type="subTitle" idx="1"/>
          </p:nvPr>
        </p:nvSpPr>
        <p:spPr>
          <a:xfrm>
            <a:off x="1014881" y="3429000"/>
            <a:ext cx="4524024" cy="1576188"/>
          </a:xfrm>
        </p:spPr>
        <p:txBody>
          <a:bodyPr anchor="t">
            <a:normAutofit fontScale="25000" lnSpcReduction="20000"/>
          </a:bodyPr>
          <a:lstStyle/>
          <a:p>
            <a:pPr algn="ctr">
              <a:lnSpc>
                <a:spcPct val="120000"/>
              </a:lnSpc>
            </a:pPr>
            <a:r>
              <a:rPr lang="en-GB" sz="9600" dirty="0"/>
              <a:t>Created by:</a:t>
            </a:r>
          </a:p>
          <a:p>
            <a:pPr>
              <a:lnSpc>
                <a:spcPct val="120000"/>
              </a:lnSpc>
            </a:pPr>
            <a:r>
              <a:rPr lang="en-GB" sz="9600" dirty="0"/>
              <a:t>Mohammed Alshehri.</a:t>
            </a:r>
          </a:p>
          <a:p>
            <a:pPr>
              <a:lnSpc>
                <a:spcPct val="120000"/>
              </a:lnSpc>
            </a:pPr>
            <a:r>
              <a:rPr lang="en-GB" sz="9600" dirty="0" err="1"/>
              <a:t>Abdulkareem</a:t>
            </a:r>
            <a:r>
              <a:rPr lang="en-GB" sz="9600" dirty="0"/>
              <a:t> </a:t>
            </a:r>
            <a:r>
              <a:rPr lang="en-GB" sz="9600" dirty="0" err="1"/>
              <a:t>Alanazi</a:t>
            </a:r>
            <a:r>
              <a:rPr lang="en-GB" sz="9600" dirty="0"/>
              <a:t>.</a:t>
            </a:r>
          </a:p>
          <a:p>
            <a:pPr>
              <a:lnSpc>
                <a:spcPct val="120000"/>
              </a:lnSpc>
            </a:pPr>
            <a:r>
              <a:rPr lang="en-GB" sz="9600" dirty="0"/>
              <a:t>Ghassan </a:t>
            </a:r>
            <a:r>
              <a:rPr lang="en-GB" sz="9600" dirty="0" err="1"/>
              <a:t>Alrehaili</a:t>
            </a:r>
            <a:r>
              <a:rPr lang="en-GB" sz="9600" dirty="0"/>
              <a:t>.</a:t>
            </a:r>
          </a:p>
          <a:p>
            <a:pPr>
              <a:lnSpc>
                <a:spcPct val="120000"/>
              </a:lnSpc>
            </a:pPr>
            <a:r>
              <a:rPr lang="en-GB" sz="9600" dirty="0"/>
              <a:t>Yasser </a:t>
            </a:r>
            <a:r>
              <a:rPr lang="en-GB" sz="9600" dirty="0" err="1"/>
              <a:t>Kaoor</a:t>
            </a:r>
            <a:r>
              <a:rPr lang="en-GB" sz="9600" dirty="0"/>
              <a:t>.</a:t>
            </a:r>
          </a:p>
          <a:p>
            <a:pPr>
              <a:lnSpc>
                <a:spcPct val="120000"/>
              </a:lnSpc>
            </a:pPr>
            <a:r>
              <a:rPr lang="en-GB" sz="9600" dirty="0" err="1"/>
              <a:t>Dr.</a:t>
            </a:r>
            <a:r>
              <a:rPr lang="en-GB" sz="9600" dirty="0"/>
              <a:t> Ayad Saud.</a:t>
            </a:r>
          </a:p>
          <a:p>
            <a:pPr>
              <a:lnSpc>
                <a:spcPct val="120000"/>
              </a:lnSpc>
            </a:pPr>
            <a:endParaRPr lang="en-GB" sz="1000" dirty="0"/>
          </a:p>
        </p:txBody>
      </p:sp>
      <p:sp>
        <p:nvSpPr>
          <p:cNvPr id="31" name="Freeform: Shape 3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8" name="Picture 7" descr="A picture containing text&#10;&#10;Description automatically generated">
            <a:extLst>
              <a:ext uri="{FF2B5EF4-FFF2-40B4-BE49-F238E27FC236}">
                <a16:creationId xmlns:a16="http://schemas.microsoft.com/office/drawing/2014/main" id="{FFBBDA79-7B9E-40D8-B5A4-ABC46DA02EB6}"/>
              </a:ext>
            </a:extLst>
          </p:cNvPr>
          <p:cNvPicPr>
            <a:picLocks noChangeAspect="1"/>
          </p:cNvPicPr>
          <p:nvPr/>
        </p:nvPicPr>
        <p:blipFill rotWithShape="1">
          <a:blip r:embed="rId2">
            <a:extLst>
              <a:ext uri="{28A0092B-C50C-407E-A947-70E740481C1C}">
                <a14:useLocalDpi xmlns:a14="http://schemas.microsoft.com/office/drawing/2010/main" val="0"/>
              </a:ext>
            </a:extLst>
          </a:blip>
          <a:srcRect r="3" b="4068"/>
          <a:stretch/>
        </p:blipFill>
        <p:spPr>
          <a:xfrm>
            <a:off x="6985744" y="10"/>
            <a:ext cx="520595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939979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CF61641-BD17-400B-B46F-6DC021A30FD7}"/>
              </a:ext>
            </a:extLst>
          </p:cNvPr>
          <p:cNvSpPr>
            <a:spLocks noGrp="1"/>
          </p:cNvSpPr>
          <p:nvPr>
            <p:ph type="ctrTitle"/>
          </p:nvPr>
        </p:nvSpPr>
        <p:spPr>
          <a:xfrm>
            <a:off x="1595237" y="-285857"/>
            <a:ext cx="5197655" cy="1639888"/>
          </a:xfrm>
        </p:spPr>
        <p:txBody>
          <a:bodyPr vert="horz" lIns="109728" tIns="109728" rIns="109728" bIns="91440" rtlCol="0" anchor="b">
            <a:normAutofit/>
          </a:bodyPr>
          <a:lstStyle/>
          <a:p>
            <a:pPr>
              <a:lnSpc>
                <a:spcPct val="130000"/>
              </a:lnSpc>
            </a:pPr>
            <a:r>
              <a:rPr lang="en-US" sz="3200" dirty="0">
                <a:solidFill>
                  <a:schemeClr val="tx1">
                    <a:lumMod val="75000"/>
                    <a:lumOff val="25000"/>
                  </a:schemeClr>
                </a:solidFill>
              </a:rPr>
              <a:t>Tools:</a:t>
            </a:r>
          </a:p>
        </p:txBody>
      </p:sp>
      <p:grpSp>
        <p:nvGrpSpPr>
          <p:cNvPr id="30" name="Group 29">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31" name="Freeform: Shape 3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8" name="Picture 7" descr="A cartoon of a person&#10;&#10;Description automatically generated with low confidence">
            <a:extLst>
              <a:ext uri="{FF2B5EF4-FFF2-40B4-BE49-F238E27FC236}">
                <a16:creationId xmlns:a16="http://schemas.microsoft.com/office/drawing/2014/main" id="{5CC781F3-03C8-48E4-BF6A-5018D55055D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9607" y="1804297"/>
            <a:ext cx="3249406" cy="3249406"/>
          </a:xfrm>
          <a:prstGeom prst="rect">
            <a:avLst/>
          </a:prstGeom>
        </p:spPr>
      </p:pic>
      <p:sp>
        <p:nvSpPr>
          <p:cNvPr id="3" name="Subtitle 2">
            <a:extLst>
              <a:ext uri="{FF2B5EF4-FFF2-40B4-BE49-F238E27FC236}">
                <a16:creationId xmlns:a16="http://schemas.microsoft.com/office/drawing/2014/main" id="{27CA5DD0-2761-4EF6-B7CF-E0D00F6C2536}"/>
              </a:ext>
            </a:extLst>
          </p:cNvPr>
          <p:cNvSpPr>
            <a:spLocks noGrp="1"/>
          </p:cNvSpPr>
          <p:nvPr>
            <p:ph type="subTitle" idx="1"/>
          </p:nvPr>
        </p:nvSpPr>
        <p:spPr>
          <a:xfrm>
            <a:off x="6504121" y="534087"/>
            <a:ext cx="5197655" cy="5627354"/>
          </a:xfrm>
        </p:spPr>
        <p:txBody>
          <a:bodyPr vert="horz" lIns="109728" tIns="109728" rIns="109728" bIns="91440" rtlCol="0">
            <a:normAutofit fontScale="85000" lnSpcReduction="20000"/>
          </a:bodyPr>
          <a:lstStyle/>
          <a:p>
            <a:pPr marL="457200" indent="-457200">
              <a:buFont typeface="Wingdings" panose="05000000000000000000" pitchFamily="2" charset="2"/>
              <a:buChar char="v"/>
            </a:pPr>
            <a:r>
              <a:rPr lang="en-US" sz="2900" dirty="0">
                <a:solidFill>
                  <a:schemeClr val="tx1">
                    <a:lumMod val="75000"/>
                    <a:lumOff val="25000"/>
                  </a:schemeClr>
                </a:solidFill>
              </a:rPr>
              <a:t>PyCharm</a:t>
            </a:r>
          </a:p>
          <a:p>
            <a:pPr marL="457200" indent="-457200">
              <a:buFont typeface="Wingdings" panose="05000000000000000000" pitchFamily="2" charset="2"/>
              <a:buChar char="v"/>
            </a:pPr>
            <a:r>
              <a:rPr lang="en-US" sz="2900" dirty="0">
                <a:solidFill>
                  <a:schemeClr val="tx1">
                    <a:lumMod val="75000"/>
                    <a:lumOff val="25000"/>
                  </a:schemeClr>
                </a:solidFill>
              </a:rPr>
              <a:t>Visual Studio Code</a:t>
            </a:r>
          </a:p>
          <a:p>
            <a:pPr marL="457200" indent="-457200">
              <a:buFont typeface="Wingdings" panose="05000000000000000000" pitchFamily="2" charset="2"/>
              <a:buChar char="v"/>
            </a:pPr>
            <a:r>
              <a:rPr lang="en-US" sz="2900" dirty="0">
                <a:solidFill>
                  <a:schemeClr val="tx1">
                    <a:lumMod val="75000"/>
                    <a:lumOff val="25000"/>
                  </a:schemeClr>
                </a:solidFill>
              </a:rPr>
              <a:t>Flask</a:t>
            </a:r>
          </a:p>
          <a:p>
            <a:pPr marL="457200" indent="-457200">
              <a:buFont typeface="Wingdings" panose="05000000000000000000" pitchFamily="2" charset="2"/>
              <a:buChar char="v"/>
            </a:pPr>
            <a:r>
              <a:rPr lang="en-US" sz="2900" dirty="0">
                <a:solidFill>
                  <a:schemeClr val="tx1">
                    <a:lumMod val="75000"/>
                    <a:lumOff val="25000"/>
                  </a:schemeClr>
                </a:solidFill>
              </a:rPr>
              <a:t>Figma</a:t>
            </a:r>
          </a:p>
          <a:p>
            <a:pPr marL="457200" indent="-457200">
              <a:buFont typeface="Wingdings" panose="05000000000000000000" pitchFamily="2" charset="2"/>
              <a:buChar char="v"/>
            </a:pPr>
            <a:r>
              <a:rPr lang="en-US" sz="2900" dirty="0">
                <a:solidFill>
                  <a:schemeClr val="tx1">
                    <a:lumMod val="75000"/>
                    <a:lumOff val="25000"/>
                  </a:schemeClr>
                </a:solidFill>
              </a:rPr>
              <a:t>Heroku</a:t>
            </a:r>
          </a:p>
          <a:p>
            <a:pPr marL="457200" indent="-457200">
              <a:buFont typeface="Wingdings" panose="05000000000000000000" pitchFamily="2" charset="2"/>
              <a:buChar char="v"/>
            </a:pPr>
            <a:r>
              <a:rPr lang="en-US" sz="2900" dirty="0">
                <a:solidFill>
                  <a:schemeClr val="tx1">
                    <a:lumMod val="75000"/>
                    <a:lumOff val="25000"/>
                  </a:schemeClr>
                </a:solidFill>
              </a:rPr>
              <a:t>Mallet</a:t>
            </a:r>
          </a:p>
          <a:p>
            <a:pPr marL="457200" indent="-457200">
              <a:buFont typeface="Wingdings" panose="05000000000000000000" pitchFamily="2" charset="2"/>
              <a:buChar char="v"/>
            </a:pPr>
            <a:r>
              <a:rPr lang="en-US" sz="2900" dirty="0" err="1">
                <a:solidFill>
                  <a:schemeClr val="tx1">
                    <a:lumMod val="75000"/>
                    <a:lumOff val="25000"/>
                  </a:schemeClr>
                </a:solidFill>
              </a:rPr>
              <a:t>Colab</a:t>
            </a:r>
            <a:endParaRPr lang="en-US" sz="2900" dirty="0">
              <a:solidFill>
                <a:schemeClr val="tx1">
                  <a:lumMod val="75000"/>
                  <a:lumOff val="25000"/>
                </a:schemeClr>
              </a:solidFill>
            </a:endParaRPr>
          </a:p>
          <a:p>
            <a:pPr marL="457200" indent="-457200">
              <a:buFont typeface="Wingdings" panose="05000000000000000000" pitchFamily="2" charset="2"/>
              <a:buChar char="v"/>
            </a:pPr>
            <a:r>
              <a:rPr lang="en-US" sz="2900" dirty="0">
                <a:solidFill>
                  <a:schemeClr val="tx1">
                    <a:lumMod val="75000"/>
                    <a:lumOff val="25000"/>
                  </a:schemeClr>
                </a:solidFill>
              </a:rPr>
              <a:t>Zoom</a:t>
            </a:r>
          </a:p>
          <a:p>
            <a:pPr marL="457200" indent="-457200">
              <a:buFont typeface="Wingdings" panose="05000000000000000000" pitchFamily="2" charset="2"/>
              <a:buChar char="v"/>
            </a:pPr>
            <a:r>
              <a:rPr lang="en-US" sz="2900" dirty="0">
                <a:solidFill>
                  <a:schemeClr val="tx1">
                    <a:lumMod val="75000"/>
                    <a:lumOff val="25000"/>
                  </a:schemeClr>
                </a:solidFill>
              </a:rPr>
              <a:t>Google Drive</a:t>
            </a:r>
          </a:p>
          <a:p>
            <a:pPr marL="457200" indent="-457200">
              <a:buFont typeface="Wingdings" panose="05000000000000000000" pitchFamily="2" charset="2"/>
              <a:buChar char="v"/>
            </a:pPr>
            <a:r>
              <a:rPr lang="en-US" sz="2900" dirty="0">
                <a:solidFill>
                  <a:schemeClr val="tx1">
                    <a:lumMod val="75000"/>
                    <a:lumOff val="25000"/>
                  </a:schemeClr>
                </a:solidFill>
              </a:rPr>
              <a:t>Power Point</a:t>
            </a:r>
          </a:p>
          <a:p>
            <a:pPr indent="-342900">
              <a:buFont typeface="Corbel" panose="020B0503020204020204" pitchFamily="34" charset="0"/>
              <a:buBlip>
                <a:blip r:embed="rId4"/>
              </a:buBlip>
            </a:pPr>
            <a:endParaRPr lang="en-US" sz="1000" dirty="0">
              <a:solidFill>
                <a:schemeClr val="tx1">
                  <a:lumMod val="75000"/>
                  <a:lumOff val="25000"/>
                </a:schemeClr>
              </a:solidFill>
            </a:endParaRPr>
          </a:p>
        </p:txBody>
      </p:sp>
    </p:spTree>
    <p:extLst>
      <p:ext uri="{BB962C8B-B14F-4D97-AF65-F5344CB8AC3E}">
        <p14:creationId xmlns:p14="http://schemas.microsoft.com/office/powerpoint/2010/main" val="4070058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2A3DC3-DF45-4F8C-AD7F-09A43038184B}"/>
              </a:ext>
            </a:extLst>
          </p:cNvPr>
          <p:cNvSpPr>
            <a:spLocks noGrp="1"/>
          </p:cNvSpPr>
          <p:nvPr>
            <p:ph type="subTitle" idx="1"/>
          </p:nvPr>
        </p:nvSpPr>
        <p:spPr>
          <a:xfrm>
            <a:off x="3776304" y="2974553"/>
            <a:ext cx="7504989" cy="2147461"/>
          </a:xfrm>
        </p:spPr>
        <p:txBody>
          <a:bodyPr>
            <a:normAutofit/>
          </a:bodyPr>
          <a:lstStyle/>
          <a:p>
            <a:pPr algn="ctr"/>
            <a:r>
              <a:rPr lang="en-GB" sz="1600" dirty="0"/>
              <a:t>Finally, In this project considered many things going through topic modelling, recommendation system and deployment which these things help us to create website that contain a lot of anime with recommendation that help audience as well.</a:t>
            </a:r>
          </a:p>
        </p:txBody>
      </p:sp>
      <p:sp>
        <p:nvSpPr>
          <p:cNvPr id="4" name="Thought Bubble: Cloud 3">
            <a:extLst>
              <a:ext uri="{FF2B5EF4-FFF2-40B4-BE49-F238E27FC236}">
                <a16:creationId xmlns:a16="http://schemas.microsoft.com/office/drawing/2014/main" id="{DBC85B38-6EAC-47AA-A4C9-32F52EB44340}"/>
              </a:ext>
            </a:extLst>
          </p:cNvPr>
          <p:cNvSpPr/>
          <p:nvPr/>
        </p:nvSpPr>
        <p:spPr>
          <a:xfrm>
            <a:off x="3982559" y="654179"/>
            <a:ext cx="6460179" cy="1621508"/>
          </a:xfrm>
          <a:prstGeom prst="cloudCallou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n w="12700">
                  <a:solidFill>
                    <a:schemeClr val="accent3">
                      <a:lumMod val="50000"/>
                    </a:schemeClr>
                  </a:solidFill>
                  <a:prstDash val="solid"/>
                </a:ln>
                <a:solidFill>
                  <a:schemeClr val="bg1"/>
                </a:solidFill>
                <a:effectLst>
                  <a:innerShdw blurRad="177800">
                    <a:schemeClr val="accent3">
                      <a:lumMod val="50000"/>
                    </a:schemeClr>
                  </a:innerShdw>
                </a:effectLst>
              </a:rPr>
              <a:t>Conclusion</a:t>
            </a:r>
          </a:p>
        </p:txBody>
      </p:sp>
    </p:spTree>
    <p:extLst>
      <p:ext uri="{BB962C8B-B14F-4D97-AF65-F5344CB8AC3E}">
        <p14:creationId xmlns:p14="http://schemas.microsoft.com/office/powerpoint/2010/main" val="3044466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11CF-5BF6-4196-A97B-A4DEFEE75313}"/>
              </a:ext>
            </a:extLst>
          </p:cNvPr>
          <p:cNvSpPr>
            <a:spLocks noGrp="1"/>
          </p:cNvSpPr>
          <p:nvPr>
            <p:ph type="title"/>
          </p:nvPr>
        </p:nvSpPr>
        <p:spPr/>
        <p:txBody>
          <a:bodyPr>
            <a:normAutofit/>
          </a:bodyPr>
          <a:lstStyle/>
          <a:p>
            <a:r>
              <a:rPr lang="en-US" sz="3600" dirty="0"/>
              <a:t>What</a:t>
            </a:r>
            <a:r>
              <a:rPr lang="en-US" sz="4000" dirty="0"/>
              <a:t> Next?</a:t>
            </a:r>
            <a:endParaRPr lang="ar-SA" sz="4000" dirty="0"/>
          </a:p>
        </p:txBody>
      </p:sp>
      <p:sp>
        <p:nvSpPr>
          <p:cNvPr id="3" name="Content Placeholder 2">
            <a:extLst>
              <a:ext uri="{FF2B5EF4-FFF2-40B4-BE49-F238E27FC236}">
                <a16:creationId xmlns:a16="http://schemas.microsoft.com/office/drawing/2014/main" id="{3B30E995-E4CF-43CB-B9C4-690B54006396}"/>
              </a:ext>
            </a:extLst>
          </p:cNvPr>
          <p:cNvSpPr>
            <a:spLocks noGrp="1"/>
          </p:cNvSpPr>
          <p:nvPr>
            <p:ph idx="1"/>
          </p:nvPr>
        </p:nvSpPr>
        <p:spPr>
          <a:xfrm>
            <a:off x="1920240" y="2312275"/>
            <a:ext cx="8770571" cy="4287045"/>
          </a:xfrm>
        </p:spPr>
        <p:txBody>
          <a:bodyPr>
            <a:noAutofit/>
          </a:bodyPr>
          <a:lstStyle/>
          <a:p>
            <a:pPr marL="285750" indent="-285750">
              <a:lnSpc>
                <a:spcPct val="200000"/>
              </a:lnSpc>
              <a:buFont typeface="Arial" panose="020B0604020202020204" pitchFamily="34" charset="0"/>
              <a:buChar char="•"/>
            </a:pPr>
            <a:r>
              <a:rPr lang="en-US" dirty="0"/>
              <a:t>Make the website more interactive.</a:t>
            </a:r>
          </a:p>
          <a:p>
            <a:pPr marL="285750" indent="-285750">
              <a:lnSpc>
                <a:spcPct val="200000"/>
              </a:lnSpc>
              <a:buFont typeface="Arial" panose="020B0604020202020204" pitchFamily="34" charset="0"/>
              <a:buChar char="•"/>
            </a:pPr>
            <a:r>
              <a:rPr lang="en-US" dirty="0"/>
              <a:t>Add streaming service.</a:t>
            </a:r>
          </a:p>
          <a:p>
            <a:pPr marL="285750" indent="-285750">
              <a:lnSpc>
                <a:spcPct val="200000"/>
              </a:lnSpc>
              <a:buFont typeface="Arial" panose="020B0604020202020204" pitchFamily="34" charset="0"/>
              <a:buChar char="•"/>
            </a:pPr>
            <a:r>
              <a:rPr lang="en-US" dirty="0"/>
              <a:t>Implement Content-Based filter recommender system on the website.</a:t>
            </a:r>
          </a:p>
          <a:p>
            <a:pPr marL="285750" indent="-285750">
              <a:lnSpc>
                <a:spcPct val="200000"/>
              </a:lnSpc>
              <a:buFont typeface="Arial" panose="020B0604020202020204" pitchFamily="34" charset="0"/>
              <a:buChar char="•"/>
            </a:pPr>
            <a:r>
              <a:rPr lang="en-US" dirty="0"/>
              <a:t>Add &amp; Implement Collaborative filter recommender system.</a:t>
            </a:r>
          </a:p>
          <a:p>
            <a:pPr marL="285750" indent="-285750">
              <a:lnSpc>
                <a:spcPct val="200000"/>
              </a:lnSpc>
              <a:buFont typeface="Arial" panose="020B0604020202020204" pitchFamily="34" charset="0"/>
              <a:buChar char="•"/>
            </a:pPr>
            <a:r>
              <a:rPr lang="en-US" dirty="0"/>
              <a:t>Legality.</a:t>
            </a:r>
          </a:p>
          <a:p>
            <a:pPr marL="285750" indent="-285750">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1696772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holding a marker&#10;&#10;Description automatically generated with low confidence">
            <a:extLst>
              <a:ext uri="{FF2B5EF4-FFF2-40B4-BE49-F238E27FC236}">
                <a16:creationId xmlns:a16="http://schemas.microsoft.com/office/drawing/2014/main" id="{36BA2093-C5FC-4B8C-A7C9-7BDB67C4779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1659" b="5923"/>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9547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5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5" name="Freeform: Shape 6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F8BFFC1F-EA53-48F0-B345-6423EF3E1C9E}"/>
              </a:ext>
            </a:extLst>
          </p:cNvPr>
          <p:cNvSpPr>
            <a:spLocks noGrp="1"/>
          </p:cNvSpPr>
          <p:nvPr>
            <p:ph type="subTitle" idx="1"/>
          </p:nvPr>
        </p:nvSpPr>
        <p:spPr>
          <a:xfrm>
            <a:off x="7616515" y="2989967"/>
            <a:ext cx="4023361" cy="2385392"/>
          </a:xfrm>
        </p:spPr>
        <p:txBody>
          <a:bodyPr vert="horz" lIns="109728" tIns="109728" rIns="109728" bIns="91440" rtlCol="0">
            <a:normAutofit/>
          </a:bodyPr>
          <a:lstStyle/>
          <a:p>
            <a:endParaRPr lang="en-US" sz="1700" dirty="0">
              <a:solidFill>
                <a:schemeClr val="tx1">
                  <a:lumMod val="75000"/>
                  <a:lumOff val="25000"/>
                </a:schemeClr>
              </a:solidFill>
            </a:endParaRPr>
          </a:p>
          <a:p>
            <a:endParaRPr lang="en-US" sz="1700" dirty="0">
              <a:solidFill>
                <a:schemeClr val="tx1">
                  <a:lumMod val="75000"/>
                  <a:lumOff val="25000"/>
                </a:schemeClr>
              </a:solidFill>
            </a:endParaRPr>
          </a:p>
          <a:p>
            <a:endParaRPr lang="en-US" sz="1700" dirty="0">
              <a:solidFill>
                <a:schemeClr val="tx1">
                  <a:lumMod val="75000"/>
                  <a:lumOff val="25000"/>
                </a:schemeClr>
              </a:solidFill>
            </a:endParaRPr>
          </a:p>
          <a:p>
            <a:endParaRPr lang="en-US" sz="1700" dirty="0">
              <a:solidFill>
                <a:schemeClr val="tx1">
                  <a:lumMod val="75000"/>
                  <a:lumOff val="25000"/>
                </a:schemeClr>
              </a:solidFill>
            </a:endParaRPr>
          </a:p>
          <a:p>
            <a:endParaRPr lang="en-US" sz="1700" dirty="0">
              <a:solidFill>
                <a:schemeClr val="tx1">
                  <a:lumMod val="75000"/>
                  <a:lumOff val="25000"/>
                </a:schemeClr>
              </a:solidFill>
            </a:endParaRPr>
          </a:p>
        </p:txBody>
      </p:sp>
      <p:graphicFrame>
        <p:nvGraphicFramePr>
          <p:cNvPr id="8" name="Diagram 7">
            <a:extLst>
              <a:ext uri="{FF2B5EF4-FFF2-40B4-BE49-F238E27FC236}">
                <a16:creationId xmlns:a16="http://schemas.microsoft.com/office/drawing/2014/main" id="{F5CB7713-499B-4323-8A98-E4944AD65315}"/>
              </a:ext>
            </a:extLst>
          </p:cNvPr>
          <p:cNvGraphicFramePr/>
          <p:nvPr>
            <p:extLst>
              <p:ext uri="{D42A27DB-BD31-4B8C-83A1-F6EECF244321}">
                <p14:modId xmlns:p14="http://schemas.microsoft.com/office/powerpoint/2010/main" val="1919353823"/>
              </p:ext>
            </p:extLst>
          </p:nvPr>
        </p:nvGraphicFramePr>
        <p:xfrm>
          <a:off x="2901328" y="453762"/>
          <a:ext cx="9922459" cy="6294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Rounded Corners 8">
            <a:extLst>
              <a:ext uri="{FF2B5EF4-FFF2-40B4-BE49-F238E27FC236}">
                <a16:creationId xmlns:a16="http://schemas.microsoft.com/office/drawing/2014/main" id="{79D2DC91-9491-4680-A732-F3D3CC38685D}"/>
              </a:ext>
            </a:extLst>
          </p:cNvPr>
          <p:cNvSpPr/>
          <p:nvPr/>
        </p:nvSpPr>
        <p:spPr>
          <a:xfrm>
            <a:off x="720418" y="2553245"/>
            <a:ext cx="3114460" cy="162941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OUTLINE</a:t>
            </a:r>
          </a:p>
        </p:txBody>
      </p:sp>
      <p:pic>
        <p:nvPicPr>
          <p:cNvPr id="11" name="Picture 10">
            <a:extLst>
              <a:ext uri="{FF2B5EF4-FFF2-40B4-BE49-F238E27FC236}">
                <a16:creationId xmlns:a16="http://schemas.microsoft.com/office/drawing/2014/main" id="{1E5AD1E5-31CF-4535-AD75-F879A3343064}"/>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891721" y="453762"/>
            <a:ext cx="3952058" cy="21077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981854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4" name="Picture 10">
            <a:extLst>
              <a:ext uri="{FF2B5EF4-FFF2-40B4-BE49-F238E27FC236}">
                <a16:creationId xmlns:a16="http://schemas.microsoft.com/office/drawing/2014/main" id="{B0299048-8D24-437A-B645-18C4AF150BF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6490" b="45986"/>
          <a:stretch/>
        </p:blipFill>
        <p:spPr>
          <a:xfrm>
            <a:off x="5542930" y="10"/>
            <a:ext cx="6649073" cy="3406130"/>
          </a:xfrm>
          <a:custGeom>
            <a:avLst/>
            <a:gdLst/>
            <a:ahLst/>
            <a:cxnLst/>
            <a:rect l="l" t="t" r="r" b="b"/>
            <a:pathLst>
              <a:path w="6649073" h="3387852">
                <a:moveTo>
                  <a:pt x="0" y="0"/>
                </a:moveTo>
                <a:lnTo>
                  <a:pt x="5064418" y="0"/>
                </a:lnTo>
                <a:lnTo>
                  <a:pt x="6338666" y="0"/>
                </a:lnTo>
                <a:lnTo>
                  <a:pt x="6649073" y="0"/>
                </a:lnTo>
                <a:lnTo>
                  <a:pt x="6649073" y="3387852"/>
                </a:lnTo>
                <a:lnTo>
                  <a:pt x="6338666" y="3387852"/>
                </a:lnTo>
                <a:lnTo>
                  <a:pt x="5064418" y="3387852"/>
                </a:lnTo>
                <a:lnTo>
                  <a:pt x="1617516" y="3387852"/>
                </a:lnTo>
                <a:lnTo>
                  <a:pt x="1616328" y="3337395"/>
                </a:lnTo>
                <a:cubicBezTo>
                  <a:pt x="1549534" y="1928213"/>
                  <a:pt x="985089" y="708413"/>
                  <a:pt x="22123" y="14997"/>
                </a:cubicBezTo>
                <a:close/>
              </a:path>
            </a:pathLst>
          </a:custGeom>
        </p:spPr>
      </p:pic>
      <p:pic>
        <p:nvPicPr>
          <p:cNvPr id="45" name="Picture 14">
            <a:extLst>
              <a:ext uri="{FF2B5EF4-FFF2-40B4-BE49-F238E27FC236}">
                <a16:creationId xmlns:a16="http://schemas.microsoft.com/office/drawing/2014/main" id="{19B92616-A4E5-4D4B-A53C-258E54DF8E7D}"/>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4064" r="-1" b="23060"/>
          <a:stretch/>
        </p:blipFill>
        <p:spPr>
          <a:xfrm>
            <a:off x="4663497" y="3429000"/>
            <a:ext cx="7528500" cy="3429000"/>
          </a:xfrm>
          <a:custGeom>
            <a:avLst/>
            <a:gdLst/>
            <a:ahLst/>
            <a:cxnLst/>
            <a:rect l="l" t="t" r="r" b="b"/>
            <a:pathLst>
              <a:path w="7528500" h="3387852">
                <a:moveTo>
                  <a:pt x="2499187" y="0"/>
                </a:moveTo>
                <a:lnTo>
                  <a:pt x="6611755" y="0"/>
                </a:lnTo>
                <a:lnTo>
                  <a:pt x="7218398" y="0"/>
                </a:lnTo>
                <a:lnTo>
                  <a:pt x="7528500" y="0"/>
                </a:lnTo>
                <a:lnTo>
                  <a:pt x="7528500" y="3387852"/>
                </a:lnTo>
                <a:lnTo>
                  <a:pt x="7218398" y="3387852"/>
                </a:lnTo>
                <a:lnTo>
                  <a:pt x="6611755" y="3387852"/>
                </a:lnTo>
                <a:lnTo>
                  <a:pt x="0" y="3387852"/>
                </a:lnTo>
                <a:lnTo>
                  <a:pt x="111756" y="3310451"/>
                </a:lnTo>
                <a:cubicBezTo>
                  <a:pt x="285574" y="3182960"/>
                  <a:pt x="456201" y="3045249"/>
                  <a:pt x="628405" y="2904666"/>
                </a:cubicBezTo>
                <a:cubicBezTo>
                  <a:pt x="1574029" y="2132691"/>
                  <a:pt x="2502754" y="1498983"/>
                  <a:pt x="2502754" y="151508"/>
                </a:cubicBezTo>
                <a:close/>
              </a:path>
            </a:pathLst>
          </a:custGeom>
        </p:spPr>
      </p:pic>
      <p:sp>
        <p:nvSpPr>
          <p:cNvPr id="49" name="Freeform: Shape 48">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1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8546A00D-748A-42CE-AB6E-C140DDA4E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3" name="Freeform: Shape 52">
            <a:extLst>
              <a:ext uri="{FF2B5EF4-FFF2-40B4-BE49-F238E27FC236}">
                <a16:creationId xmlns:a16="http://schemas.microsoft.com/office/drawing/2014/main" id="{513BF6FB-1F9C-480B-BE5F-4DFFB8E1C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 y="0"/>
            <a:ext cx="12191695" cy="6858000"/>
          </a:xfrm>
          <a:custGeom>
            <a:avLst/>
            <a:gdLst>
              <a:gd name="connsiteX0" fmla="*/ 0 w 12191695"/>
              <a:gd name="connsiteY0" fmla="*/ 0 h 6858000"/>
              <a:gd name="connsiteX1" fmla="*/ 5548454 w 12191695"/>
              <a:gd name="connsiteY1" fmla="*/ 0 h 6858000"/>
              <a:gd name="connsiteX2" fmla="*/ 5563843 w 12191695"/>
              <a:gd name="connsiteY2" fmla="*/ 10445 h 6858000"/>
              <a:gd name="connsiteX3" fmla="*/ 7138082 w 12191695"/>
              <a:gd name="connsiteY3" fmla="*/ 3057689 h 6858000"/>
              <a:gd name="connsiteX4" fmla="*/ 7154546 w 12191695"/>
              <a:gd name="connsiteY4" fmla="*/ 3406140 h 6858000"/>
              <a:gd name="connsiteX5" fmla="*/ 12191695 w 12191695"/>
              <a:gd name="connsiteY5" fmla="*/ 3406140 h 6858000"/>
              <a:gd name="connsiteX6" fmla="*/ 12191695 w 12191695"/>
              <a:gd name="connsiteY6" fmla="*/ 3451860 h 6858000"/>
              <a:gd name="connsiteX7" fmla="*/ 7156706 w 12191695"/>
              <a:gd name="connsiteY7" fmla="*/ 3451860 h 6858000"/>
              <a:gd name="connsiteX8" fmla="*/ 7164741 w 12191695"/>
              <a:gd name="connsiteY8" fmla="*/ 3621913 h 6858000"/>
              <a:gd name="connsiteX9" fmla="*/ 5290392 w 12191695"/>
              <a:gd name="connsiteY9" fmla="*/ 6378742 h 6858000"/>
              <a:gd name="connsiteX10" fmla="*/ 4773743 w 12191695"/>
              <a:gd name="connsiteY10" fmla="*/ 6785068 h 6858000"/>
              <a:gd name="connsiteX11" fmla="*/ 4668580 w 12191695"/>
              <a:gd name="connsiteY11" fmla="*/ 6858000 h 6858000"/>
              <a:gd name="connsiteX12" fmla="*/ 0 w 12191695"/>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1695" h="6858000">
                <a:moveTo>
                  <a:pt x="0" y="0"/>
                </a:moveTo>
                <a:lnTo>
                  <a:pt x="5548454" y="0"/>
                </a:lnTo>
                <a:lnTo>
                  <a:pt x="5563843" y="10445"/>
                </a:lnTo>
                <a:cubicBezTo>
                  <a:pt x="6462610" y="658496"/>
                  <a:pt x="7014222" y="1765698"/>
                  <a:pt x="7138082" y="3057689"/>
                </a:cubicBezTo>
                <a:lnTo>
                  <a:pt x="7154546" y="3406140"/>
                </a:lnTo>
                <a:lnTo>
                  <a:pt x="12191695" y="3406140"/>
                </a:lnTo>
                <a:lnTo>
                  <a:pt x="12191695" y="3451860"/>
                </a:lnTo>
                <a:lnTo>
                  <a:pt x="7156706" y="3451860"/>
                </a:lnTo>
                <a:lnTo>
                  <a:pt x="7164741" y="3621913"/>
                </a:lnTo>
                <a:cubicBezTo>
                  <a:pt x="7164741" y="4971185"/>
                  <a:pt x="6236016" y="5605738"/>
                  <a:pt x="5290392" y="6378742"/>
                </a:cubicBezTo>
                <a:cubicBezTo>
                  <a:pt x="5118188" y="6519512"/>
                  <a:pt x="4947561" y="6657407"/>
                  <a:pt x="4773743" y="6785068"/>
                </a:cubicBezTo>
                <a:lnTo>
                  <a:pt x="466858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AC8990EE-9EA1-41CC-A667-E632321FD44D}"/>
              </a:ext>
            </a:extLst>
          </p:cNvPr>
          <p:cNvSpPr>
            <a:spLocks noGrp="1"/>
          </p:cNvSpPr>
          <p:nvPr>
            <p:ph type="subTitle" idx="1"/>
          </p:nvPr>
        </p:nvSpPr>
        <p:spPr>
          <a:xfrm>
            <a:off x="568302" y="2530069"/>
            <a:ext cx="6036415" cy="3706600"/>
          </a:xfrm>
        </p:spPr>
        <p:txBody>
          <a:bodyPr vert="horz" lIns="109728" tIns="109728" rIns="109728" bIns="91440" rtlCol="0" anchor="t">
            <a:normAutofit/>
            <a:scene3d>
              <a:camera prst="orthographicFront"/>
              <a:lightRig rig="harsh" dir="t"/>
            </a:scene3d>
            <a:sp3d extrusionH="57150" prstMaterial="matte">
              <a:bevelT w="63500" h="12700" prst="angle"/>
              <a:contourClr>
                <a:schemeClr val="bg1">
                  <a:lumMod val="65000"/>
                </a:schemeClr>
              </a:contourClr>
            </a:sp3d>
          </a:bodyPr>
          <a:lstStyle/>
          <a:p>
            <a:pPr>
              <a:lnSpc>
                <a:spcPct val="120000"/>
              </a:lnSpc>
            </a:pPr>
            <a:r>
              <a:rPr lang="en-US" sz="1200" b="1" spc="0" dirty="0">
                <a:ln/>
                <a:solidFill>
                  <a:schemeClr val="accent3"/>
                </a:solidFill>
              </a:rPr>
              <a:t>Firstly, The word anime pronounced "ah-knee-may" is an abbreviation of the word animation.</a:t>
            </a:r>
          </a:p>
          <a:p>
            <a:pPr>
              <a:lnSpc>
                <a:spcPct val="120000"/>
              </a:lnSpc>
            </a:pPr>
            <a:r>
              <a:rPr lang="en-US" sz="1200" b="1" spc="0" dirty="0">
                <a:ln/>
                <a:solidFill>
                  <a:schemeClr val="accent3"/>
                </a:solidFill>
              </a:rPr>
              <a:t> In Japan, the word is used to refer to all animation. However, outside of Japan, it has become the catch-all term for animation from Japan.</a:t>
            </a:r>
          </a:p>
          <a:p>
            <a:pPr>
              <a:lnSpc>
                <a:spcPct val="120000"/>
              </a:lnSpc>
            </a:pPr>
            <a:r>
              <a:rPr lang="en-US" sz="1200" b="1" spc="0" dirty="0">
                <a:ln/>
                <a:solidFill>
                  <a:schemeClr val="accent3"/>
                </a:solidFill>
              </a:rPr>
              <a:t> Secondly, anime is popular thing in entire world because it has special and different characters to present story that make it interesting for the audience and also the anime present the story from Manga which have the real story from the writer. </a:t>
            </a:r>
          </a:p>
        </p:txBody>
      </p:sp>
      <p:sp>
        <p:nvSpPr>
          <p:cNvPr id="18" name="Rectangle: Rounded Corners 17">
            <a:extLst>
              <a:ext uri="{FF2B5EF4-FFF2-40B4-BE49-F238E27FC236}">
                <a16:creationId xmlns:a16="http://schemas.microsoft.com/office/drawing/2014/main" id="{6048DD10-E076-4D4D-AD5B-DD8E31F073D7}"/>
              </a:ext>
            </a:extLst>
          </p:cNvPr>
          <p:cNvSpPr/>
          <p:nvPr/>
        </p:nvSpPr>
        <p:spPr>
          <a:xfrm>
            <a:off x="1212510" y="794958"/>
            <a:ext cx="4104561" cy="12512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4000" b="1" dirty="0">
                <a:solidFill>
                  <a:schemeClr val="bg1"/>
                </a:solidFill>
                <a:effectLst>
                  <a:outerShdw blurRad="75057" dist="38100" dir="5400000" sy="-20000" rotWithShape="0">
                    <a:prstClr val="black">
                      <a:alpha val="25000"/>
                    </a:prstClr>
                  </a:outerShdw>
                </a:effectLst>
              </a:rPr>
              <a:t>Introduction</a:t>
            </a:r>
          </a:p>
        </p:txBody>
      </p:sp>
    </p:spTree>
    <p:extLst>
      <p:ext uri="{BB962C8B-B14F-4D97-AF65-F5344CB8AC3E}">
        <p14:creationId xmlns:p14="http://schemas.microsoft.com/office/powerpoint/2010/main" val="2053779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0A36CE68-CB3C-4699-9422-3073853CB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46391" y="822971"/>
            <a:ext cx="5372376" cy="509056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F356DA69-4637-40FE-A14B-5213BBB58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35541" y="584218"/>
            <a:ext cx="5693134" cy="548019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364D709A-6610-48B7-9F98-AFA02ECBA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313" y="895082"/>
            <a:ext cx="5029020" cy="487679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AEBB24-CD6E-4897-84BE-9B224700D9D2}"/>
              </a:ext>
            </a:extLst>
          </p:cNvPr>
          <p:cNvSpPr>
            <a:spLocks noGrp="1"/>
          </p:cNvSpPr>
          <p:nvPr>
            <p:ph type="ctrTitle"/>
          </p:nvPr>
        </p:nvSpPr>
        <p:spPr>
          <a:xfrm>
            <a:off x="6397653" y="2623250"/>
            <a:ext cx="4269851" cy="1667373"/>
          </a:xfrm>
        </p:spPr>
        <p:txBody>
          <a:bodyPr vert="horz" lIns="109728" tIns="109728" rIns="109728" bIns="91440" rtlCol="0" anchor="b">
            <a:prstTxWarp prst="textInflate">
              <a:avLst/>
            </a:prstTxWarp>
            <a:normAutofit/>
          </a:bodyPr>
          <a:lstStyle/>
          <a:p>
            <a:pPr algn="ctr"/>
            <a:r>
              <a:rPr lang="en-US" sz="2400" spc="0" dirty="0">
                <a:ln w="12700">
                  <a:solidFill>
                    <a:schemeClr val="accent1"/>
                  </a:solidFill>
                  <a:prstDash val="solid"/>
                </a:ln>
                <a:blipFill>
                  <a:blip r:embed="rId2"/>
                  <a:tile tx="0" ty="0" sx="100000" sy="100000" flip="none" algn="tl"/>
                </a:blipFill>
                <a:effectLst>
                  <a:outerShdw dist="38100" dir="2640000" algn="bl" rotWithShape="0">
                    <a:schemeClr val="accent1"/>
                  </a:outerShdw>
                </a:effectLst>
              </a:rPr>
              <a:t>Pre-processing text </a:t>
            </a:r>
            <a:br>
              <a:rPr lang="en-US" sz="2400" dirty="0">
                <a:solidFill>
                  <a:schemeClr val="tx1">
                    <a:lumMod val="75000"/>
                    <a:lumOff val="25000"/>
                  </a:schemeClr>
                </a:solidFill>
              </a:rPr>
            </a:br>
            <a:endParaRPr lang="en-US" sz="2400" dirty="0">
              <a:solidFill>
                <a:schemeClr val="tx1">
                  <a:lumMod val="75000"/>
                  <a:lumOff val="25000"/>
                </a:schemeClr>
              </a:solidFill>
            </a:endParaRPr>
          </a:p>
        </p:txBody>
      </p:sp>
      <p:graphicFrame>
        <p:nvGraphicFramePr>
          <p:cNvPr id="5" name="Diagram 4">
            <a:extLst>
              <a:ext uri="{FF2B5EF4-FFF2-40B4-BE49-F238E27FC236}">
                <a16:creationId xmlns:a16="http://schemas.microsoft.com/office/drawing/2014/main" id="{54745DFA-0D09-485E-AE9F-DFD005767590}"/>
              </a:ext>
            </a:extLst>
          </p:cNvPr>
          <p:cNvGraphicFramePr/>
          <p:nvPr>
            <p:extLst>
              <p:ext uri="{D42A27DB-BD31-4B8C-83A1-F6EECF244321}">
                <p14:modId xmlns:p14="http://schemas.microsoft.com/office/powerpoint/2010/main" val="3685073811"/>
              </p:ext>
            </p:extLst>
          </p:nvPr>
        </p:nvGraphicFramePr>
        <p:xfrm>
          <a:off x="236536" y="958420"/>
          <a:ext cx="6128848" cy="5193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3853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F456-FA08-4091-AF15-FAF2BB51F49D}"/>
              </a:ext>
            </a:extLst>
          </p:cNvPr>
          <p:cNvSpPr>
            <a:spLocks noGrp="1"/>
          </p:cNvSpPr>
          <p:nvPr>
            <p:ph type="ctrTitle"/>
          </p:nvPr>
        </p:nvSpPr>
        <p:spPr>
          <a:xfrm>
            <a:off x="3355092" y="-1403807"/>
            <a:ext cx="6482412" cy="3177605"/>
          </a:xfrm>
        </p:spPr>
        <p:txBody>
          <a:bodyPr/>
          <a:lstStyle/>
          <a:p>
            <a:r>
              <a:rPr lang="en-GB" dirty="0"/>
              <a:t>Topic Modelling</a:t>
            </a:r>
          </a:p>
        </p:txBody>
      </p:sp>
      <p:graphicFrame>
        <p:nvGraphicFramePr>
          <p:cNvPr id="6" name="Diagram 5">
            <a:extLst>
              <a:ext uri="{FF2B5EF4-FFF2-40B4-BE49-F238E27FC236}">
                <a16:creationId xmlns:a16="http://schemas.microsoft.com/office/drawing/2014/main" id="{FA83350B-BF82-4890-8BB0-DC8A79FDCD05}"/>
              </a:ext>
            </a:extLst>
          </p:cNvPr>
          <p:cNvGraphicFramePr/>
          <p:nvPr/>
        </p:nvGraphicFramePr>
        <p:xfrm>
          <a:off x="862318" y="2592048"/>
          <a:ext cx="10467364" cy="1673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5687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F456-FA08-4091-AF15-FAF2BB51F49D}"/>
              </a:ext>
            </a:extLst>
          </p:cNvPr>
          <p:cNvSpPr>
            <a:spLocks noGrp="1"/>
          </p:cNvSpPr>
          <p:nvPr>
            <p:ph type="ctrTitle"/>
          </p:nvPr>
        </p:nvSpPr>
        <p:spPr>
          <a:xfrm>
            <a:off x="3355092" y="-1403807"/>
            <a:ext cx="6482412" cy="3177605"/>
          </a:xfrm>
        </p:spPr>
        <p:txBody>
          <a:bodyPr/>
          <a:lstStyle/>
          <a:p>
            <a:r>
              <a:rPr lang="en-GB" dirty="0"/>
              <a:t>Topic Modelling</a:t>
            </a:r>
          </a:p>
        </p:txBody>
      </p:sp>
      <p:graphicFrame>
        <p:nvGraphicFramePr>
          <p:cNvPr id="6" name="Diagram 5">
            <a:extLst>
              <a:ext uri="{FF2B5EF4-FFF2-40B4-BE49-F238E27FC236}">
                <a16:creationId xmlns:a16="http://schemas.microsoft.com/office/drawing/2014/main" id="{FA83350B-BF82-4890-8BB0-DC8A79FDCD05}"/>
              </a:ext>
            </a:extLst>
          </p:cNvPr>
          <p:cNvGraphicFramePr/>
          <p:nvPr/>
        </p:nvGraphicFramePr>
        <p:xfrm>
          <a:off x="265231" y="2568669"/>
          <a:ext cx="5575733" cy="1720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a:extLst>
              <a:ext uri="{FF2B5EF4-FFF2-40B4-BE49-F238E27FC236}">
                <a16:creationId xmlns:a16="http://schemas.microsoft.com/office/drawing/2014/main" id="{5C22FB58-DD13-484A-84E2-A23CBD001B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9070" y="1913521"/>
            <a:ext cx="4604280" cy="3030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06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6E60-9F43-4DB3-93AA-05AD552BC34F}"/>
              </a:ext>
            </a:extLst>
          </p:cNvPr>
          <p:cNvSpPr>
            <a:spLocks noGrp="1"/>
          </p:cNvSpPr>
          <p:nvPr>
            <p:ph type="title"/>
          </p:nvPr>
        </p:nvSpPr>
        <p:spPr/>
        <p:txBody>
          <a:bodyPr/>
          <a:lstStyle/>
          <a:p>
            <a:r>
              <a:rPr lang="en-GB" dirty="0"/>
              <a:t>Recommendation system:</a:t>
            </a:r>
          </a:p>
        </p:txBody>
      </p:sp>
      <p:sp>
        <p:nvSpPr>
          <p:cNvPr id="3" name="Content Placeholder 2">
            <a:extLst>
              <a:ext uri="{FF2B5EF4-FFF2-40B4-BE49-F238E27FC236}">
                <a16:creationId xmlns:a16="http://schemas.microsoft.com/office/drawing/2014/main" id="{E1EA44F4-DAC1-490C-9368-CF933B9E1D3B}"/>
              </a:ext>
            </a:extLst>
          </p:cNvPr>
          <p:cNvSpPr>
            <a:spLocks noGrp="1"/>
          </p:cNvSpPr>
          <p:nvPr>
            <p:ph idx="1"/>
          </p:nvPr>
        </p:nvSpPr>
        <p:spPr/>
        <p:txBody>
          <a:bodyPr/>
          <a:lstStyle/>
          <a:p>
            <a:endParaRPr lang="en-US" b="0" dirty="0">
              <a:solidFill>
                <a:srgbClr val="000000"/>
              </a:solidFill>
              <a:effectLst/>
              <a:latin typeface="Courier New" panose="02070309020205020404" pitchFamily="49" charset="0"/>
            </a:endParaRPr>
          </a:p>
          <a:p>
            <a:endParaRPr lang="en-GB" dirty="0"/>
          </a:p>
        </p:txBody>
      </p:sp>
      <p:graphicFrame>
        <p:nvGraphicFramePr>
          <p:cNvPr id="5" name="Table 5">
            <a:extLst>
              <a:ext uri="{FF2B5EF4-FFF2-40B4-BE49-F238E27FC236}">
                <a16:creationId xmlns:a16="http://schemas.microsoft.com/office/drawing/2014/main" id="{DBB5EF77-5C21-41E0-914F-22A07DC0C3E6}"/>
              </a:ext>
            </a:extLst>
          </p:cNvPr>
          <p:cNvGraphicFramePr>
            <a:graphicFrameLocks noGrp="1"/>
          </p:cNvGraphicFramePr>
          <p:nvPr>
            <p:extLst>
              <p:ext uri="{D42A27DB-BD31-4B8C-83A1-F6EECF244321}">
                <p14:modId xmlns:p14="http://schemas.microsoft.com/office/powerpoint/2010/main" val="431646884"/>
              </p:ext>
            </p:extLst>
          </p:nvPr>
        </p:nvGraphicFramePr>
        <p:xfrm>
          <a:off x="1920240" y="2312276"/>
          <a:ext cx="8770570" cy="3859312"/>
        </p:xfrm>
        <a:graphic>
          <a:graphicData uri="http://schemas.openxmlformats.org/drawingml/2006/table">
            <a:tbl>
              <a:tblPr firstRow="1" bandRow="1">
                <a:tableStyleId>{69012ECD-51FC-41F1-AA8D-1B2483CD663E}</a:tableStyleId>
              </a:tblPr>
              <a:tblGrid>
                <a:gridCol w="8770570">
                  <a:extLst>
                    <a:ext uri="{9D8B030D-6E8A-4147-A177-3AD203B41FA5}">
                      <a16:colId xmlns:a16="http://schemas.microsoft.com/office/drawing/2014/main" val="1621558575"/>
                    </a:ext>
                  </a:extLst>
                </a:gridCol>
              </a:tblGrid>
              <a:tr h="423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0" dirty="0">
                          <a:solidFill>
                            <a:schemeClr val="tx1"/>
                          </a:solidFill>
                          <a:effectLst/>
                        </a:rPr>
                        <a:t>Anime: </a:t>
                      </a:r>
                      <a:r>
                        <a:rPr lang="en-US" sz="2400" b="0" dirty="0" err="1">
                          <a:solidFill>
                            <a:srgbClr val="A31515"/>
                          </a:solidFill>
                          <a:effectLst/>
                        </a:rPr>
                        <a:t>Kimetsu</a:t>
                      </a:r>
                      <a:r>
                        <a:rPr lang="en-US" sz="2400" b="0" dirty="0">
                          <a:solidFill>
                            <a:srgbClr val="A31515"/>
                          </a:solidFill>
                          <a:effectLst/>
                        </a:rPr>
                        <a:t> no </a:t>
                      </a:r>
                      <a:r>
                        <a:rPr lang="en-US" sz="2400" b="0" dirty="0" err="1">
                          <a:solidFill>
                            <a:srgbClr val="A31515"/>
                          </a:solidFill>
                          <a:effectLst/>
                        </a:rPr>
                        <a:t>Yaiba</a:t>
                      </a:r>
                      <a:endParaRPr lang="en-US" sz="2400" b="0" dirty="0">
                        <a:solidFill>
                          <a:srgbClr val="A31515"/>
                        </a:solidFill>
                        <a:effectLst/>
                        <a:latin typeface="Courier New" panose="02070309020205020404" pitchFamily="49" charset="0"/>
                      </a:endParaRPr>
                    </a:p>
                  </a:txBody>
                  <a:tcPr>
                    <a:solidFill>
                      <a:schemeClr val="accent1"/>
                    </a:solidFill>
                  </a:tcPr>
                </a:tc>
                <a:extLst>
                  <a:ext uri="{0D108BD9-81ED-4DB2-BD59-A6C34878D82A}">
                    <a16:rowId xmlns:a16="http://schemas.microsoft.com/office/drawing/2014/main" val="2102790914"/>
                  </a:ext>
                </a:extLst>
              </a:tr>
              <a:tr h="423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Shinmai</a:t>
                      </a:r>
                      <a:r>
                        <a:rPr lang="en-US" dirty="0"/>
                        <a:t> </a:t>
                      </a:r>
                      <a:r>
                        <a:rPr lang="en-US" dirty="0" err="1"/>
                        <a:t>Maou</a:t>
                      </a:r>
                      <a:r>
                        <a:rPr lang="en-US" dirty="0"/>
                        <a:t> no Testament</a:t>
                      </a:r>
                    </a:p>
                  </a:txBody>
                  <a:tcPr/>
                </a:tc>
                <a:extLst>
                  <a:ext uri="{0D108BD9-81ED-4DB2-BD59-A6C34878D82A}">
                    <a16:rowId xmlns:a16="http://schemas.microsoft.com/office/drawing/2014/main" val="3962894108"/>
                  </a:ext>
                </a:extLst>
              </a:tr>
              <a:tr h="423359">
                <a:tc>
                  <a:txBody>
                    <a:bodyPr/>
                    <a:lstStyle/>
                    <a:p>
                      <a:r>
                        <a:rPr lang="en-US" dirty="0" err="1"/>
                        <a:t>Kokkoku</a:t>
                      </a:r>
                      <a:endParaRPr lang="en-US" dirty="0"/>
                    </a:p>
                  </a:txBody>
                  <a:tcPr/>
                </a:tc>
                <a:extLst>
                  <a:ext uri="{0D108BD9-81ED-4DB2-BD59-A6C34878D82A}">
                    <a16:rowId xmlns:a16="http://schemas.microsoft.com/office/drawing/2014/main" val="1645486869"/>
                  </a:ext>
                </a:extLst>
              </a:tr>
              <a:tr h="423359">
                <a:tc>
                  <a:txBody>
                    <a:bodyPr/>
                    <a:lstStyle/>
                    <a:p>
                      <a:r>
                        <a:rPr lang="en-US" dirty="0" err="1"/>
                        <a:t>Mirai</a:t>
                      </a:r>
                      <a:r>
                        <a:rPr lang="en-US" dirty="0"/>
                        <a:t> no </a:t>
                      </a:r>
                      <a:r>
                        <a:rPr lang="en-US" dirty="0" err="1"/>
                        <a:t>Mirai</a:t>
                      </a:r>
                      <a:endParaRPr lang="en-US" dirty="0"/>
                    </a:p>
                  </a:txBody>
                  <a:tcPr/>
                </a:tc>
                <a:extLst>
                  <a:ext uri="{0D108BD9-81ED-4DB2-BD59-A6C34878D82A}">
                    <a16:rowId xmlns:a16="http://schemas.microsoft.com/office/drawing/2014/main" val="2183829371"/>
                  </a:ext>
                </a:extLst>
              </a:tr>
              <a:tr h="423359">
                <a:tc>
                  <a:txBody>
                    <a:bodyPr/>
                    <a:lstStyle/>
                    <a:p>
                      <a:r>
                        <a:rPr lang="pl-PL" dirty="0"/>
                        <a:t>Umineko no Naku Koro ni</a:t>
                      </a:r>
                      <a:endParaRPr lang="en-US" dirty="0"/>
                    </a:p>
                  </a:txBody>
                  <a:tcPr/>
                </a:tc>
                <a:extLst>
                  <a:ext uri="{0D108BD9-81ED-4DB2-BD59-A6C34878D82A}">
                    <a16:rowId xmlns:a16="http://schemas.microsoft.com/office/drawing/2014/main" val="2252334200"/>
                  </a:ext>
                </a:extLst>
              </a:tr>
              <a:tr h="423359">
                <a:tc>
                  <a:txBody>
                    <a:bodyPr/>
                    <a:lstStyle/>
                    <a:p>
                      <a:r>
                        <a:rPr lang="en-US" dirty="0" err="1"/>
                        <a:t>Ojarumaru</a:t>
                      </a:r>
                      <a:endParaRPr lang="en-US" dirty="0"/>
                    </a:p>
                  </a:txBody>
                  <a:tcPr/>
                </a:tc>
                <a:extLst>
                  <a:ext uri="{0D108BD9-81ED-4DB2-BD59-A6C34878D82A}">
                    <a16:rowId xmlns:a16="http://schemas.microsoft.com/office/drawing/2014/main" val="3629984146"/>
                  </a:ext>
                </a:extLst>
              </a:tr>
              <a:tr h="423359">
                <a:tc>
                  <a:txBody>
                    <a:bodyPr/>
                    <a:lstStyle/>
                    <a:p>
                      <a:r>
                        <a:rPr lang="en-US" dirty="0" err="1"/>
                        <a:t>Devilman</a:t>
                      </a:r>
                      <a:endParaRPr lang="en-US" dirty="0"/>
                    </a:p>
                  </a:txBody>
                  <a:tcPr/>
                </a:tc>
                <a:extLst>
                  <a:ext uri="{0D108BD9-81ED-4DB2-BD59-A6C34878D82A}">
                    <a16:rowId xmlns:a16="http://schemas.microsoft.com/office/drawing/2014/main" val="3256785855"/>
                  </a:ext>
                </a:extLst>
              </a:tr>
              <a:tr h="423359">
                <a:tc>
                  <a:txBody>
                    <a:bodyPr/>
                    <a:lstStyle/>
                    <a:p>
                      <a:r>
                        <a:rPr lang="en-US" dirty="0" err="1"/>
                        <a:t>Owari</a:t>
                      </a:r>
                      <a:r>
                        <a:rPr lang="en-US" dirty="0"/>
                        <a:t> no Seraph</a:t>
                      </a:r>
                    </a:p>
                  </a:txBody>
                  <a:tcPr/>
                </a:tc>
                <a:extLst>
                  <a:ext uri="{0D108BD9-81ED-4DB2-BD59-A6C34878D82A}">
                    <a16:rowId xmlns:a16="http://schemas.microsoft.com/office/drawing/2014/main" val="3901628801"/>
                  </a:ext>
                </a:extLst>
              </a:tr>
              <a:tr h="423359">
                <a:tc>
                  <a:txBody>
                    <a:bodyPr/>
                    <a:lstStyle/>
                    <a:p>
                      <a:r>
                        <a:rPr lang="en-US" dirty="0"/>
                        <a:t>Yao Shen Ji</a:t>
                      </a:r>
                    </a:p>
                  </a:txBody>
                  <a:tcPr/>
                </a:tc>
                <a:extLst>
                  <a:ext uri="{0D108BD9-81ED-4DB2-BD59-A6C34878D82A}">
                    <a16:rowId xmlns:a16="http://schemas.microsoft.com/office/drawing/2014/main" val="669105204"/>
                  </a:ext>
                </a:extLst>
              </a:tr>
            </a:tbl>
          </a:graphicData>
        </a:graphic>
      </p:graphicFrame>
    </p:spTree>
    <p:extLst>
      <p:ext uri="{BB962C8B-B14F-4D97-AF65-F5344CB8AC3E}">
        <p14:creationId xmlns:p14="http://schemas.microsoft.com/office/powerpoint/2010/main" val="3348290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93DC-0F87-4903-964B-6BE2E1DBB6D7}"/>
              </a:ext>
            </a:extLst>
          </p:cNvPr>
          <p:cNvSpPr>
            <a:spLocks noGrp="1"/>
          </p:cNvSpPr>
          <p:nvPr>
            <p:ph type="ctrTitle"/>
          </p:nvPr>
        </p:nvSpPr>
        <p:spPr>
          <a:xfrm>
            <a:off x="2062349" y="94985"/>
            <a:ext cx="7060135" cy="1424432"/>
          </a:xfrm>
        </p:spPr>
        <p:txBody>
          <a:bodyPr/>
          <a:lstStyle/>
          <a:p>
            <a:r>
              <a:rPr lang="en-GB" sz="4400" dirty="0"/>
              <a:t>Deployment:</a:t>
            </a:r>
          </a:p>
        </p:txBody>
      </p:sp>
      <p:sp>
        <p:nvSpPr>
          <p:cNvPr id="3" name="Subtitle 2">
            <a:extLst>
              <a:ext uri="{FF2B5EF4-FFF2-40B4-BE49-F238E27FC236}">
                <a16:creationId xmlns:a16="http://schemas.microsoft.com/office/drawing/2014/main" id="{155B9C32-9280-4E07-A9F5-5521D2F88291}"/>
              </a:ext>
            </a:extLst>
          </p:cNvPr>
          <p:cNvSpPr>
            <a:spLocks noGrp="1"/>
          </p:cNvSpPr>
          <p:nvPr>
            <p:ph type="subTitle" idx="1"/>
          </p:nvPr>
        </p:nvSpPr>
        <p:spPr/>
        <p:txBody>
          <a:bodyPr/>
          <a:lstStyle/>
          <a:p>
            <a:endParaRPr lang="en-GB" dirty="0"/>
          </a:p>
        </p:txBody>
      </p:sp>
      <p:sp>
        <p:nvSpPr>
          <p:cNvPr id="6" name="AutoShape 2">
            <a:extLst>
              <a:ext uri="{FF2B5EF4-FFF2-40B4-BE49-F238E27FC236}">
                <a16:creationId xmlns:a16="http://schemas.microsoft.com/office/drawing/2014/main" id="{106925A5-8122-4257-BCAF-4F752AD1D115}"/>
              </a:ext>
            </a:extLst>
          </p:cNvPr>
          <p:cNvSpPr>
            <a:spLocks noChangeAspect="1" noChangeArrowheads="1"/>
          </p:cNvSpPr>
          <p:nvPr/>
        </p:nvSpPr>
        <p:spPr bwMode="auto">
          <a:xfrm>
            <a:off x="3160644" y="2226525"/>
            <a:ext cx="5595730" cy="3034587"/>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0ADA4D0C-CEDF-4A8B-BE3F-AA1C9296D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59" y="1596888"/>
            <a:ext cx="9681882" cy="5261112"/>
          </a:xfrm>
          <a:prstGeom prst="rect">
            <a:avLst/>
          </a:prstGeom>
        </p:spPr>
      </p:pic>
      <p:pic>
        <p:nvPicPr>
          <p:cNvPr id="11" name="Picture 10">
            <a:extLst>
              <a:ext uri="{FF2B5EF4-FFF2-40B4-BE49-F238E27FC236}">
                <a16:creationId xmlns:a16="http://schemas.microsoft.com/office/drawing/2014/main" id="{95E6D9CE-1976-40CF-AEA0-CE600A9582AD}"/>
              </a:ext>
            </a:extLst>
          </p:cNvPr>
          <p:cNvPicPr>
            <a:picLocks noChangeAspect="1"/>
          </p:cNvPicPr>
          <p:nvPr/>
        </p:nvPicPr>
        <p:blipFill>
          <a:blip r:embed="rId3"/>
          <a:stretch>
            <a:fillRect/>
          </a:stretch>
        </p:blipFill>
        <p:spPr>
          <a:xfrm>
            <a:off x="2981739" y="2166730"/>
            <a:ext cx="5774635" cy="3124199"/>
          </a:xfrm>
          <a:prstGeom prst="rect">
            <a:avLst/>
          </a:prstGeom>
          <a:effectLst>
            <a:glow rad="215900">
              <a:schemeClr val="accent6">
                <a:satMod val="175000"/>
                <a:alpha val="40000"/>
              </a:schemeClr>
            </a:glow>
            <a:outerShdw blurRad="50800" dist="50800" dir="5400000" algn="ctr" rotWithShape="0">
              <a:srgbClr val="000000">
                <a:alpha val="1000"/>
              </a:srgbClr>
            </a:outerShdw>
            <a:reflection stA="0" endPos="65000" dist="50800" dir="5400000" sy="-100000" algn="bl" rotWithShape="0"/>
            <a:softEdge rad="127000"/>
          </a:effectLst>
        </p:spPr>
      </p:pic>
    </p:spTree>
    <p:extLst>
      <p:ext uri="{BB962C8B-B14F-4D97-AF65-F5344CB8AC3E}">
        <p14:creationId xmlns:p14="http://schemas.microsoft.com/office/powerpoint/2010/main" val="12771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9E8FAD5-94E4-45B3-8CCF-C3EB86B20546}"/>
              </a:ext>
            </a:extLst>
          </p:cNvPr>
          <p:cNvSpPr>
            <a:spLocks noGrp="1"/>
          </p:cNvSpPr>
          <p:nvPr>
            <p:ph type="ctrTitle"/>
          </p:nvPr>
        </p:nvSpPr>
        <p:spPr>
          <a:xfrm>
            <a:off x="272879" y="445550"/>
            <a:ext cx="5624118" cy="3284538"/>
          </a:xfrm>
        </p:spPr>
        <p:txBody>
          <a:bodyPr anchor="b">
            <a:normAutofit/>
          </a:bodyPr>
          <a:lstStyle/>
          <a:p>
            <a:r>
              <a:rPr lang="en-GB" dirty="0"/>
              <a:t>Challenges:</a:t>
            </a:r>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DBB6FAF5-9906-4F34-A7DC-5384CBB36C99}"/>
              </a:ext>
            </a:extLst>
          </p:cNvPr>
          <p:cNvPicPr>
            <a:picLocks noChangeAspect="1"/>
          </p:cNvPicPr>
          <p:nvPr/>
        </p:nvPicPr>
        <p:blipFill>
          <a:blip r:embed="rId2"/>
          <a:stretch>
            <a:fillRect/>
          </a:stretch>
        </p:blipFill>
        <p:spPr>
          <a:xfrm>
            <a:off x="881946" y="3166446"/>
            <a:ext cx="3217333" cy="525108"/>
          </a:xfrm>
          <a:prstGeom prst="rect">
            <a:avLst/>
          </a:prstGeom>
        </p:spPr>
      </p:pic>
      <p:graphicFrame>
        <p:nvGraphicFramePr>
          <p:cNvPr id="5" name="Diagram 4">
            <a:extLst>
              <a:ext uri="{FF2B5EF4-FFF2-40B4-BE49-F238E27FC236}">
                <a16:creationId xmlns:a16="http://schemas.microsoft.com/office/drawing/2014/main" id="{3DC708B1-6BCB-4DCF-9556-3EF68FA69AB4}"/>
              </a:ext>
            </a:extLst>
          </p:cNvPr>
          <p:cNvGraphicFramePr/>
          <p:nvPr>
            <p:extLst>
              <p:ext uri="{D42A27DB-BD31-4B8C-83A1-F6EECF244321}">
                <p14:modId xmlns:p14="http://schemas.microsoft.com/office/powerpoint/2010/main" val="2464860613"/>
              </p:ext>
            </p:extLst>
          </p:nvPr>
        </p:nvGraphicFramePr>
        <p:xfrm>
          <a:off x="6169571" y="1929808"/>
          <a:ext cx="5205951" cy="3471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9003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Organic</Template>
  <TotalTime>2237</TotalTime>
  <Words>307</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Meiryo</vt:lpstr>
      <vt:lpstr>Arial</vt:lpstr>
      <vt:lpstr>Corbel</vt:lpstr>
      <vt:lpstr>Courier New</vt:lpstr>
      <vt:lpstr>Wingdings</vt:lpstr>
      <vt:lpstr>SketchLinesVTI</vt:lpstr>
      <vt:lpstr>Anime-Project</vt:lpstr>
      <vt:lpstr>PowerPoint Presentation</vt:lpstr>
      <vt:lpstr>PowerPoint Presentation</vt:lpstr>
      <vt:lpstr>Pre-processing text  </vt:lpstr>
      <vt:lpstr>Topic Modelling</vt:lpstr>
      <vt:lpstr>Topic Modelling</vt:lpstr>
      <vt:lpstr>Recommendation system:</vt:lpstr>
      <vt:lpstr>Deployment:</vt:lpstr>
      <vt:lpstr>Challenges:</vt:lpstr>
      <vt:lpstr>Tools:</vt:lpstr>
      <vt:lpstr>PowerPoint Presentation</vt:lpstr>
      <vt:lpstr>What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Anime-Project</dc:title>
  <dc:creator>Mohammed Alshehri</dc:creator>
  <cp:lastModifiedBy>Abdulkareem Murdhi</cp:lastModifiedBy>
  <cp:revision>10</cp:revision>
  <dcterms:created xsi:type="dcterms:W3CDTF">2021-12-29T07:19:57Z</dcterms:created>
  <dcterms:modified xsi:type="dcterms:W3CDTF">2022-01-02T08:27:36Z</dcterms:modified>
</cp:coreProperties>
</file>