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TqtZG5GG+nXnqjgJDjHmvYPas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9ec3a06247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9ec3a06247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9ec3a0624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9ec3a0624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9ec3a06247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9ec3a06247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16"/>
          <p:cNvGrpSpPr/>
          <p:nvPr/>
        </p:nvGrpSpPr>
        <p:grpSpPr>
          <a:xfrm>
            <a:off x="0" y="228600"/>
            <a:ext cx="2851519" cy="6638630"/>
            <a:chOff x="-1" y="0"/>
            <a:chExt cx="2851518" cy="6638629"/>
          </a:xfrm>
        </p:grpSpPr>
        <p:sp>
          <p:nvSpPr>
            <p:cNvPr id="39" name="Google Shape;39;p16"/>
            <p:cNvSpPr/>
            <p:nvPr/>
          </p:nvSpPr>
          <p:spPr>
            <a:xfrm>
              <a:off x="-1" y="2346443"/>
              <a:ext cx="100643" cy="626217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16"/>
            <p:cNvSpPr/>
            <p:nvPr/>
          </p:nvSpPr>
          <p:spPr>
            <a:xfrm>
              <a:off x="128598" y="2927929"/>
              <a:ext cx="646718" cy="2322216"/>
            </a:xfrm>
            <a:custGeom>
              <a:rect b="b" l="l" r="r" t="t"/>
              <a:pathLst>
                <a:path extrusionOk="0" h="21600" w="2160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>
              <a:off x="806998" y="5218460"/>
              <a:ext cx="609443" cy="1420167"/>
            </a:xfrm>
            <a:custGeom>
              <a:rect b="b" l="l" r="r" t="t"/>
              <a:pathLst>
                <a:path extrusionOk="0" h="21600" w="2160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16"/>
            <p:cNvSpPr/>
            <p:nvPr/>
          </p:nvSpPr>
          <p:spPr>
            <a:xfrm>
              <a:off x="959824" y="6275199"/>
              <a:ext cx="171465" cy="363430"/>
            </a:xfrm>
            <a:custGeom>
              <a:rect b="b" l="l" r="r" t="t"/>
              <a:pathLst>
                <a:path extrusionOk="0" h="21600" w="2160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16"/>
            <p:cNvSpPr/>
            <p:nvPr/>
          </p:nvSpPr>
          <p:spPr>
            <a:xfrm>
              <a:off x="100641" y="2972659"/>
              <a:ext cx="821909" cy="3328633"/>
            </a:xfrm>
            <a:custGeom>
              <a:rect b="b" l="l" r="r" t="t"/>
              <a:pathLst>
                <a:path extrusionOk="0" h="21600" w="2160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>
              <a:off x="26126" y="0"/>
              <a:ext cx="102473" cy="2927930"/>
            </a:xfrm>
            <a:custGeom>
              <a:rect b="b" l="l" r="r" t="t"/>
              <a:pathLst>
                <a:path extrusionOk="0" h="21600" w="20835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16"/>
            <p:cNvSpPr/>
            <p:nvPr/>
          </p:nvSpPr>
          <p:spPr>
            <a:xfrm>
              <a:off x="78276" y="2715463"/>
              <a:ext cx="78278" cy="49389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6"/>
            <p:cNvSpPr/>
            <p:nvPr/>
          </p:nvSpPr>
          <p:spPr>
            <a:xfrm>
              <a:off x="769723" y="5250144"/>
              <a:ext cx="190102" cy="102505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6"/>
            <p:cNvSpPr/>
            <p:nvPr/>
          </p:nvSpPr>
          <p:spPr>
            <a:xfrm>
              <a:off x="775314" y="1170426"/>
              <a:ext cx="2076203" cy="4048035"/>
            </a:xfrm>
            <a:custGeom>
              <a:rect b="b" l="l" r="r" t="t"/>
              <a:pathLst>
                <a:path extrusionOk="0" h="21600" w="2160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6"/>
            <p:cNvSpPr/>
            <p:nvPr/>
          </p:nvSpPr>
          <p:spPr>
            <a:xfrm>
              <a:off x="922549" y="6301291"/>
              <a:ext cx="162147" cy="33733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769723" y="5130865"/>
              <a:ext cx="37276" cy="221786"/>
            </a:xfrm>
            <a:custGeom>
              <a:rect b="b" l="l" r="r" t="t"/>
              <a:pathLst>
                <a:path extrusionOk="0" h="21600" w="2160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849863" y="6016138"/>
              <a:ext cx="238559" cy="622489"/>
            </a:xfrm>
            <a:custGeom>
              <a:rect b="b" l="l" r="r" t="t"/>
              <a:pathLst>
                <a:path extrusionOk="0" h="21600" w="2160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1" name="Google Shape;51;p16"/>
          <p:cNvGrpSpPr/>
          <p:nvPr/>
        </p:nvGrpSpPr>
        <p:grpSpPr>
          <a:xfrm>
            <a:off x="27221" y="-787"/>
            <a:ext cx="2356676" cy="6854042"/>
            <a:chOff x="0" y="-1"/>
            <a:chExt cx="2356674" cy="6854041"/>
          </a:xfrm>
        </p:grpSpPr>
        <p:sp>
          <p:nvSpPr>
            <p:cNvPr id="52" name="Google Shape;52;p16"/>
            <p:cNvSpPr/>
            <p:nvPr/>
          </p:nvSpPr>
          <p:spPr>
            <a:xfrm>
              <a:off x="0" y="-1"/>
              <a:ext cx="494327" cy="4401046"/>
            </a:xfrm>
            <a:custGeom>
              <a:rect b="b" l="l" r="r" t="t"/>
              <a:pathLst>
                <a:path extrusionOk="0" h="21600" w="2160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523067" y="4317258"/>
              <a:ext cx="423436" cy="1580699"/>
            </a:xfrm>
            <a:custGeom>
              <a:rect b="b" l="l" r="r" t="t"/>
              <a:pathLst>
                <a:path extrusionOk="0" h="21600" w="2160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979074" y="5863468"/>
              <a:ext cx="431100" cy="990571"/>
            </a:xfrm>
            <a:custGeom>
              <a:rect b="b" l="l" r="r" t="t"/>
              <a:pathLst>
                <a:path extrusionOk="0" h="21600" w="2160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494326" y="4365158"/>
              <a:ext cx="551808" cy="2235970"/>
            </a:xfrm>
            <a:custGeom>
              <a:rect b="b" l="l" r="r" t="t"/>
              <a:pathLst>
                <a:path extrusionOk="0" h="21600" w="2160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444311" y="1289983"/>
              <a:ext cx="170725" cy="3027276"/>
            </a:xfrm>
            <a:custGeom>
              <a:rect b="b" l="l" r="r" t="t"/>
              <a:pathLst>
                <a:path extrusionOk="0" h="21600" w="2115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1084453" y="6572387"/>
              <a:ext cx="134120" cy="281653"/>
            </a:xfrm>
            <a:custGeom>
              <a:rect b="b" l="l" r="r" t="t"/>
              <a:pathLst>
                <a:path extrusionOk="0" h="21600" w="2160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475166" y="4108415"/>
              <a:ext cx="82390" cy="511573"/>
            </a:xfrm>
            <a:custGeom>
              <a:rect b="b" l="l" r="r" t="t"/>
              <a:pathLst>
                <a:path extrusionOk="0" h="21600" w="2160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946501" y="3146585"/>
              <a:ext cx="1410173" cy="2716884"/>
            </a:xfrm>
            <a:custGeom>
              <a:rect b="b" l="l" r="r" t="t"/>
              <a:pathLst>
                <a:path extrusionOk="0" h="21600" w="2160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1046133" y="6601126"/>
              <a:ext cx="120709" cy="252913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16"/>
            <p:cNvSpPr/>
            <p:nvPr/>
          </p:nvSpPr>
          <p:spPr>
            <a:xfrm>
              <a:off x="946501" y="5897956"/>
              <a:ext cx="137953" cy="674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16"/>
            <p:cNvSpPr/>
            <p:nvPr/>
          </p:nvSpPr>
          <p:spPr>
            <a:xfrm>
              <a:off x="946501" y="5773415"/>
              <a:ext cx="38321" cy="228005"/>
            </a:xfrm>
            <a:custGeom>
              <a:rect b="b" l="l" r="r" t="t"/>
              <a:pathLst>
                <a:path extrusionOk="0" h="21600" w="2160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979074" y="6323307"/>
              <a:ext cx="210760" cy="530733"/>
            </a:xfrm>
            <a:custGeom>
              <a:rect b="b" l="l" r="r" t="t"/>
              <a:pathLst>
                <a:path extrusionOk="0" h="21600" w="2160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4" name="Google Shape;64;p1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2589213" y="2514600"/>
            <a:ext cx="8915400" cy="22627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2589213" y="4777378"/>
            <a:ext cx="8915400" cy="1126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9pPr>
          </a:lstStyle>
          <a:p/>
        </p:txBody>
      </p:sp>
      <p:sp>
        <p:nvSpPr>
          <p:cNvPr id="67" name="Google Shape;67;p16"/>
          <p:cNvSpPr/>
          <p:nvPr/>
        </p:nvSpPr>
        <p:spPr>
          <a:xfrm>
            <a:off x="-1" y="4323810"/>
            <a:ext cx="1742308" cy="778590"/>
          </a:xfrm>
          <a:custGeom>
            <a:rect b="b" l="l" r="r" t="t"/>
            <a:pathLst>
              <a:path extrusionOk="0" h="21600" w="21571">
                <a:moveTo>
                  <a:pt x="16665" y="21600"/>
                </a:moveTo>
                <a:cubicBezTo>
                  <a:pt x="16839" y="21600"/>
                  <a:pt x="16955" y="21470"/>
                  <a:pt x="17013" y="21340"/>
                </a:cubicBezTo>
                <a:cubicBezTo>
                  <a:pt x="17013" y="21210"/>
                  <a:pt x="17071" y="21210"/>
                  <a:pt x="17071" y="21210"/>
                </a:cubicBezTo>
                <a:cubicBezTo>
                  <a:pt x="21484" y="11320"/>
                  <a:pt x="21484" y="11320"/>
                  <a:pt x="21484" y="11320"/>
                </a:cubicBezTo>
                <a:cubicBezTo>
                  <a:pt x="21600" y="11060"/>
                  <a:pt x="21600" y="10540"/>
                  <a:pt x="21484" y="10149"/>
                </a:cubicBezTo>
                <a:cubicBezTo>
                  <a:pt x="17071" y="390"/>
                  <a:pt x="17071" y="390"/>
                  <a:pt x="17071" y="390"/>
                </a:cubicBezTo>
                <a:cubicBezTo>
                  <a:pt x="17071" y="260"/>
                  <a:pt x="17013" y="260"/>
                  <a:pt x="17013" y="260"/>
                </a:cubicBezTo>
                <a:cubicBezTo>
                  <a:pt x="16955" y="130"/>
                  <a:pt x="16839" y="0"/>
                  <a:pt x="166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5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925905" y="4513982"/>
            <a:ext cx="385675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5"/>
          <p:cNvGrpSpPr/>
          <p:nvPr/>
        </p:nvGrpSpPr>
        <p:grpSpPr>
          <a:xfrm>
            <a:off x="0" y="228600"/>
            <a:ext cx="2851519" cy="6638630"/>
            <a:chOff x="-1" y="0"/>
            <a:chExt cx="2851518" cy="6638629"/>
          </a:xfrm>
        </p:grpSpPr>
        <p:sp>
          <p:nvSpPr>
            <p:cNvPr id="159" name="Google Shape;159;p25"/>
            <p:cNvSpPr/>
            <p:nvPr/>
          </p:nvSpPr>
          <p:spPr>
            <a:xfrm>
              <a:off x="-1" y="2346443"/>
              <a:ext cx="100643" cy="626217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128598" y="2927929"/>
              <a:ext cx="646718" cy="2322216"/>
            </a:xfrm>
            <a:custGeom>
              <a:rect b="b" l="l" r="r" t="t"/>
              <a:pathLst>
                <a:path extrusionOk="0" h="21600" w="2160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806998" y="5218460"/>
              <a:ext cx="609443" cy="1420167"/>
            </a:xfrm>
            <a:custGeom>
              <a:rect b="b" l="l" r="r" t="t"/>
              <a:pathLst>
                <a:path extrusionOk="0" h="21600" w="2160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959824" y="6275199"/>
              <a:ext cx="171465" cy="363430"/>
            </a:xfrm>
            <a:custGeom>
              <a:rect b="b" l="l" r="r" t="t"/>
              <a:pathLst>
                <a:path extrusionOk="0" h="21600" w="2160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00641" y="2972659"/>
              <a:ext cx="821909" cy="3328633"/>
            </a:xfrm>
            <a:custGeom>
              <a:rect b="b" l="l" r="r" t="t"/>
              <a:pathLst>
                <a:path extrusionOk="0" h="21600" w="2160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6126" y="0"/>
              <a:ext cx="102473" cy="2927930"/>
            </a:xfrm>
            <a:custGeom>
              <a:rect b="b" l="l" r="r" t="t"/>
              <a:pathLst>
                <a:path extrusionOk="0" h="21600" w="20835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78276" y="2715463"/>
              <a:ext cx="78278" cy="49389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769723" y="5250144"/>
              <a:ext cx="190102" cy="102505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775314" y="1170426"/>
              <a:ext cx="2076203" cy="4048035"/>
            </a:xfrm>
            <a:custGeom>
              <a:rect b="b" l="l" r="r" t="t"/>
              <a:pathLst>
                <a:path extrusionOk="0" h="21600" w="2160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922549" y="6301291"/>
              <a:ext cx="162147" cy="33733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769723" y="5130865"/>
              <a:ext cx="37276" cy="221786"/>
            </a:xfrm>
            <a:custGeom>
              <a:rect b="b" l="l" r="r" t="t"/>
              <a:pathLst>
                <a:path extrusionOk="0" h="21600" w="2160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849863" y="6016138"/>
              <a:ext cx="238559" cy="622489"/>
            </a:xfrm>
            <a:custGeom>
              <a:rect b="b" l="l" r="r" t="t"/>
              <a:pathLst>
                <a:path extrusionOk="0" h="21600" w="2160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71" name="Google Shape;171;p25"/>
          <p:cNvGrpSpPr/>
          <p:nvPr/>
        </p:nvGrpSpPr>
        <p:grpSpPr>
          <a:xfrm>
            <a:off x="27221" y="-787"/>
            <a:ext cx="2356676" cy="6854042"/>
            <a:chOff x="0" y="-1"/>
            <a:chExt cx="2356674" cy="6854041"/>
          </a:xfrm>
        </p:grpSpPr>
        <p:sp>
          <p:nvSpPr>
            <p:cNvPr id="172" name="Google Shape;172;p25"/>
            <p:cNvSpPr/>
            <p:nvPr/>
          </p:nvSpPr>
          <p:spPr>
            <a:xfrm>
              <a:off x="0" y="-1"/>
              <a:ext cx="494327" cy="4401046"/>
            </a:xfrm>
            <a:custGeom>
              <a:rect b="b" l="l" r="r" t="t"/>
              <a:pathLst>
                <a:path extrusionOk="0" h="21600" w="2160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523067" y="4317258"/>
              <a:ext cx="423436" cy="1580699"/>
            </a:xfrm>
            <a:custGeom>
              <a:rect b="b" l="l" r="r" t="t"/>
              <a:pathLst>
                <a:path extrusionOk="0" h="21600" w="2160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979074" y="5863468"/>
              <a:ext cx="431100" cy="990571"/>
            </a:xfrm>
            <a:custGeom>
              <a:rect b="b" l="l" r="r" t="t"/>
              <a:pathLst>
                <a:path extrusionOk="0" h="21600" w="2160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94326" y="4365158"/>
              <a:ext cx="551808" cy="2235970"/>
            </a:xfrm>
            <a:custGeom>
              <a:rect b="b" l="l" r="r" t="t"/>
              <a:pathLst>
                <a:path extrusionOk="0" h="21600" w="2160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444311" y="1289983"/>
              <a:ext cx="170725" cy="3027276"/>
            </a:xfrm>
            <a:custGeom>
              <a:rect b="b" l="l" r="r" t="t"/>
              <a:pathLst>
                <a:path extrusionOk="0" h="21600" w="2115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1084453" y="6572387"/>
              <a:ext cx="134120" cy="281653"/>
            </a:xfrm>
            <a:custGeom>
              <a:rect b="b" l="l" r="r" t="t"/>
              <a:pathLst>
                <a:path extrusionOk="0" h="21600" w="2160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475166" y="4108415"/>
              <a:ext cx="82390" cy="511573"/>
            </a:xfrm>
            <a:custGeom>
              <a:rect b="b" l="l" r="r" t="t"/>
              <a:pathLst>
                <a:path extrusionOk="0" h="21600" w="2160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946501" y="3146585"/>
              <a:ext cx="1410173" cy="2716884"/>
            </a:xfrm>
            <a:custGeom>
              <a:rect b="b" l="l" r="r" t="t"/>
              <a:pathLst>
                <a:path extrusionOk="0" h="21600" w="2160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046133" y="6601126"/>
              <a:ext cx="120709" cy="252913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946501" y="5897956"/>
              <a:ext cx="137953" cy="674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946501" y="5773415"/>
              <a:ext cx="38321" cy="228005"/>
            </a:xfrm>
            <a:custGeom>
              <a:rect b="b" l="l" r="r" t="t"/>
              <a:pathLst>
                <a:path extrusionOk="0" h="21600" w="2160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979074" y="6323307"/>
              <a:ext cx="210760" cy="530733"/>
            </a:xfrm>
            <a:custGeom>
              <a:rect b="b" l="l" r="r" t="t"/>
              <a:pathLst>
                <a:path extrusionOk="0" h="21600" w="2160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4" name="Google Shape;184;p25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5"/>
          <p:cNvSpPr txBox="1"/>
          <p:nvPr>
            <p:ph type="title"/>
          </p:nvPr>
        </p:nvSpPr>
        <p:spPr>
          <a:xfrm>
            <a:off x="2589211" y="609600"/>
            <a:ext cx="8915401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9pPr>
          </a:lstStyle>
          <a:p/>
        </p:txBody>
      </p:sp>
      <p:sp>
        <p:nvSpPr>
          <p:cNvPr id="187" name="Google Shape;187;p25"/>
          <p:cNvSpPr/>
          <p:nvPr/>
        </p:nvSpPr>
        <p:spPr>
          <a:xfrm flipH="1" rot="10800000">
            <a:off x="-4189" y="3178175"/>
            <a:ext cx="1595613" cy="507297"/>
          </a:xfrm>
          <a:custGeom>
            <a:rect b="b" l="l" r="r" t="t"/>
            <a:pathLst>
              <a:path extrusionOk="0" h="21600" w="21568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925905" y="3228581"/>
            <a:ext cx="385675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6"/>
          <p:cNvGrpSpPr/>
          <p:nvPr/>
        </p:nvGrpSpPr>
        <p:grpSpPr>
          <a:xfrm>
            <a:off x="0" y="228600"/>
            <a:ext cx="2851519" cy="6638630"/>
            <a:chOff x="-1" y="0"/>
            <a:chExt cx="2851518" cy="6638629"/>
          </a:xfrm>
        </p:grpSpPr>
        <p:sp>
          <p:nvSpPr>
            <p:cNvPr id="191" name="Google Shape;191;p26"/>
            <p:cNvSpPr/>
            <p:nvPr/>
          </p:nvSpPr>
          <p:spPr>
            <a:xfrm>
              <a:off x="-1" y="2346443"/>
              <a:ext cx="100643" cy="626217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128598" y="2927929"/>
              <a:ext cx="646718" cy="2322216"/>
            </a:xfrm>
            <a:custGeom>
              <a:rect b="b" l="l" r="r" t="t"/>
              <a:pathLst>
                <a:path extrusionOk="0" h="21600" w="2160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806998" y="5218460"/>
              <a:ext cx="609443" cy="1420167"/>
            </a:xfrm>
            <a:custGeom>
              <a:rect b="b" l="l" r="r" t="t"/>
              <a:pathLst>
                <a:path extrusionOk="0" h="21600" w="2160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959824" y="6275199"/>
              <a:ext cx="171465" cy="363430"/>
            </a:xfrm>
            <a:custGeom>
              <a:rect b="b" l="l" r="r" t="t"/>
              <a:pathLst>
                <a:path extrusionOk="0" h="21600" w="2160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100641" y="2972659"/>
              <a:ext cx="821909" cy="3328633"/>
            </a:xfrm>
            <a:custGeom>
              <a:rect b="b" l="l" r="r" t="t"/>
              <a:pathLst>
                <a:path extrusionOk="0" h="21600" w="2160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6126" y="0"/>
              <a:ext cx="102473" cy="2927930"/>
            </a:xfrm>
            <a:custGeom>
              <a:rect b="b" l="l" r="r" t="t"/>
              <a:pathLst>
                <a:path extrusionOk="0" h="21600" w="20835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78276" y="2715463"/>
              <a:ext cx="78278" cy="49389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769723" y="5250144"/>
              <a:ext cx="190102" cy="102505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775314" y="1170426"/>
              <a:ext cx="2076203" cy="4048035"/>
            </a:xfrm>
            <a:custGeom>
              <a:rect b="b" l="l" r="r" t="t"/>
              <a:pathLst>
                <a:path extrusionOk="0" h="21600" w="2160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922549" y="6301291"/>
              <a:ext cx="162147" cy="33733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769723" y="5130865"/>
              <a:ext cx="37276" cy="221786"/>
            </a:xfrm>
            <a:custGeom>
              <a:rect b="b" l="l" r="r" t="t"/>
              <a:pathLst>
                <a:path extrusionOk="0" h="21600" w="2160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849863" y="6016138"/>
              <a:ext cx="238559" cy="622489"/>
            </a:xfrm>
            <a:custGeom>
              <a:rect b="b" l="l" r="r" t="t"/>
              <a:pathLst>
                <a:path extrusionOk="0" h="21600" w="2160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03" name="Google Shape;203;p26"/>
          <p:cNvGrpSpPr/>
          <p:nvPr/>
        </p:nvGrpSpPr>
        <p:grpSpPr>
          <a:xfrm>
            <a:off x="27221" y="-787"/>
            <a:ext cx="2356676" cy="6854042"/>
            <a:chOff x="0" y="-1"/>
            <a:chExt cx="2356674" cy="6854041"/>
          </a:xfrm>
        </p:grpSpPr>
        <p:sp>
          <p:nvSpPr>
            <p:cNvPr id="204" name="Google Shape;204;p26"/>
            <p:cNvSpPr/>
            <p:nvPr/>
          </p:nvSpPr>
          <p:spPr>
            <a:xfrm>
              <a:off x="0" y="-1"/>
              <a:ext cx="494327" cy="4401046"/>
            </a:xfrm>
            <a:custGeom>
              <a:rect b="b" l="l" r="r" t="t"/>
              <a:pathLst>
                <a:path extrusionOk="0" h="21600" w="2160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23067" y="4317258"/>
              <a:ext cx="423436" cy="1580699"/>
            </a:xfrm>
            <a:custGeom>
              <a:rect b="b" l="l" r="r" t="t"/>
              <a:pathLst>
                <a:path extrusionOk="0" h="21600" w="2160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979074" y="5863468"/>
              <a:ext cx="431100" cy="990571"/>
            </a:xfrm>
            <a:custGeom>
              <a:rect b="b" l="l" r="r" t="t"/>
              <a:pathLst>
                <a:path extrusionOk="0" h="21600" w="2160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94326" y="4365158"/>
              <a:ext cx="551808" cy="2235970"/>
            </a:xfrm>
            <a:custGeom>
              <a:rect b="b" l="l" r="r" t="t"/>
              <a:pathLst>
                <a:path extrusionOk="0" h="21600" w="2160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44311" y="1289983"/>
              <a:ext cx="170725" cy="3027276"/>
            </a:xfrm>
            <a:custGeom>
              <a:rect b="b" l="l" r="r" t="t"/>
              <a:pathLst>
                <a:path extrusionOk="0" h="21600" w="2115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1084453" y="6572387"/>
              <a:ext cx="134120" cy="281653"/>
            </a:xfrm>
            <a:custGeom>
              <a:rect b="b" l="l" r="r" t="t"/>
              <a:pathLst>
                <a:path extrusionOk="0" h="21600" w="2160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75166" y="4108415"/>
              <a:ext cx="82390" cy="511573"/>
            </a:xfrm>
            <a:custGeom>
              <a:rect b="b" l="l" r="r" t="t"/>
              <a:pathLst>
                <a:path extrusionOk="0" h="21600" w="2160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946501" y="3146585"/>
              <a:ext cx="1410173" cy="2716884"/>
            </a:xfrm>
            <a:custGeom>
              <a:rect b="b" l="l" r="r" t="t"/>
              <a:pathLst>
                <a:path extrusionOk="0" h="21600" w="2160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1046133" y="6601126"/>
              <a:ext cx="120709" cy="252913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46501" y="5897956"/>
              <a:ext cx="137953" cy="674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946501" y="5773415"/>
              <a:ext cx="38321" cy="228005"/>
            </a:xfrm>
            <a:custGeom>
              <a:rect b="b" l="l" r="r" t="t"/>
              <a:pathLst>
                <a:path extrusionOk="0" h="21600" w="2160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979074" y="6323307"/>
              <a:ext cx="210760" cy="530733"/>
            </a:xfrm>
            <a:custGeom>
              <a:rect b="b" l="l" r="r" t="t"/>
              <a:pathLst>
                <a:path extrusionOk="0" h="21600" w="2160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16" name="Google Shape;216;p2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3275012" y="3505200"/>
            <a:ext cx="753655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Century Gothic"/>
              <a:buNone/>
              <a:defRPr sz="1600">
                <a:solidFill>
                  <a:srgbClr val="80808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Century Gothic"/>
              <a:buNone/>
              <a:defRPr sz="1600">
                <a:solidFill>
                  <a:srgbClr val="80808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Century Gothic"/>
              <a:buNone/>
              <a:defRPr sz="1600">
                <a:solidFill>
                  <a:srgbClr val="80808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Century Gothic"/>
              <a:buNone/>
              <a:defRPr sz="1600">
                <a:solidFill>
                  <a:srgbClr val="80808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Century Gothic"/>
              <a:buNone/>
              <a:defRPr sz="1600">
                <a:solidFill>
                  <a:srgbClr val="80808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idx="2" type="body"/>
          </p:nvPr>
        </p:nvSpPr>
        <p:spPr>
          <a:xfrm>
            <a:off x="2589211" y="4354045"/>
            <a:ext cx="8915400" cy="1555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9pPr>
          </a:lstStyle>
          <a:p/>
        </p:txBody>
      </p:sp>
      <p:sp>
        <p:nvSpPr>
          <p:cNvPr id="220" name="Google Shape;220;p26"/>
          <p:cNvSpPr/>
          <p:nvPr/>
        </p:nvSpPr>
        <p:spPr>
          <a:xfrm flipH="1" rot="10800000">
            <a:off x="-4189" y="3178175"/>
            <a:ext cx="1595613" cy="507297"/>
          </a:xfrm>
          <a:custGeom>
            <a:rect b="b" l="l" r="r" t="t"/>
            <a:pathLst>
              <a:path extrusionOk="0" h="21600" w="21568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925905" y="3228581"/>
            <a:ext cx="385675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2513372" y="327092"/>
            <a:ext cx="518161" cy="1226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</a:pPr>
            <a:r>
              <a:rPr b="0" i="0" lang="fr-F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11160571" y="2584393"/>
            <a:ext cx="518161" cy="1226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</a:pPr>
            <a:r>
              <a:rPr b="0" i="0" lang="fr-F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7"/>
          <p:cNvGrpSpPr/>
          <p:nvPr/>
        </p:nvGrpSpPr>
        <p:grpSpPr>
          <a:xfrm>
            <a:off x="0" y="228600"/>
            <a:ext cx="2851519" cy="6638630"/>
            <a:chOff x="-1" y="0"/>
            <a:chExt cx="2851518" cy="6638629"/>
          </a:xfrm>
        </p:grpSpPr>
        <p:sp>
          <p:nvSpPr>
            <p:cNvPr id="226" name="Google Shape;226;p27"/>
            <p:cNvSpPr/>
            <p:nvPr/>
          </p:nvSpPr>
          <p:spPr>
            <a:xfrm>
              <a:off x="-1" y="2346443"/>
              <a:ext cx="100643" cy="626217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28598" y="2927929"/>
              <a:ext cx="646718" cy="2322216"/>
            </a:xfrm>
            <a:custGeom>
              <a:rect b="b" l="l" r="r" t="t"/>
              <a:pathLst>
                <a:path extrusionOk="0" h="21600" w="2160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806998" y="5218460"/>
              <a:ext cx="609443" cy="1420167"/>
            </a:xfrm>
            <a:custGeom>
              <a:rect b="b" l="l" r="r" t="t"/>
              <a:pathLst>
                <a:path extrusionOk="0" h="21600" w="2160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959824" y="6275199"/>
              <a:ext cx="171465" cy="363430"/>
            </a:xfrm>
            <a:custGeom>
              <a:rect b="b" l="l" r="r" t="t"/>
              <a:pathLst>
                <a:path extrusionOk="0" h="21600" w="2160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00641" y="2972659"/>
              <a:ext cx="821909" cy="3328633"/>
            </a:xfrm>
            <a:custGeom>
              <a:rect b="b" l="l" r="r" t="t"/>
              <a:pathLst>
                <a:path extrusionOk="0" h="21600" w="2160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26126" y="0"/>
              <a:ext cx="102473" cy="2927930"/>
            </a:xfrm>
            <a:custGeom>
              <a:rect b="b" l="l" r="r" t="t"/>
              <a:pathLst>
                <a:path extrusionOk="0" h="21600" w="20835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78276" y="2715463"/>
              <a:ext cx="78278" cy="49389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769723" y="5250144"/>
              <a:ext cx="190102" cy="102505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775314" y="1170426"/>
              <a:ext cx="2076203" cy="4048035"/>
            </a:xfrm>
            <a:custGeom>
              <a:rect b="b" l="l" r="r" t="t"/>
              <a:pathLst>
                <a:path extrusionOk="0" h="21600" w="2160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922549" y="6301291"/>
              <a:ext cx="162147" cy="33733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69723" y="5130865"/>
              <a:ext cx="37276" cy="221786"/>
            </a:xfrm>
            <a:custGeom>
              <a:rect b="b" l="l" r="r" t="t"/>
              <a:pathLst>
                <a:path extrusionOk="0" h="21600" w="2160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849863" y="6016138"/>
              <a:ext cx="238559" cy="622489"/>
            </a:xfrm>
            <a:custGeom>
              <a:rect b="b" l="l" r="r" t="t"/>
              <a:pathLst>
                <a:path extrusionOk="0" h="21600" w="2160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27221" y="-787"/>
            <a:ext cx="2356676" cy="6854042"/>
            <a:chOff x="0" y="-1"/>
            <a:chExt cx="2356674" cy="6854041"/>
          </a:xfrm>
        </p:grpSpPr>
        <p:sp>
          <p:nvSpPr>
            <p:cNvPr id="239" name="Google Shape;239;p27"/>
            <p:cNvSpPr/>
            <p:nvPr/>
          </p:nvSpPr>
          <p:spPr>
            <a:xfrm>
              <a:off x="0" y="-1"/>
              <a:ext cx="494327" cy="4401046"/>
            </a:xfrm>
            <a:custGeom>
              <a:rect b="b" l="l" r="r" t="t"/>
              <a:pathLst>
                <a:path extrusionOk="0" h="21600" w="2160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23067" y="4317258"/>
              <a:ext cx="423436" cy="1580699"/>
            </a:xfrm>
            <a:custGeom>
              <a:rect b="b" l="l" r="r" t="t"/>
              <a:pathLst>
                <a:path extrusionOk="0" h="21600" w="2160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979074" y="5863468"/>
              <a:ext cx="431100" cy="990571"/>
            </a:xfrm>
            <a:custGeom>
              <a:rect b="b" l="l" r="r" t="t"/>
              <a:pathLst>
                <a:path extrusionOk="0" h="21600" w="2160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494326" y="4365158"/>
              <a:ext cx="551808" cy="2235970"/>
            </a:xfrm>
            <a:custGeom>
              <a:rect b="b" l="l" r="r" t="t"/>
              <a:pathLst>
                <a:path extrusionOk="0" h="21600" w="2160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444311" y="1289983"/>
              <a:ext cx="170725" cy="3027276"/>
            </a:xfrm>
            <a:custGeom>
              <a:rect b="b" l="l" r="r" t="t"/>
              <a:pathLst>
                <a:path extrusionOk="0" h="21600" w="2115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084453" y="6572387"/>
              <a:ext cx="134120" cy="281653"/>
            </a:xfrm>
            <a:custGeom>
              <a:rect b="b" l="l" r="r" t="t"/>
              <a:pathLst>
                <a:path extrusionOk="0" h="21600" w="2160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75166" y="4108415"/>
              <a:ext cx="82390" cy="511573"/>
            </a:xfrm>
            <a:custGeom>
              <a:rect b="b" l="l" r="r" t="t"/>
              <a:pathLst>
                <a:path extrusionOk="0" h="21600" w="2160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946501" y="3146585"/>
              <a:ext cx="1410173" cy="2716884"/>
            </a:xfrm>
            <a:custGeom>
              <a:rect b="b" l="l" r="r" t="t"/>
              <a:pathLst>
                <a:path extrusionOk="0" h="21600" w="2160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1046133" y="6601126"/>
              <a:ext cx="120709" cy="252913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946501" y="5897956"/>
              <a:ext cx="137953" cy="674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946501" y="5773415"/>
              <a:ext cx="38321" cy="228005"/>
            </a:xfrm>
            <a:custGeom>
              <a:rect b="b" l="l" r="r" t="t"/>
              <a:pathLst>
                <a:path extrusionOk="0" h="21600" w="2160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979074" y="6323307"/>
              <a:ext cx="210760" cy="530733"/>
            </a:xfrm>
            <a:custGeom>
              <a:rect b="b" l="l" r="r" t="t"/>
              <a:pathLst>
                <a:path extrusionOk="0" h="21600" w="2160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51" name="Google Shape;251;p27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27"/>
          <p:cNvSpPr txBox="1"/>
          <p:nvPr>
            <p:ph type="title"/>
          </p:nvPr>
        </p:nvSpPr>
        <p:spPr>
          <a:xfrm>
            <a:off x="2589213" y="2438400"/>
            <a:ext cx="8915401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253" name="Google Shape;253;p27"/>
          <p:cNvSpPr txBox="1"/>
          <p:nvPr>
            <p:ph idx="1" type="body"/>
          </p:nvPr>
        </p:nvSpPr>
        <p:spPr>
          <a:xfrm>
            <a:off x="2589213" y="5181600"/>
            <a:ext cx="8915401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Char char=""/>
              <a:defRPr>
                <a:solidFill>
                  <a:srgbClr val="595959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Char char=""/>
              <a:defRPr>
                <a:solidFill>
                  <a:srgbClr val="595959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Char char=""/>
              <a:defRPr>
                <a:solidFill>
                  <a:srgbClr val="595959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Char char=""/>
              <a:defRPr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9pPr>
          </a:lstStyle>
          <a:p/>
        </p:txBody>
      </p:sp>
      <p:sp>
        <p:nvSpPr>
          <p:cNvPr id="254" name="Google Shape;254;p27"/>
          <p:cNvSpPr/>
          <p:nvPr/>
        </p:nvSpPr>
        <p:spPr>
          <a:xfrm flipH="1" rot="10800000">
            <a:off x="-4189" y="4911725"/>
            <a:ext cx="1595613" cy="507297"/>
          </a:xfrm>
          <a:custGeom>
            <a:rect b="b" l="l" r="r" t="t"/>
            <a:pathLst>
              <a:path extrusionOk="0" h="21600" w="21568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p27"/>
          <p:cNvSpPr txBox="1"/>
          <p:nvPr>
            <p:ph idx="12" type="sldNum"/>
          </p:nvPr>
        </p:nvSpPr>
        <p:spPr>
          <a:xfrm>
            <a:off x="925905" y="4967529"/>
            <a:ext cx="385675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 showMasterSp="0">
  <p:cSld name="Quote Name Card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8"/>
          <p:cNvGrpSpPr/>
          <p:nvPr/>
        </p:nvGrpSpPr>
        <p:grpSpPr>
          <a:xfrm>
            <a:off x="0" y="228600"/>
            <a:ext cx="2851519" cy="6638630"/>
            <a:chOff x="-1" y="0"/>
            <a:chExt cx="2851518" cy="6638629"/>
          </a:xfrm>
        </p:grpSpPr>
        <p:sp>
          <p:nvSpPr>
            <p:cNvPr id="258" name="Google Shape;258;p28"/>
            <p:cNvSpPr/>
            <p:nvPr/>
          </p:nvSpPr>
          <p:spPr>
            <a:xfrm>
              <a:off x="-1" y="2346443"/>
              <a:ext cx="100643" cy="626217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128598" y="2927929"/>
              <a:ext cx="646718" cy="2322216"/>
            </a:xfrm>
            <a:custGeom>
              <a:rect b="b" l="l" r="r" t="t"/>
              <a:pathLst>
                <a:path extrusionOk="0" h="21600" w="2160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806998" y="5218460"/>
              <a:ext cx="609443" cy="1420167"/>
            </a:xfrm>
            <a:custGeom>
              <a:rect b="b" l="l" r="r" t="t"/>
              <a:pathLst>
                <a:path extrusionOk="0" h="21600" w="2160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959824" y="6275199"/>
              <a:ext cx="171465" cy="363430"/>
            </a:xfrm>
            <a:custGeom>
              <a:rect b="b" l="l" r="r" t="t"/>
              <a:pathLst>
                <a:path extrusionOk="0" h="21600" w="2160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100641" y="2972659"/>
              <a:ext cx="821909" cy="3328633"/>
            </a:xfrm>
            <a:custGeom>
              <a:rect b="b" l="l" r="r" t="t"/>
              <a:pathLst>
                <a:path extrusionOk="0" h="21600" w="2160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26126" y="0"/>
              <a:ext cx="102473" cy="2927930"/>
            </a:xfrm>
            <a:custGeom>
              <a:rect b="b" l="l" r="r" t="t"/>
              <a:pathLst>
                <a:path extrusionOk="0" h="21600" w="20835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78276" y="2715463"/>
              <a:ext cx="78278" cy="49389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769723" y="5250144"/>
              <a:ext cx="190102" cy="102505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775314" y="1170426"/>
              <a:ext cx="2076203" cy="4048035"/>
            </a:xfrm>
            <a:custGeom>
              <a:rect b="b" l="l" r="r" t="t"/>
              <a:pathLst>
                <a:path extrusionOk="0" h="21600" w="2160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922549" y="6301291"/>
              <a:ext cx="162147" cy="33733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769723" y="5130865"/>
              <a:ext cx="37276" cy="221786"/>
            </a:xfrm>
            <a:custGeom>
              <a:rect b="b" l="l" r="r" t="t"/>
              <a:pathLst>
                <a:path extrusionOk="0" h="21600" w="2160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849863" y="6016138"/>
              <a:ext cx="238559" cy="622489"/>
            </a:xfrm>
            <a:custGeom>
              <a:rect b="b" l="l" r="r" t="t"/>
              <a:pathLst>
                <a:path extrusionOk="0" h="21600" w="2160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70" name="Google Shape;270;p28"/>
          <p:cNvGrpSpPr/>
          <p:nvPr/>
        </p:nvGrpSpPr>
        <p:grpSpPr>
          <a:xfrm>
            <a:off x="27221" y="-787"/>
            <a:ext cx="2356676" cy="6854042"/>
            <a:chOff x="0" y="-1"/>
            <a:chExt cx="2356674" cy="6854041"/>
          </a:xfrm>
        </p:grpSpPr>
        <p:sp>
          <p:nvSpPr>
            <p:cNvPr id="271" name="Google Shape;271;p28"/>
            <p:cNvSpPr/>
            <p:nvPr/>
          </p:nvSpPr>
          <p:spPr>
            <a:xfrm>
              <a:off x="0" y="-1"/>
              <a:ext cx="494327" cy="4401046"/>
            </a:xfrm>
            <a:custGeom>
              <a:rect b="b" l="l" r="r" t="t"/>
              <a:pathLst>
                <a:path extrusionOk="0" h="21600" w="2160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23067" y="4317258"/>
              <a:ext cx="423436" cy="1580699"/>
            </a:xfrm>
            <a:custGeom>
              <a:rect b="b" l="l" r="r" t="t"/>
              <a:pathLst>
                <a:path extrusionOk="0" h="21600" w="2160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979074" y="5863468"/>
              <a:ext cx="431100" cy="990571"/>
            </a:xfrm>
            <a:custGeom>
              <a:rect b="b" l="l" r="r" t="t"/>
              <a:pathLst>
                <a:path extrusionOk="0" h="21600" w="2160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494326" y="4365158"/>
              <a:ext cx="551808" cy="2235970"/>
            </a:xfrm>
            <a:custGeom>
              <a:rect b="b" l="l" r="r" t="t"/>
              <a:pathLst>
                <a:path extrusionOk="0" h="21600" w="2160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444311" y="1289983"/>
              <a:ext cx="170725" cy="3027276"/>
            </a:xfrm>
            <a:custGeom>
              <a:rect b="b" l="l" r="r" t="t"/>
              <a:pathLst>
                <a:path extrusionOk="0" h="21600" w="2115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1084453" y="6572387"/>
              <a:ext cx="134120" cy="281653"/>
            </a:xfrm>
            <a:custGeom>
              <a:rect b="b" l="l" r="r" t="t"/>
              <a:pathLst>
                <a:path extrusionOk="0" h="21600" w="2160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75166" y="4108415"/>
              <a:ext cx="82390" cy="511573"/>
            </a:xfrm>
            <a:custGeom>
              <a:rect b="b" l="l" r="r" t="t"/>
              <a:pathLst>
                <a:path extrusionOk="0" h="21600" w="2160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946501" y="3146585"/>
              <a:ext cx="1410173" cy="2716884"/>
            </a:xfrm>
            <a:custGeom>
              <a:rect b="b" l="l" r="r" t="t"/>
              <a:pathLst>
                <a:path extrusionOk="0" h="21600" w="2160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046133" y="6601126"/>
              <a:ext cx="120709" cy="252913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946501" y="5897956"/>
              <a:ext cx="137953" cy="674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946501" y="5773415"/>
              <a:ext cx="38321" cy="228005"/>
            </a:xfrm>
            <a:custGeom>
              <a:rect b="b" l="l" r="r" t="t"/>
              <a:pathLst>
                <a:path extrusionOk="0" h="21600" w="2160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979074" y="6323307"/>
              <a:ext cx="210760" cy="530733"/>
            </a:xfrm>
            <a:custGeom>
              <a:rect b="b" l="l" r="r" t="t"/>
              <a:pathLst>
                <a:path extrusionOk="0" h="21600" w="2160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83" name="Google Shape;283;p28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p28"/>
          <p:cNvSpPr txBox="1"/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9pPr>
          </a:lstStyle>
          <a:p/>
        </p:txBody>
      </p:sp>
      <p:sp>
        <p:nvSpPr>
          <p:cNvPr id="286" name="Google Shape;286;p28"/>
          <p:cNvSpPr txBox="1"/>
          <p:nvPr>
            <p:ph idx="2" type="body"/>
          </p:nvPr>
        </p:nvSpPr>
        <p:spPr>
          <a:xfrm>
            <a:off x="2589213" y="5181600"/>
            <a:ext cx="8915401" cy="729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9pPr>
          </a:lstStyle>
          <a:p/>
        </p:txBody>
      </p:sp>
      <p:sp>
        <p:nvSpPr>
          <p:cNvPr id="287" name="Google Shape;287;p28"/>
          <p:cNvSpPr/>
          <p:nvPr/>
        </p:nvSpPr>
        <p:spPr>
          <a:xfrm flipH="1" rot="10800000">
            <a:off x="-4189" y="4911725"/>
            <a:ext cx="1595613" cy="507297"/>
          </a:xfrm>
          <a:custGeom>
            <a:rect b="b" l="l" r="r" t="t"/>
            <a:pathLst>
              <a:path extrusionOk="0" h="21600" w="21568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28"/>
          <p:cNvSpPr txBox="1"/>
          <p:nvPr>
            <p:ph idx="12" type="sldNum"/>
          </p:nvPr>
        </p:nvSpPr>
        <p:spPr>
          <a:xfrm>
            <a:off x="925905" y="4967529"/>
            <a:ext cx="385675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9" name="Google Shape;289;p28"/>
          <p:cNvSpPr txBox="1"/>
          <p:nvPr/>
        </p:nvSpPr>
        <p:spPr>
          <a:xfrm>
            <a:off x="2513372" y="327092"/>
            <a:ext cx="518161" cy="1226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</a:pPr>
            <a:r>
              <a:rPr b="0" i="0" lang="fr-F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90" name="Google Shape;290;p28"/>
          <p:cNvSpPr txBox="1"/>
          <p:nvPr/>
        </p:nvSpPr>
        <p:spPr>
          <a:xfrm>
            <a:off x="11160571" y="2584393"/>
            <a:ext cx="518161" cy="1226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</a:pPr>
            <a:r>
              <a:rPr b="0" i="0" lang="fr-F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 showMasterSp="0">
  <p:cSld name="True or False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9"/>
          <p:cNvGrpSpPr/>
          <p:nvPr/>
        </p:nvGrpSpPr>
        <p:grpSpPr>
          <a:xfrm>
            <a:off x="0" y="228600"/>
            <a:ext cx="2851519" cy="6638630"/>
            <a:chOff x="-1" y="0"/>
            <a:chExt cx="2851518" cy="6638629"/>
          </a:xfrm>
        </p:grpSpPr>
        <p:sp>
          <p:nvSpPr>
            <p:cNvPr id="293" name="Google Shape;293;p29"/>
            <p:cNvSpPr/>
            <p:nvPr/>
          </p:nvSpPr>
          <p:spPr>
            <a:xfrm>
              <a:off x="-1" y="2346443"/>
              <a:ext cx="100643" cy="626217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128598" y="2927929"/>
              <a:ext cx="646718" cy="2322216"/>
            </a:xfrm>
            <a:custGeom>
              <a:rect b="b" l="l" r="r" t="t"/>
              <a:pathLst>
                <a:path extrusionOk="0" h="21600" w="2160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806998" y="5218460"/>
              <a:ext cx="609443" cy="1420167"/>
            </a:xfrm>
            <a:custGeom>
              <a:rect b="b" l="l" r="r" t="t"/>
              <a:pathLst>
                <a:path extrusionOk="0" h="21600" w="2160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959824" y="6275199"/>
              <a:ext cx="171465" cy="363430"/>
            </a:xfrm>
            <a:custGeom>
              <a:rect b="b" l="l" r="r" t="t"/>
              <a:pathLst>
                <a:path extrusionOk="0" h="21600" w="2160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100641" y="2972659"/>
              <a:ext cx="821909" cy="3328633"/>
            </a:xfrm>
            <a:custGeom>
              <a:rect b="b" l="l" r="r" t="t"/>
              <a:pathLst>
                <a:path extrusionOk="0" h="21600" w="2160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6126" y="0"/>
              <a:ext cx="102473" cy="2927930"/>
            </a:xfrm>
            <a:custGeom>
              <a:rect b="b" l="l" r="r" t="t"/>
              <a:pathLst>
                <a:path extrusionOk="0" h="21600" w="20835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78276" y="2715463"/>
              <a:ext cx="78278" cy="49389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769723" y="5250144"/>
              <a:ext cx="190102" cy="102505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775314" y="1170426"/>
              <a:ext cx="2076203" cy="4048035"/>
            </a:xfrm>
            <a:custGeom>
              <a:rect b="b" l="l" r="r" t="t"/>
              <a:pathLst>
                <a:path extrusionOk="0" h="21600" w="2160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922549" y="6301291"/>
              <a:ext cx="162147" cy="33733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769723" y="5130865"/>
              <a:ext cx="37276" cy="221786"/>
            </a:xfrm>
            <a:custGeom>
              <a:rect b="b" l="l" r="r" t="t"/>
              <a:pathLst>
                <a:path extrusionOk="0" h="21600" w="2160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849863" y="6016138"/>
              <a:ext cx="238559" cy="622489"/>
            </a:xfrm>
            <a:custGeom>
              <a:rect b="b" l="l" r="r" t="t"/>
              <a:pathLst>
                <a:path extrusionOk="0" h="21600" w="2160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05" name="Google Shape;305;p29"/>
          <p:cNvGrpSpPr/>
          <p:nvPr/>
        </p:nvGrpSpPr>
        <p:grpSpPr>
          <a:xfrm>
            <a:off x="27221" y="-787"/>
            <a:ext cx="2356676" cy="6854042"/>
            <a:chOff x="0" y="-1"/>
            <a:chExt cx="2356674" cy="6854041"/>
          </a:xfrm>
        </p:grpSpPr>
        <p:sp>
          <p:nvSpPr>
            <p:cNvPr id="306" name="Google Shape;306;p29"/>
            <p:cNvSpPr/>
            <p:nvPr/>
          </p:nvSpPr>
          <p:spPr>
            <a:xfrm>
              <a:off x="0" y="-1"/>
              <a:ext cx="494327" cy="4401046"/>
            </a:xfrm>
            <a:custGeom>
              <a:rect b="b" l="l" r="r" t="t"/>
              <a:pathLst>
                <a:path extrusionOk="0" h="21600" w="2160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523067" y="4317258"/>
              <a:ext cx="423436" cy="1580699"/>
            </a:xfrm>
            <a:custGeom>
              <a:rect b="b" l="l" r="r" t="t"/>
              <a:pathLst>
                <a:path extrusionOk="0" h="21600" w="2160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979074" y="5863468"/>
              <a:ext cx="431100" cy="990571"/>
            </a:xfrm>
            <a:custGeom>
              <a:rect b="b" l="l" r="r" t="t"/>
              <a:pathLst>
                <a:path extrusionOk="0" h="21600" w="2160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494326" y="4365158"/>
              <a:ext cx="551808" cy="2235970"/>
            </a:xfrm>
            <a:custGeom>
              <a:rect b="b" l="l" r="r" t="t"/>
              <a:pathLst>
                <a:path extrusionOk="0" h="21600" w="2160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444311" y="1289983"/>
              <a:ext cx="170725" cy="3027276"/>
            </a:xfrm>
            <a:custGeom>
              <a:rect b="b" l="l" r="r" t="t"/>
              <a:pathLst>
                <a:path extrusionOk="0" h="21600" w="2115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1084453" y="6572387"/>
              <a:ext cx="134120" cy="281653"/>
            </a:xfrm>
            <a:custGeom>
              <a:rect b="b" l="l" r="r" t="t"/>
              <a:pathLst>
                <a:path extrusionOk="0" h="21600" w="2160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475166" y="4108415"/>
              <a:ext cx="82390" cy="511573"/>
            </a:xfrm>
            <a:custGeom>
              <a:rect b="b" l="l" r="r" t="t"/>
              <a:pathLst>
                <a:path extrusionOk="0" h="21600" w="2160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946501" y="3146585"/>
              <a:ext cx="1410173" cy="2716884"/>
            </a:xfrm>
            <a:custGeom>
              <a:rect b="b" l="l" r="r" t="t"/>
              <a:pathLst>
                <a:path extrusionOk="0" h="21600" w="2160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1046133" y="6601126"/>
              <a:ext cx="120709" cy="252913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946501" y="5897956"/>
              <a:ext cx="137953" cy="674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946501" y="5773415"/>
              <a:ext cx="38321" cy="228005"/>
            </a:xfrm>
            <a:custGeom>
              <a:rect b="b" l="l" r="r" t="t"/>
              <a:pathLst>
                <a:path extrusionOk="0" h="21600" w="2160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979074" y="6323307"/>
              <a:ext cx="210760" cy="530733"/>
            </a:xfrm>
            <a:custGeom>
              <a:rect b="b" l="l" r="r" t="t"/>
              <a:pathLst>
                <a:path extrusionOk="0" h="21600" w="2160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18" name="Google Shape;318;p29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Google Shape;319;p29"/>
          <p:cNvSpPr txBox="1"/>
          <p:nvPr>
            <p:ph type="title"/>
          </p:nvPr>
        </p:nvSpPr>
        <p:spPr>
          <a:xfrm>
            <a:off x="2589211" y="627407"/>
            <a:ext cx="8915401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320" name="Google Shape;320;p29"/>
          <p:cNvSpPr txBox="1"/>
          <p:nvPr>
            <p:ph idx="1" type="body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9pPr>
          </a:lstStyle>
          <a:p/>
        </p:txBody>
      </p:sp>
      <p:sp>
        <p:nvSpPr>
          <p:cNvPr id="321" name="Google Shape;321;p29"/>
          <p:cNvSpPr txBox="1"/>
          <p:nvPr>
            <p:ph idx="2" type="body"/>
          </p:nvPr>
        </p:nvSpPr>
        <p:spPr>
          <a:xfrm>
            <a:off x="2589213" y="5181600"/>
            <a:ext cx="8915401" cy="729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9pPr>
          </a:lstStyle>
          <a:p/>
        </p:txBody>
      </p:sp>
      <p:sp>
        <p:nvSpPr>
          <p:cNvPr id="322" name="Google Shape;322;p29"/>
          <p:cNvSpPr/>
          <p:nvPr/>
        </p:nvSpPr>
        <p:spPr>
          <a:xfrm flipH="1" rot="10800000">
            <a:off x="-4189" y="4911725"/>
            <a:ext cx="1595613" cy="507297"/>
          </a:xfrm>
          <a:custGeom>
            <a:rect b="b" l="l" r="r" t="t"/>
            <a:pathLst>
              <a:path extrusionOk="0" h="21600" w="21568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p29"/>
          <p:cNvSpPr txBox="1"/>
          <p:nvPr>
            <p:ph idx="12" type="sldNum"/>
          </p:nvPr>
        </p:nvSpPr>
        <p:spPr>
          <a:xfrm>
            <a:off x="925905" y="4967529"/>
            <a:ext cx="385675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8"/>
          <p:cNvGrpSpPr/>
          <p:nvPr/>
        </p:nvGrpSpPr>
        <p:grpSpPr>
          <a:xfrm>
            <a:off x="0" y="228600"/>
            <a:ext cx="2851519" cy="6638630"/>
            <a:chOff x="-1" y="0"/>
            <a:chExt cx="2851518" cy="6638629"/>
          </a:xfrm>
        </p:grpSpPr>
        <p:sp>
          <p:nvSpPr>
            <p:cNvPr id="75" name="Google Shape;75;p18"/>
            <p:cNvSpPr/>
            <p:nvPr/>
          </p:nvSpPr>
          <p:spPr>
            <a:xfrm>
              <a:off x="-1" y="2346443"/>
              <a:ext cx="100643" cy="626217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>
              <a:off x="128598" y="2927929"/>
              <a:ext cx="646718" cy="2322216"/>
            </a:xfrm>
            <a:custGeom>
              <a:rect b="b" l="l" r="r" t="t"/>
              <a:pathLst>
                <a:path extrusionOk="0" h="21600" w="2160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Google Shape;77;p18"/>
            <p:cNvSpPr/>
            <p:nvPr/>
          </p:nvSpPr>
          <p:spPr>
            <a:xfrm>
              <a:off x="806998" y="5218460"/>
              <a:ext cx="609443" cy="1420167"/>
            </a:xfrm>
            <a:custGeom>
              <a:rect b="b" l="l" r="r" t="t"/>
              <a:pathLst>
                <a:path extrusionOk="0" h="21600" w="2160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959824" y="6275199"/>
              <a:ext cx="171465" cy="363430"/>
            </a:xfrm>
            <a:custGeom>
              <a:rect b="b" l="l" r="r" t="t"/>
              <a:pathLst>
                <a:path extrusionOk="0" h="21600" w="2160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100641" y="2972659"/>
              <a:ext cx="821909" cy="3328633"/>
            </a:xfrm>
            <a:custGeom>
              <a:rect b="b" l="l" r="r" t="t"/>
              <a:pathLst>
                <a:path extrusionOk="0" h="21600" w="2160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26126" y="0"/>
              <a:ext cx="102473" cy="2927930"/>
            </a:xfrm>
            <a:custGeom>
              <a:rect b="b" l="l" r="r" t="t"/>
              <a:pathLst>
                <a:path extrusionOk="0" h="21600" w="20835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78276" y="2715463"/>
              <a:ext cx="78278" cy="49389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769723" y="5250144"/>
              <a:ext cx="190102" cy="102505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775314" y="1170426"/>
              <a:ext cx="2076203" cy="4048035"/>
            </a:xfrm>
            <a:custGeom>
              <a:rect b="b" l="l" r="r" t="t"/>
              <a:pathLst>
                <a:path extrusionOk="0" h="21600" w="2160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922549" y="6301291"/>
              <a:ext cx="162147" cy="33733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769723" y="5130865"/>
              <a:ext cx="37276" cy="221786"/>
            </a:xfrm>
            <a:custGeom>
              <a:rect b="b" l="l" r="r" t="t"/>
              <a:pathLst>
                <a:path extrusionOk="0" h="21600" w="2160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849863" y="6016138"/>
              <a:ext cx="238559" cy="622489"/>
            </a:xfrm>
            <a:custGeom>
              <a:rect b="b" l="l" r="r" t="t"/>
              <a:pathLst>
                <a:path extrusionOk="0" h="21600" w="2160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87" name="Google Shape;87;p18"/>
          <p:cNvGrpSpPr/>
          <p:nvPr/>
        </p:nvGrpSpPr>
        <p:grpSpPr>
          <a:xfrm>
            <a:off x="27221" y="-787"/>
            <a:ext cx="2356676" cy="6854042"/>
            <a:chOff x="0" y="-1"/>
            <a:chExt cx="2356674" cy="6854041"/>
          </a:xfrm>
        </p:grpSpPr>
        <p:sp>
          <p:nvSpPr>
            <p:cNvPr id="88" name="Google Shape;88;p18"/>
            <p:cNvSpPr/>
            <p:nvPr/>
          </p:nvSpPr>
          <p:spPr>
            <a:xfrm>
              <a:off x="0" y="-1"/>
              <a:ext cx="494327" cy="4401046"/>
            </a:xfrm>
            <a:custGeom>
              <a:rect b="b" l="l" r="r" t="t"/>
              <a:pathLst>
                <a:path extrusionOk="0" h="21600" w="2160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523067" y="4317258"/>
              <a:ext cx="423436" cy="1580699"/>
            </a:xfrm>
            <a:custGeom>
              <a:rect b="b" l="l" r="r" t="t"/>
              <a:pathLst>
                <a:path extrusionOk="0" h="21600" w="2160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979074" y="5863468"/>
              <a:ext cx="431100" cy="990571"/>
            </a:xfrm>
            <a:custGeom>
              <a:rect b="b" l="l" r="r" t="t"/>
              <a:pathLst>
                <a:path extrusionOk="0" h="21600" w="2160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494326" y="4365158"/>
              <a:ext cx="551808" cy="2235970"/>
            </a:xfrm>
            <a:custGeom>
              <a:rect b="b" l="l" r="r" t="t"/>
              <a:pathLst>
                <a:path extrusionOk="0" h="21600" w="2160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444311" y="1289983"/>
              <a:ext cx="170725" cy="3027276"/>
            </a:xfrm>
            <a:custGeom>
              <a:rect b="b" l="l" r="r" t="t"/>
              <a:pathLst>
                <a:path extrusionOk="0" h="21600" w="2115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1084453" y="6572387"/>
              <a:ext cx="134120" cy="281653"/>
            </a:xfrm>
            <a:custGeom>
              <a:rect b="b" l="l" r="r" t="t"/>
              <a:pathLst>
                <a:path extrusionOk="0" h="21600" w="2160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475166" y="4108415"/>
              <a:ext cx="82390" cy="511573"/>
            </a:xfrm>
            <a:custGeom>
              <a:rect b="b" l="l" r="r" t="t"/>
              <a:pathLst>
                <a:path extrusionOk="0" h="21600" w="2160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946501" y="3146585"/>
              <a:ext cx="1410173" cy="2716884"/>
            </a:xfrm>
            <a:custGeom>
              <a:rect b="b" l="l" r="r" t="t"/>
              <a:pathLst>
                <a:path extrusionOk="0" h="21600" w="2160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1046133" y="6601126"/>
              <a:ext cx="120709" cy="252913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946501" y="5897956"/>
              <a:ext cx="137953" cy="674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946501" y="5773415"/>
              <a:ext cx="38321" cy="228005"/>
            </a:xfrm>
            <a:custGeom>
              <a:rect b="b" l="l" r="r" t="t"/>
              <a:pathLst>
                <a:path extrusionOk="0" h="21600" w="2160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979074" y="6323307"/>
              <a:ext cx="210760" cy="530733"/>
            </a:xfrm>
            <a:custGeom>
              <a:rect b="b" l="l" r="r" t="t"/>
              <a:pathLst>
                <a:path extrusionOk="0" h="21600" w="2160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00" name="Google Shape;100;p18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2589211" y="2058749"/>
            <a:ext cx="8915401" cy="1468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589211" y="3530129"/>
            <a:ext cx="8915401" cy="86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entury Gothic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entury Gothic"/>
              <a:buNone/>
              <a:defRPr sz="2000"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entury Gothic"/>
              <a:buNone/>
              <a:defRPr sz="2000"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entury Gothic"/>
              <a:buNone/>
              <a:defRPr sz="2000"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entury Gothic"/>
              <a:buNone/>
              <a:defRPr sz="20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9pPr>
          </a:lstStyle>
          <a:p/>
        </p:txBody>
      </p:sp>
      <p:sp>
        <p:nvSpPr>
          <p:cNvPr id="103" name="Google Shape;103;p18"/>
          <p:cNvSpPr/>
          <p:nvPr/>
        </p:nvSpPr>
        <p:spPr>
          <a:xfrm flipH="1" rot="10800000">
            <a:off x="-4189" y="3178175"/>
            <a:ext cx="1595613" cy="507297"/>
          </a:xfrm>
          <a:custGeom>
            <a:rect b="b" l="l" r="r" t="t"/>
            <a:pathLst>
              <a:path extrusionOk="0" h="21600" w="21568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925905" y="3228581"/>
            <a:ext cx="385675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589211" y="2133600"/>
            <a:ext cx="4313865" cy="3777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2939372" y="1972703"/>
            <a:ext cx="3992733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entury Gothic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entury Gothic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entury Gothic"/>
              <a:buNone/>
              <a:defRPr sz="24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entury Gothic"/>
              <a:buNone/>
              <a:defRPr sz="24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entury Gothic"/>
              <a:buNone/>
              <a:defRPr sz="24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7506628" y="1969474"/>
            <a:ext cx="3999001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2589211" y="446087"/>
            <a:ext cx="3505200" cy="976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6323012" y="446087"/>
            <a:ext cx="5181601" cy="5414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2589211" y="1598612"/>
            <a:ext cx="3505199" cy="426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4"/>
          <p:cNvGrpSpPr/>
          <p:nvPr/>
        </p:nvGrpSpPr>
        <p:grpSpPr>
          <a:xfrm>
            <a:off x="0" y="228600"/>
            <a:ext cx="2851519" cy="6638630"/>
            <a:chOff x="-1" y="0"/>
            <a:chExt cx="2851518" cy="6638629"/>
          </a:xfrm>
        </p:grpSpPr>
        <p:sp>
          <p:nvSpPr>
            <p:cNvPr id="126" name="Google Shape;126;p24"/>
            <p:cNvSpPr/>
            <p:nvPr/>
          </p:nvSpPr>
          <p:spPr>
            <a:xfrm>
              <a:off x="-1" y="2346443"/>
              <a:ext cx="100643" cy="626217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128598" y="2927929"/>
              <a:ext cx="646718" cy="2322216"/>
            </a:xfrm>
            <a:custGeom>
              <a:rect b="b" l="l" r="r" t="t"/>
              <a:pathLst>
                <a:path extrusionOk="0" h="21600" w="2160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806998" y="5218460"/>
              <a:ext cx="609443" cy="1420167"/>
            </a:xfrm>
            <a:custGeom>
              <a:rect b="b" l="l" r="r" t="t"/>
              <a:pathLst>
                <a:path extrusionOk="0" h="21600" w="2160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959824" y="6275199"/>
              <a:ext cx="171465" cy="363430"/>
            </a:xfrm>
            <a:custGeom>
              <a:rect b="b" l="l" r="r" t="t"/>
              <a:pathLst>
                <a:path extrusionOk="0" h="21600" w="2160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100641" y="2972659"/>
              <a:ext cx="821909" cy="3328633"/>
            </a:xfrm>
            <a:custGeom>
              <a:rect b="b" l="l" r="r" t="t"/>
              <a:pathLst>
                <a:path extrusionOk="0" h="21600" w="2160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26126" y="0"/>
              <a:ext cx="102473" cy="2927930"/>
            </a:xfrm>
            <a:custGeom>
              <a:rect b="b" l="l" r="r" t="t"/>
              <a:pathLst>
                <a:path extrusionOk="0" h="21600" w="20835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78276" y="2715463"/>
              <a:ext cx="78278" cy="49389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769723" y="5250144"/>
              <a:ext cx="190102" cy="102505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775314" y="1170426"/>
              <a:ext cx="2076203" cy="4048035"/>
            </a:xfrm>
            <a:custGeom>
              <a:rect b="b" l="l" r="r" t="t"/>
              <a:pathLst>
                <a:path extrusionOk="0" h="21600" w="2160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922549" y="6301291"/>
              <a:ext cx="162147" cy="33733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769723" y="5130865"/>
              <a:ext cx="37276" cy="221786"/>
            </a:xfrm>
            <a:custGeom>
              <a:rect b="b" l="l" r="r" t="t"/>
              <a:pathLst>
                <a:path extrusionOk="0" h="21600" w="2160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849863" y="6016138"/>
              <a:ext cx="238559" cy="622489"/>
            </a:xfrm>
            <a:custGeom>
              <a:rect b="b" l="l" r="r" t="t"/>
              <a:pathLst>
                <a:path extrusionOk="0" h="21600" w="2160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38" name="Google Shape;138;p24"/>
          <p:cNvGrpSpPr/>
          <p:nvPr/>
        </p:nvGrpSpPr>
        <p:grpSpPr>
          <a:xfrm>
            <a:off x="27221" y="-787"/>
            <a:ext cx="2356676" cy="6854042"/>
            <a:chOff x="0" y="-1"/>
            <a:chExt cx="2356674" cy="6854041"/>
          </a:xfrm>
        </p:grpSpPr>
        <p:sp>
          <p:nvSpPr>
            <p:cNvPr id="139" name="Google Shape;139;p24"/>
            <p:cNvSpPr/>
            <p:nvPr/>
          </p:nvSpPr>
          <p:spPr>
            <a:xfrm>
              <a:off x="0" y="-1"/>
              <a:ext cx="494327" cy="4401046"/>
            </a:xfrm>
            <a:custGeom>
              <a:rect b="b" l="l" r="r" t="t"/>
              <a:pathLst>
                <a:path extrusionOk="0" h="21600" w="2160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523067" y="4317258"/>
              <a:ext cx="423436" cy="1580699"/>
            </a:xfrm>
            <a:custGeom>
              <a:rect b="b" l="l" r="r" t="t"/>
              <a:pathLst>
                <a:path extrusionOk="0" h="21600" w="2160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979074" y="5863468"/>
              <a:ext cx="431100" cy="990571"/>
            </a:xfrm>
            <a:custGeom>
              <a:rect b="b" l="l" r="r" t="t"/>
              <a:pathLst>
                <a:path extrusionOk="0" h="21600" w="2160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494326" y="4365158"/>
              <a:ext cx="551808" cy="2235970"/>
            </a:xfrm>
            <a:custGeom>
              <a:rect b="b" l="l" r="r" t="t"/>
              <a:pathLst>
                <a:path extrusionOk="0" h="21600" w="2160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444311" y="1289983"/>
              <a:ext cx="170725" cy="3027276"/>
            </a:xfrm>
            <a:custGeom>
              <a:rect b="b" l="l" r="r" t="t"/>
              <a:pathLst>
                <a:path extrusionOk="0" h="21600" w="2115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1084453" y="6572387"/>
              <a:ext cx="134120" cy="281653"/>
            </a:xfrm>
            <a:custGeom>
              <a:rect b="b" l="l" r="r" t="t"/>
              <a:pathLst>
                <a:path extrusionOk="0" h="21600" w="2160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475166" y="4108415"/>
              <a:ext cx="82390" cy="511573"/>
            </a:xfrm>
            <a:custGeom>
              <a:rect b="b" l="l" r="r" t="t"/>
              <a:pathLst>
                <a:path extrusionOk="0" h="21600" w="2160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946501" y="3146585"/>
              <a:ext cx="1410173" cy="2716884"/>
            </a:xfrm>
            <a:custGeom>
              <a:rect b="b" l="l" r="r" t="t"/>
              <a:pathLst>
                <a:path extrusionOk="0" h="21600" w="2160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1046133" y="6601126"/>
              <a:ext cx="120709" cy="252913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946501" y="5897956"/>
              <a:ext cx="137953" cy="674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946501" y="5773415"/>
              <a:ext cx="38321" cy="228005"/>
            </a:xfrm>
            <a:custGeom>
              <a:rect b="b" l="l" r="r" t="t"/>
              <a:pathLst>
                <a:path extrusionOk="0" h="21600" w="2160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979074" y="6323307"/>
              <a:ext cx="210760" cy="530733"/>
            </a:xfrm>
            <a:custGeom>
              <a:rect b="b" l="l" r="r" t="t"/>
              <a:pathLst>
                <a:path extrusionOk="0" h="21600" w="2160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51" name="Google Shape;151;p24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2589213" y="4800600"/>
            <a:ext cx="8915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153" name="Google Shape;153;p24"/>
          <p:cNvSpPr/>
          <p:nvPr>
            <p:ph idx="2" type="pic"/>
          </p:nvPr>
        </p:nvSpPr>
        <p:spPr>
          <a:xfrm>
            <a:off x="2589211" y="634965"/>
            <a:ext cx="8915401" cy="3854971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2589213" y="5367337"/>
            <a:ext cx="8915401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Century Gothic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Century Gothic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Century Gothic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Century Gothic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Century Gothic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"/>
              <a:defRPr/>
            </a:lvl9pPr>
          </a:lstStyle>
          <a:p/>
        </p:txBody>
      </p:sp>
      <p:sp>
        <p:nvSpPr>
          <p:cNvPr id="155" name="Google Shape;155;p24"/>
          <p:cNvSpPr/>
          <p:nvPr/>
        </p:nvSpPr>
        <p:spPr>
          <a:xfrm flipH="1" rot="10800000">
            <a:off x="-4189" y="4911725"/>
            <a:ext cx="1595613" cy="507297"/>
          </a:xfrm>
          <a:custGeom>
            <a:rect b="b" l="l" r="r" t="t"/>
            <a:pathLst>
              <a:path extrusionOk="0" h="21600" w="21568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925905" y="4967529"/>
            <a:ext cx="385675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>
                <a:solidFill>
                  <a:srgbClr val="FE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"/>
          <p:cNvGrpSpPr/>
          <p:nvPr/>
        </p:nvGrpSpPr>
        <p:grpSpPr>
          <a:xfrm>
            <a:off x="0" y="228600"/>
            <a:ext cx="2851519" cy="6638630"/>
            <a:chOff x="-1" y="0"/>
            <a:chExt cx="2851518" cy="6638629"/>
          </a:xfrm>
        </p:grpSpPr>
        <p:sp>
          <p:nvSpPr>
            <p:cNvPr id="7" name="Google Shape;7;p15"/>
            <p:cNvSpPr/>
            <p:nvPr/>
          </p:nvSpPr>
          <p:spPr>
            <a:xfrm>
              <a:off x="-1" y="2346443"/>
              <a:ext cx="100643" cy="626217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" name="Google Shape;8;p15"/>
            <p:cNvSpPr/>
            <p:nvPr/>
          </p:nvSpPr>
          <p:spPr>
            <a:xfrm>
              <a:off x="128598" y="2927929"/>
              <a:ext cx="646718" cy="2322216"/>
            </a:xfrm>
            <a:custGeom>
              <a:rect b="b" l="l" r="r" t="t"/>
              <a:pathLst>
                <a:path extrusionOk="0" h="21600" w="2160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" name="Google Shape;9;p15"/>
            <p:cNvSpPr/>
            <p:nvPr/>
          </p:nvSpPr>
          <p:spPr>
            <a:xfrm>
              <a:off x="806998" y="5218460"/>
              <a:ext cx="609443" cy="1420167"/>
            </a:xfrm>
            <a:custGeom>
              <a:rect b="b" l="l" r="r" t="t"/>
              <a:pathLst>
                <a:path extrusionOk="0" h="21600" w="2160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" name="Google Shape;10;p15"/>
            <p:cNvSpPr/>
            <p:nvPr/>
          </p:nvSpPr>
          <p:spPr>
            <a:xfrm>
              <a:off x="959824" y="6275199"/>
              <a:ext cx="171465" cy="363430"/>
            </a:xfrm>
            <a:custGeom>
              <a:rect b="b" l="l" r="r" t="t"/>
              <a:pathLst>
                <a:path extrusionOk="0" h="21600" w="2160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" name="Google Shape;11;p15"/>
            <p:cNvSpPr/>
            <p:nvPr/>
          </p:nvSpPr>
          <p:spPr>
            <a:xfrm>
              <a:off x="100641" y="2972659"/>
              <a:ext cx="821909" cy="3328633"/>
            </a:xfrm>
            <a:custGeom>
              <a:rect b="b" l="l" r="r" t="t"/>
              <a:pathLst>
                <a:path extrusionOk="0" h="21600" w="2160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26126" y="0"/>
              <a:ext cx="102473" cy="2927930"/>
            </a:xfrm>
            <a:custGeom>
              <a:rect b="b" l="l" r="r" t="t"/>
              <a:pathLst>
                <a:path extrusionOk="0" h="21600" w="20835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>
              <a:off x="78276" y="2715463"/>
              <a:ext cx="78278" cy="49389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" name="Google Shape;14;p15"/>
            <p:cNvSpPr/>
            <p:nvPr/>
          </p:nvSpPr>
          <p:spPr>
            <a:xfrm>
              <a:off x="769723" y="5250144"/>
              <a:ext cx="190102" cy="102505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>
              <a:off x="775314" y="1170426"/>
              <a:ext cx="2076203" cy="4048035"/>
            </a:xfrm>
            <a:custGeom>
              <a:rect b="b" l="l" r="r" t="t"/>
              <a:pathLst>
                <a:path extrusionOk="0" h="21600" w="2160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922549" y="6301291"/>
              <a:ext cx="162147" cy="33733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769723" y="5130865"/>
              <a:ext cx="37276" cy="221786"/>
            </a:xfrm>
            <a:custGeom>
              <a:rect b="b" l="l" r="r" t="t"/>
              <a:pathLst>
                <a:path extrusionOk="0" h="21600" w="2160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849863" y="6016138"/>
              <a:ext cx="238559" cy="622489"/>
            </a:xfrm>
            <a:custGeom>
              <a:rect b="b" l="l" r="r" t="t"/>
              <a:pathLst>
                <a:path extrusionOk="0" h="21600" w="2160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9" name="Google Shape;19;p15"/>
          <p:cNvGrpSpPr/>
          <p:nvPr/>
        </p:nvGrpSpPr>
        <p:grpSpPr>
          <a:xfrm>
            <a:off x="27221" y="-787"/>
            <a:ext cx="2356676" cy="6854042"/>
            <a:chOff x="0" y="-1"/>
            <a:chExt cx="2356674" cy="6854041"/>
          </a:xfrm>
        </p:grpSpPr>
        <p:sp>
          <p:nvSpPr>
            <p:cNvPr id="20" name="Google Shape;20;p15"/>
            <p:cNvSpPr/>
            <p:nvPr/>
          </p:nvSpPr>
          <p:spPr>
            <a:xfrm>
              <a:off x="0" y="-1"/>
              <a:ext cx="494327" cy="4401046"/>
            </a:xfrm>
            <a:custGeom>
              <a:rect b="b" l="l" r="r" t="t"/>
              <a:pathLst>
                <a:path extrusionOk="0" h="21600" w="2160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>
              <a:off x="523067" y="4317258"/>
              <a:ext cx="423436" cy="1580699"/>
            </a:xfrm>
            <a:custGeom>
              <a:rect b="b" l="l" r="r" t="t"/>
              <a:pathLst>
                <a:path extrusionOk="0" h="21600" w="2160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>
              <a:off x="979074" y="5863468"/>
              <a:ext cx="431100" cy="990571"/>
            </a:xfrm>
            <a:custGeom>
              <a:rect b="b" l="l" r="r" t="t"/>
              <a:pathLst>
                <a:path extrusionOk="0" h="21600" w="2160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" name="Google Shape;23;p15"/>
            <p:cNvSpPr/>
            <p:nvPr/>
          </p:nvSpPr>
          <p:spPr>
            <a:xfrm>
              <a:off x="494326" y="4365158"/>
              <a:ext cx="551808" cy="2235970"/>
            </a:xfrm>
            <a:custGeom>
              <a:rect b="b" l="l" r="r" t="t"/>
              <a:pathLst>
                <a:path extrusionOk="0" h="21600" w="2160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444311" y="1289983"/>
              <a:ext cx="170725" cy="3027276"/>
            </a:xfrm>
            <a:custGeom>
              <a:rect b="b" l="l" r="r" t="t"/>
              <a:pathLst>
                <a:path extrusionOk="0" h="21600" w="2115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1084453" y="6572387"/>
              <a:ext cx="134120" cy="281653"/>
            </a:xfrm>
            <a:custGeom>
              <a:rect b="b" l="l" r="r" t="t"/>
              <a:pathLst>
                <a:path extrusionOk="0" h="21600" w="2160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475166" y="4108415"/>
              <a:ext cx="82390" cy="511573"/>
            </a:xfrm>
            <a:custGeom>
              <a:rect b="b" l="l" r="r" t="t"/>
              <a:pathLst>
                <a:path extrusionOk="0" h="21600" w="2160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946501" y="3146585"/>
              <a:ext cx="1410173" cy="2716884"/>
            </a:xfrm>
            <a:custGeom>
              <a:rect b="b" l="l" r="r" t="t"/>
              <a:pathLst>
                <a:path extrusionOk="0" h="21600" w="2160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1046133" y="6601126"/>
              <a:ext cx="120709" cy="252913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946501" y="5897956"/>
              <a:ext cx="137953" cy="67443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946501" y="5773415"/>
              <a:ext cx="38321" cy="228005"/>
            </a:xfrm>
            <a:custGeom>
              <a:rect b="b" l="l" r="r" t="t"/>
              <a:pathLst>
                <a:path extrusionOk="0" h="21600" w="2160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979074" y="6323307"/>
              <a:ext cx="210760" cy="530733"/>
            </a:xfrm>
            <a:custGeom>
              <a:rect b="b" l="l" r="r" t="t"/>
              <a:pathLst>
                <a:path extrusionOk="0" h="21600" w="2160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2" name="Google Shape;32;p15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15"/>
          <p:cNvSpPr/>
          <p:nvPr/>
        </p:nvSpPr>
        <p:spPr>
          <a:xfrm flipH="1" rot="10800000">
            <a:off x="-4189" y="714375"/>
            <a:ext cx="1595613" cy="507297"/>
          </a:xfrm>
          <a:custGeom>
            <a:rect b="b" l="l" r="r" t="t"/>
            <a:pathLst>
              <a:path extrusionOk="0" h="21600" w="21568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5" name="Google Shape;35;p15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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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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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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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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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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fr.wikipedia.org/wiki/Base_de_donn%C3%A9es" TargetMode="External"/><Relationship Id="rId4" Type="http://schemas.openxmlformats.org/officeDocument/2006/relationships/hyperlink" Target="https://www.oracle.com/fr/database/definition-base-de-donnees.html" TargetMode="External"/><Relationship Id="rId5" Type="http://schemas.openxmlformats.org/officeDocument/2006/relationships/hyperlink" Target="https://www.lebigdata.fr/base-de-donnees#Quest-ce_quune_base_de_donnees_Definition" TargetMode="External"/><Relationship Id="rId6" Type="http://schemas.openxmlformats.org/officeDocument/2006/relationships/hyperlink" Target="https://www.lebigdata.fr/base-de-donne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2.xml"/><Relationship Id="rId10" Type="http://schemas.openxmlformats.org/officeDocument/2006/relationships/slide" Target="/ppt/slides/slide12.xml"/><Relationship Id="rId13" Type="http://schemas.openxmlformats.org/officeDocument/2006/relationships/slide" Target="/ppt/slides/slide14.xml"/><Relationship Id="rId12" Type="http://schemas.openxmlformats.org/officeDocument/2006/relationships/slide" Target="/ppt/slides/slide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9.xml"/><Relationship Id="rId14" Type="http://schemas.openxmlformats.org/officeDocument/2006/relationships/slide" Target="/ppt/slides/slide14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"/>
          <p:cNvSpPr txBox="1"/>
          <p:nvPr/>
        </p:nvSpPr>
        <p:spPr>
          <a:xfrm>
            <a:off x="2634931" y="6202800"/>
            <a:ext cx="7528560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entury Gothic"/>
              <a:buNone/>
            </a:pPr>
            <a:r>
              <a:rPr b="0" i="0" lang="fr-FR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OUACIF N. &amp; RABHI Y.</a:t>
            </a:r>
            <a:endParaRPr/>
          </a:p>
        </p:txBody>
      </p:sp>
      <p:sp>
        <p:nvSpPr>
          <p:cNvPr id="329" name="Google Shape;329;p1"/>
          <p:cNvSpPr txBox="1"/>
          <p:nvPr>
            <p:ph idx="4294967295" type="ctrTitle"/>
          </p:nvPr>
        </p:nvSpPr>
        <p:spPr>
          <a:xfrm>
            <a:off x="2046287" y="-1"/>
            <a:ext cx="8915401" cy="22627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b="0" i="0" lang="fr-FR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Bases de données et bases de données géographiques</a:t>
            </a:r>
            <a:endParaRPr/>
          </a:p>
        </p:txBody>
      </p:sp>
      <p:sp>
        <p:nvSpPr>
          <p:cNvPr id="330" name="Google Shape;330;p1"/>
          <p:cNvSpPr txBox="1"/>
          <p:nvPr>
            <p:ph idx="4294967295" type="subTitle"/>
          </p:nvPr>
        </p:nvSpPr>
        <p:spPr>
          <a:xfrm>
            <a:off x="2634937" y="4513964"/>
            <a:ext cx="8915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</a:pPr>
            <a:r>
              <a:rPr b="1" i="0" lang="fr-FR" sz="1800" u="none" cap="none" strike="noStrike">
                <a:solidFill>
                  <a:srgbClr val="595959"/>
                </a:solidFill>
              </a:rPr>
              <a:t>Nadia OUACIF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entury Gothic"/>
              <a:buNone/>
            </a:pPr>
            <a:r>
              <a:rPr b="1" i="0" lang="fr-FR" sz="1800" u="none" cap="none" strike="noStrike">
                <a:solidFill>
                  <a:srgbClr val="595959"/>
                </a:solidFill>
              </a:rPr>
              <a:t>Yasser RABHI</a:t>
            </a:r>
            <a:endParaRPr b="1"/>
          </a:p>
        </p:txBody>
      </p:sp>
      <p:sp>
        <p:nvSpPr>
          <p:cNvPr id="331" name="Google Shape;331;p1"/>
          <p:cNvSpPr txBox="1"/>
          <p:nvPr>
            <p:ph idx="12" type="sldNum"/>
          </p:nvPr>
        </p:nvSpPr>
        <p:spPr>
          <a:xfrm>
            <a:off x="1066672" y="4513982"/>
            <a:ext cx="244908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fr-FR" sz="2000">
                <a:solidFill>
                  <a:srgbClr val="FEFFFF"/>
                </a:solidFill>
              </a:rPr>
              <a:t>‹#›</a:t>
            </a:fld>
            <a:endParaRPr/>
          </a:p>
        </p:txBody>
      </p:sp>
      <p:pic>
        <p:nvPicPr>
          <p:cNvPr descr="Picture 6" id="332" name="Google Shape;33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0988" y="4407722"/>
            <a:ext cx="2604865" cy="172231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"/>
          <p:cNvSpPr txBox="1"/>
          <p:nvPr/>
        </p:nvSpPr>
        <p:spPr>
          <a:xfrm>
            <a:off x="2440975" y="5339425"/>
            <a:ext cx="544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2000">
                <a:latin typeface="Century Gothic"/>
                <a:ea typeface="Century Gothic"/>
                <a:cs typeface="Century Gothic"/>
                <a:sym typeface="Century Gothic"/>
              </a:rPr>
              <a:t>Master 2 BigData et Fouille de données </a:t>
            </a:r>
            <a:endParaRPr i="1"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"/>
          <p:cNvSpPr txBox="1"/>
          <p:nvPr/>
        </p:nvSpPr>
        <p:spPr>
          <a:xfrm>
            <a:off x="1706150" y="438600"/>
            <a:ext cx="596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r>
              <a:rPr b="1" i="0" lang="fr-F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 étapes de mise en place d’un </a:t>
            </a:r>
            <a:r>
              <a:rPr b="1" lang="fr-FR" sz="2400">
                <a:latin typeface="Century Gothic"/>
                <a:ea typeface="Century Gothic"/>
                <a:cs typeface="Century Gothic"/>
                <a:sym typeface="Century Gothic"/>
              </a:rPr>
              <a:t>BD</a:t>
            </a:r>
            <a:r>
              <a:rPr b="1" i="0" lang="fr-FR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</a:t>
            </a:r>
            <a:endParaRPr/>
          </a:p>
        </p:txBody>
      </p:sp>
      <p:grpSp>
        <p:nvGrpSpPr>
          <p:cNvPr id="401" name="Google Shape;401;p9"/>
          <p:cNvGrpSpPr/>
          <p:nvPr/>
        </p:nvGrpSpPr>
        <p:grpSpPr>
          <a:xfrm>
            <a:off x="6394156" y="3963667"/>
            <a:ext cx="5709254" cy="2483764"/>
            <a:chOff x="0" y="0"/>
            <a:chExt cx="5935338" cy="2483762"/>
          </a:xfrm>
        </p:grpSpPr>
        <p:pic>
          <p:nvPicPr>
            <p:cNvPr descr="Capture d’écran 2022-11-24 à 10.55.54.png" id="402" name="Google Shape;402;p9"/>
            <p:cNvPicPr preferRelativeResize="0"/>
            <p:nvPr/>
          </p:nvPicPr>
          <p:blipFill rotWithShape="1">
            <a:blip r:embed="rId3">
              <a:alphaModFix/>
            </a:blip>
            <a:srcRect b="0" l="1233" r="1234" t="0"/>
            <a:stretch/>
          </p:blipFill>
          <p:spPr>
            <a:xfrm>
              <a:off x="0" y="0"/>
              <a:ext cx="5935338" cy="16963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9"/>
            <p:cNvSpPr/>
            <p:nvPr/>
          </p:nvSpPr>
          <p:spPr>
            <a:xfrm>
              <a:off x="0" y="1772561"/>
              <a:ext cx="5935338" cy="711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rPr b="0" i="0" lang="fr-FR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FIG -</a:t>
              </a:r>
              <a:r>
                <a:rPr lang="fr-FR" sz="1800"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r>
                <a:rPr b="0" i="0" lang="fr-FR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- : Exemple de saisie des informations géographiques </a:t>
              </a:r>
              <a:r>
                <a:rPr lang="fr-FR" sz="1800">
                  <a:latin typeface="Century Gothic"/>
                  <a:ea typeface="Century Gothic"/>
                  <a:cs typeface="Century Gothic"/>
                  <a:sym typeface="Century Gothic"/>
                </a:rPr>
                <a:t>[4]</a:t>
              </a:r>
              <a:endParaRPr/>
            </a:p>
          </p:txBody>
        </p:sp>
      </p:grpSp>
      <p:grpSp>
        <p:nvGrpSpPr>
          <p:cNvPr id="404" name="Google Shape;404;p9"/>
          <p:cNvGrpSpPr/>
          <p:nvPr/>
        </p:nvGrpSpPr>
        <p:grpSpPr>
          <a:xfrm>
            <a:off x="6774972" y="1267022"/>
            <a:ext cx="5328439" cy="2540189"/>
            <a:chOff x="0" y="0"/>
            <a:chExt cx="5328437" cy="2540188"/>
          </a:xfrm>
        </p:grpSpPr>
        <p:pic>
          <p:nvPicPr>
            <p:cNvPr descr="Capture d’écran 2022-11-24 à 10.54.22.png" id="405" name="Google Shape;405;p9"/>
            <p:cNvPicPr preferRelativeResize="0"/>
            <p:nvPr/>
          </p:nvPicPr>
          <p:blipFill rotWithShape="1">
            <a:blip r:embed="rId4">
              <a:alphaModFix/>
            </a:blip>
            <a:srcRect b="0" l="1760" r="1759" t="0"/>
            <a:stretch/>
          </p:blipFill>
          <p:spPr>
            <a:xfrm>
              <a:off x="0" y="0"/>
              <a:ext cx="5328437" cy="1752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" name="Google Shape;406;p9"/>
            <p:cNvSpPr/>
            <p:nvPr/>
          </p:nvSpPr>
          <p:spPr>
            <a:xfrm>
              <a:off x="0" y="1828987"/>
              <a:ext cx="5328437" cy="711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entury Gothic"/>
                <a:buNone/>
              </a:pPr>
              <a:r>
                <a:rPr b="0" i="0" lang="fr-FR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FIG -</a:t>
              </a:r>
              <a:r>
                <a:rPr lang="fr-FR" sz="1800"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r>
                <a:rPr b="0" i="0" lang="fr-FR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- : Digitalisation des données géographiques [4]</a:t>
              </a:r>
              <a:endParaRPr/>
            </a:p>
          </p:txBody>
        </p:sp>
      </p:grpSp>
      <p:sp>
        <p:nvSpPr>
          <p:cNvPr id="407" name="Google Shape;407;p9"/>
          <p:cNvSpPr txBox="1"/>
          <p:nvPr/>
        </p:nvSpPr>
        <p:spPr>
          <a:xfrm>
            <a:off x="1589968" y="1562216"/>
            <a:ext cx="4966200" cy="44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❑"/>
            </a:pPr>
            <a:r>
              <a:rPr b="0" i="0" lang="fr-FR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La digitalisation des données géographiques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❑"/>
            </a:pPr>
            <a:r>
              <a:rPr b="0" i="0" lang="fr-FR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 recueil des données alphanumériques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❑"/>
            </a:pPr>
            <a:r>
              <a:rPr b="0" i="0" lang="fr-FR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La saisie des informations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❑"/>
            </a:pPr>
            <a:r>
              <a:rPr b="0" i="0" lang="fr-FR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Mise à jour du </a:t>
            </a:r>
            <a:r>
              <a:rPr lang="fr-FR" sz="2000">
                <a:solidFill>
                  <a:schemeClr val="lt2"/>
                </a:solidFill>
              </a:rPr>
              <a:t>BD</a:t>
            </a:r>
            <a:r>
              <a:rPr b="0" i="0" lang="fr-FR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"/>
          <p:cNvSpPr txBox="1"/>
          <p:nvPr/>
        </p:nvSpPr>
        <p:spPr>
          <a:xfrm>
            <a:off x="2634931" y="6202800"/>
            <a:ext cx="7528560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entury Gothic"/>
              <a:buNone/>
            </a:pPr>
            <a:r>
              <a:rPr b="0" i="0" lang="fr-FR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OUACIF N. &amp; RABHI Y.</a:t>
            </a:r>
            <a:endParaRPr/>
          </a:p>
        </p:txBody>
      </p:sp>
      <p:sp>
        <p:nvSpPr>
          <p:cNvPr id="413" name="Google Shape;413;p8"/>
          <p:cNvSpPr txBox="1"/>
          <p:nvPr>
            <p:ph type="title"/>
          </p:nvPr>
        </p:nvSpPr>
        <p:spPr>
          <a:xfrm>
            <a:off x="2241300" y="716700"/>
            <a:ext cx="77601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b="1" lang="fr-FR" sz="2400"/>
              <a:t>Mise en place de la base de données géographique</a:t>
            </a:r>
            <a:r>
              <a:rPr b="1" i="0" lang="fr-FR" sz="2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/>
          </a:p>
        </p:txBody>
      </p:sp>
      <p:sp>
        <p:nvSpPr>
          <p:cNvPr id="414" name="Google Shape;414;p8"/>
          <p:cNvSpPr txBox="1"/>
          <p:nvPr>
            <p:ph idx="12" type="sldNum"/>
          </p:nvPr>
        </p:nvSpPr>
        <p:spPr>
          <a:xfrm>
            <a:off x="1066672" y="772224"/>
            <a:ext cx="244908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fr-FR" sz="2000">
                <a:solidFill>
                  <a:srgbClr val="FEFFFF"/>
                </a:solidFill>
              </a:rPr>
              <a:t>‹#›</a:t>
            </a:fld>
            <a:endParaRPr/>
          </a:p>
        </p:txBody>
      </p:sp>
      <p:sp>
        <p:nvSpPr>
          <p:cNvPr id="415" name="Google Shape;415;p8"/>
          <p:cNvSpPr txBox="1"/>
          <p:nvPr/>
        </p:nvSpPr>
        <p:spPr>
          <a:xfrm>
            <a:off x="934725" y="1609550"/>
            <a:ext cx="4736100" cy="4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Noto Sans Symbols"/>
              <a:buChar char="❑"/>
            </a:pPr>
            <a:r>
              <a:rPr lang="fr-FR" sz="2300">
                <a:solidFill>
                  <a:srgbClr val="404040"/>
                </a:solidFill>
              </a:rPr>
              <a:t>Modélisation</a:t>
            </a:r>
            <a:r>
              <a:rPr lang="fr-FR" sz="2300">
                <a:solidFill>
                  <a:srgbClr val="404040"/>
                </a:solidFill>
              </a:rPr>
              <a:t> des données </a:t>
            </a:r>
            <a:endParaRPr sz="23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04040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Noto Sans Symbols"/>
              <a:buChar char="❑"/>
            </a:pPr>
            <a:r>
              <a:rPr lang="fr-FR" sz="2300">
                <a:solidFill>
                  <a:srgbClr val="404040"/>
                </a:solidFill>
              </a:rPr>
              <a:t> Présentation de la BDG</a:t>
            </a:r>
            <a:endParaRPr sz="2300">
              <a:solidFill>
                <a:srgbClr val="404040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fr-FR" sz="1800">
                <a:solidFill>
                  <a:schemeClr val="dk1"/>
                </a:solidFill>
              </a:rPr>
              <a:t>Les relations entre les tables</a:t>
            </a:r>
            <a:endParaRPr b="1" sz="18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●"/>
            </a:pPr>
            <a:r>
              <a:rPr b="1" lang="fr-FR" sz="1800">
                <a:solidFill>
                  <a:srgbClr val="404040"/>
                </a:solidFill>
              </a:rPr>
              <a:t>Les requêtes</a:t>
            </a:r>
            <a:r>
              <a:rPr b="1" lang="fr-FR" sz="2600">
                <a:solidFill>
                  <a:srgbClr val="404040"/>
                </a:solidFill>
              </a:rPr>
              <a:t>  </a:t>
            </a:r>
            <a:endParaRPr b="1" sz="2600">
              <a:solidFill>
                <a:srgbClr val="404040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b="1" lang="fr-FR" sz="1800">
                <a:solidFill>
                  <a:srgbClr val="404040"/>
                </a:solidFill>
              </a:rPr>
              <a:t>Formulaires</a:t>
            </a:r>
            <a:endParaRPr b="1" sz="18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0404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6" name="Google Shape;41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600" y="1981750"/>
            <a:ext cx="6029777" cy="3463301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8"/>
          <p:cNvSpPr txBox="1"/>
          <p:nvPr/>
        </p:nvSpPr>
        <p:spPr>
          <a:xfrm>
            <a:off x="6013950" y="5651750"/>
            <a:ext cx="562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Fig-4- : </a:t>
            </a:r>
            <a:r>
              <a:rPr lang="fr-FR" sz="1500">
                <a:solidFill>
                  <a:schemeClr val="dk1"/>
                </a:solidFill>
              </a:rPr>
              <a:t>les différentes composantes d’une base de données [5]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0"/>
          <p:cNvSpPr txBox="1"/>
          <p:nvPr/>
        </p:nvSpPr>
        <p:spPr>
          <a:xfrm>
            <a:off x="2634931" y="6202800"/>
            <a:ext cx="7528560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entury Gothic"/>
              <a:buNone/>
            </a:pPr>
            <a:r>
              <a:rPr b="0" i="0" lang="fr-FR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OUACIF N. &amp; RABHI Y.</a:t>
            </a:r>
            <a:endParaRPr/>
          </a:p>
        </p:txBody>
      </p:sp>
      <p:sp>
        <p:nvSpPr>
          <p:cNvPr id="423" name="Google Shape;423;p10"/>
          <p:cNvSpPr txBox="1"/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fr-F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 générale</a:t>
            </a:r>
            <a:endParaRPr/>
          </a:p>
        </p:txBody>
      </p:sp>
      <p:sp>
        <p:nvSpPr>
          <p:cNvPr id="424" name="Google Shape;424;p10"/>
          <p:cNvSpPr txBox="1"/>
          <p:nvPr>
            <p:ph idx="1" type="body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Il faut assurer la mise à jour des bases de données pour garantir une saisie efficace et pour éviter les failles.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301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La précision est assez importante pendant la récolte des données afin de garder l’intégrité de bases de données.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301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Les données géographiques ajoutent une précision spatiale aux données </a:t>
            </a:r>
            <a:r>
              <a:rPr lang="fr-FR">
                <a:latin typeface="Arial"/>
                <a:ea typeface="Arial"/>
                <a:cs typeface="Arial"/>
                <a:sym typeface="Arial"/>
              </a:rPr>
              <a:t>récoltées</a:t>
            </a:r>
            <a:r>
              <a:rPr lang="fr-FR">
                <a:latin typeface="Arial"/>
                <a:ea typeface="Arial"/>
                <a:cs typeface="Arial"/>
                <a:sym typeface="Arial"/>
              </a:rPr>
              <a:t> et permettent d’enrichir les bases de données traditionnelles.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301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425" name="Google Shape;425;p10"/>
          <p:cNvSpPr txBox="1"/>
          <p:nvPr>
            <p:ph idx="12" type="sldNum"/>
          </p:nvPr>
        </p:nvSpPr>
        <p:spPr>
          <a:xfrm>
            <a:off x="721068" y="772225"/>
            <a:ext cx="5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fr-FR" sz="2000">
                <a:solidFill>
                  <a:srgbClr val="FE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1"/>
          <p:cNvSpPr txBox="1"/>
          <p:nvPr/>
        </p:nvSpPr>
        <p:spPr>
          <a:xfrm>
            <a:off x="2634931" y="6202800"/>
            <a:ext cx="7528560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entury Gothic"/>
              <a:buNone/>
            </a:pPr>
            <a:r>
              <a:rPr b="0" i="0" lang="fr-FR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OUACIF N. &amp; RABHI Y.</a:t>
            </a:r>
            <a:endParaRPr/>
          </a:p>
        </p:txBody>
      </p:sp>
      <p:sp>
        <p:nvSpPr>
          <p:cNvPr id="431" name="Google Shape;431;p11"/>
          <p:cNvSpPr txBox="1"/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fr-F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Perspectives</a:t>
            </a:r>
            <a:endParaRPr/>
          </a:p>
        </p:txBody>
      </p:sp>
      <p:sp>
        <p:nvSpPr>
          <p:cNvPr id="432" name="Google Shape;432;p11"/>
          <p:cNvSpPr txBox="1"/>
          <p:nvPr>
            <p:ph idx="1" type="body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Dans le futur, il sera envisageable de trouver une manière pour mettre à jour périodiquement les données géographiques via des ressources externes ( ex : via des images de Satellite, données </a:t>
            </a:r>
            <a:r>
              <a:rPr lang="fr-FR">
                <a:latin typeface="Arial"/>
                <a:ea typeface="Arial"/>
                <a:cs typeface="Arial"/>
                <a:sym typeface="Arial"/>
              </a:rPr>
              <a:t>récoltées</a:t>
            </a:r>
            <a:r>
              <a:rPr lang="fr-FR">
                <a:latin typeface="Arial"/>
                <a:ea typeface="Arial"/>
                <a:cs typeface="Arial"/>
                <a:sym typeface="Arial"/>
              </a:rPr>
              <a:t> à partir des réseaux sociaux…)</a:t>
            </a:r>
            <a:endParaRPr>
              <a:solidFill>
                <a:srgbClr val="A5301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301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Dans un monde qui change à grande vitesse, les bases de données doivent suivre ces </a:t>
            </a:r>
            <a:r>
              <a:rPr lang="fr-FR">
                <a:latin typeface="Arial"/>
                <a:ea typeface="Arial"/>
                <a:cs typeface="Arial"/>
                <a:sym typeface="Arial"/>
              </a:rPr>
              <a:t>changements</a:t>
            </a:r>
            <a:r>
              <a:rPr lang="fr-FR">
                <a:latin typeface="Arial"/>
                <a:ea typeface="Arial"/>
                <a:cs typeface="Arial"/>
                <a:sym typeface="Arial"/>
              </a:rPr>
              <a:t> en temps réel. Sans quoi, elles perdent leur utilité et efficacité.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433" name="Google Shape;433;p11"/>
          <p:cNvSpPr txBox="1"/>
          <p:nvPr>
            <p:ph idx="12" type="sldNum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fr-FR" sz="2000">
                <a:solidFill>
                  <a:srgbClr val="FE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2"/>
          <p:cNvSpPr txBox="1"/>
          <p:nvPr/>
        </p:nvSpPr>
        <p:spPr>
          <a:xfrm>
            <a:off x="2634931" y="6202800"/>
            <a:ext cx="7528560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entury Gothic"/>
              <a:buNone/>
            </a:pPr>
            <a:r>
              <a:rPr b="0" i="0" lang="fr-FR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OUACIF N. &amp; RABHI Y.</a:t>
            </a:r>
            <a:endParaRPr/>
          </a:p>
        </p:txBody>
      </p:sp>
      <p:sp>
        <p:nvSpPr>
          <p:cNvPr id="439" name="Google Shape;439;p12"/>
          <p:cNvSpPr txBox="1"/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fr-F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Netographie</a:t>
            </a:r>
            <a:endParaRPr/>
          </a:p>
        </p:txBody>
      </p:sp>
      <p:sp>
        <p:nvSpPr>
          <p:cNvPr id="440" name="Google Shape;440;p12"/>
          <p:cNvSpPr txBox="1"/>
          <p:nvPr>
            <p:ph idx="1" type="body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 u="sng">
                <a:solidFill>
                  <a:srgbClr val="FB4A1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https://fr.wikipedia.org/wiki/Base_de_donn%C3%A9es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 u="sng">
                <a:solidFill>
                  <a:srgbClr val="FB4A1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https://www.oracle.com/fr/database/definition-base-de-donnees.html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 u="sng">
                <a:solidFill>
                  <a:srgbClr val="FB4A1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https://www.lebigdata.fr/base-de-donnees#Quest-ce_quune_base_de_donnees_Definition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 u="sng">
                <a:solidFill>
                  <a:srgbClr val="FB4A18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http://lokrifa.over-blog.com/article-le-systeme-d-information-geographique-cours-n-1-45813835.html</a:t>
            </a:r>
            <a:endParaRPr u="sng">
              <a:solidFill>
                <a:srgbClr val="FB4A1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2"/>
          <p:cNvSpPr txBox="1"/>
          <p:nvPr>
            <p:ph idx="12" type="sldNum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fr-FR" sz="2000">
                <a:solidFill>
                  <a:srgbClr val="FE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9ec3a06247_0_9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Bibliographie</a:t>
            </a:r>
            <a:endParaRPr/>
          </a:p>
        </p:txBody>
      </p:sp>
      <p:sp>
        <p:nvSpPr>
          <p:cNvPr id="447" name="Google Shape;447;g19ec3a06247_0_9"/>
          <p:cNvSpPr txBox="1"/>
          <p:nvPr>
            <p:ph idx="1" type="body"/>
          </p:nvPr>
        </p:nvSpPr>
        <p:spPr>
          <a:xfrm>
            <a:off x="1527699" y="2133600"/>
            <a:ext cx="9976800" cy="3777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3972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➢"/>
            </a:pPr>
            <a:r>
              <a:rPr lang="fr-F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 Florent Cochet. Création d’une base de données géographiques des circuits courts de l’Ouest Vosgien.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Sciences du Vivant [q-bio]. 2018. hal-02790800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fr-F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</a:t>
            </a:r>
            <a:r>
              <a:rPr lang="fr-FR" sz="17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JAMAGNE, M., HARDY, Raymond, KING, D., </a:t>
            </a:r>
            <a:r>
              <a:rPr i="1" lang="fr-FR" sz="17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 al.</a:t>
            </a:r>
            <a:r>
              <a:rPr lang="fr-FR" sz="17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base de données géographique des sols de France. </a:t>
            </a:r>
            <a:r>
              <a:rPr i="1" lang="fr-FR" sz="17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Etude et Gestion des sols</a:t>
            </a:r>
            <a:r>
              <a:rPr lang="fr-FR" sz="17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1995, vol. 2, no 3, p. 153-172.</a:t>
            </a: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4"/>
          <p:cNvSpPr txBox="1"/>
          <p:nvPr/>
        </p:nvSpPr>
        <p:spPr>
          <a:xfrm>
            <a:off x="2634931" y="6202800"/>
            <a:ext cx="7528560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entury Gothic"/>
              <a:buNone/>
            </a:pPr>
            <a:r>
              <a:rPr b="0" i="0" lang="fr-FR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OUACIF N. &amp; RABHI Y.</a:t>
            </a:r>
            <a:endParaRPr/>
          </a:p>
        </p:txBody>
      </p:sp>
      <p:sp>
        <p:nvSpPr>
          <p:cNvPr id="453" name="Google Shape;453;p14"/>
          <p:cNvSpPr txBox="1"/>
          <p:nvPr>
            <p:ph type="title"/>
          </p:nvPr>
        </p:nvSpPr>
        <p:spPr>
          <a:xfrm>
            <a:off x="3020486" y="2788554"/>
            <a:ext cx="6151028" cy="128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fr-F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Merci pour votre attention</a:t>
            </a:r>
            <a:endParaRPr/>
          </a:p>
        </p:txBody>
      </p:sp>
      <p:sp>
        <p:nvSpPr>
          <p:cNvPr id="454" name="Google Shape;454;p14"/>
          <p:cNvSpPr txBox="1"/>
          <p:nvPr>
            <p:ph idx="12" type="sldNum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fr-FR" sz="2000">
                <a:solidFill>
                  <a:srgbClr val="FE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"/>
          <p:cNvSpPr txBox="1"/>
          <p:nvPr/>
        </p:nvSpPr>
        <p:spPr>
          <a:xfrm>
            <a:off x="2634931" y="6202800"/>
            <a:ext cx="7528560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entury Gothic"/>
              <a:buNone/>
            </a:pPr>
            <a:r>
              <a:rPr b="0" i="0" lang="fr-FR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OUACIF N. &amp; RABHI Y.</a:t>
            </a:r>
            <a:endParaRPr/>
          </a:p>
        </p:txBody>
      </p:sp>
      <p:sp>
        <p:nvSpPr>
          <p:cNvPr id="339" name="Google Shape;339;p2"/>
          <p:cNvSpPr txBox="1"/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fr-F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</a:t>
            </a:r>
            <a:endParaRPr/>
          </a:p>
        </p:txBody>
      </p:sp>
      <p:sp>
        <p:nvSpPr>
          <p:cNvPr id="340" name="Google Shape;340;p2"/>
          <p:cNvSpPr txBox="1"/>
          <p:nvPr>
            <p:ph idx="1" type="body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"/>
            </a:pPr>
            <a:r>
              <a:rPr lang="fr-FR" u="sng">
                <a:solidFill>
                  <a:srgbClr val="FB4A18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Contexte</a:t>
            </a:r>
            <a:endParaRPr u="sng">
              <a:solidFill>
                <a:srgbClr val="FB4A18"/>
              </a:solidFill>
              <a:hlinkClick action="ppaction://hlinksldjump"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Char char=""/>
            </a:pPr>
            <a:r>
              <a:rPr lang="fr-FR" u="sng">
                <a:solidFill>
                  <a:srgbClr val="FB4A18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Char char=""/>
            </a:pPr>
            <a:r>
              <a:rPr lang="fr-FR" u="sng">
                <a:solidFill>
                  <a:srgbClr val="FB4A18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Bases de données</a:t>
            </a:r>
            <a:endParaRPr u="sng">
              <a:solidFill>
                <a:srgbClr val="FB4A18"/>
              </a:solidFill>
              <a:hlinkClick action="ppaction://hlinksldjump"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Char char=""/>
            </a:pPr>
            <a:r>
              <a:rPr lang="fr-FR" u="sng">
                <a:solidFill>
                  <a:srgbClr val="FB4A18"/>
                </a:solid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Bases de données géographiques</a:t>
            </a:r>
            <a:endParaRPr u="sng">
              <a:solidFill>
                <a:srgbClr val="FB4A18"/>
              </a:solidFill>
              <a:hlinkClick action="ppaction://hlinksldjump" r:id="rId9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Char char=""/>
            </a:pPr>
            <a:r>
              <a:rPr lang="fr-FR" u="sng">
                <a:solidFill>
                  <a:srgbClr val="FB4A18"/>
                </a:solidFill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Conclusion générale</a:t>
            </a:r>
            <a:endParaRPr u="sng">
              <a:solidFill>
                <a:srgbClr val="FB4A18"/>
              </a:solidFill>
              <a:hlinkClick action="ppaction://hlinksldjump" r:id="rId11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Char char=""/>
            </a:pPr>
            <a:r>
              <a:rPr lang="fr-FR" u="sng">
                <a:solidFill>
                  <a:srgbClr val="FB4A18"/>
                </a:solidFill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Perspectives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Char char=""/>
            </a:pPr>
            <a:r>
              <a:rPr lang="fr-FR" u="sng">
                <a:solidFill>
                  <a:srgbClr val="FB4A18"/>
                </a:solidFill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Netographie</a:t>
            </a:r>
            <a:endParaRPr u="sng">
              <a:solidFill>
                <a:srgbClr val="FB4A18"/>
              </a:solidFill>
              <a:hlinkClick action="ppaction://hlinksldjump" r:id="rId1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Char char=""/>
            </a:pPr>
            <a:r>
              <a:rPr lang="fr-FR" u="sng">
                <a:solidFill>
                  <a:srgbClr val="FB4A18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Bibliographie</a:t>
            </a:r>
            <a:endParaRPr u="sng">
              <a:solidFill>
                <a:srgbClr val="FB4A18"/>
              </a:solidFill>
              <a:hlinkClick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341" name="Google Shape;341;p2"/>
          <p:cNvSpPr txBox="1"/>
          <p:nvPr>
            <p:ph idx="12" type="sldNum"/>
          </p:nvPr>
        </p:nvSpPr>
        <p:spPr>
          <a:xfrm>
            <a:off x="1066672" y="772224"/>
            <a:ext cx="244908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fr-FR" sz="2000">
                <a:solidFill>
                  <a:srgbClr val="FE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"/>
          <p:cNvSpPr txBox="1"/>
          <p:nvPr/>
        </p:nvSpPr>
        <p:spPr>
          <a:xfrm>
            <a:off x="2634931" y="6202800"/>
            <a:ext cx="7528560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entury Gothic"/>
              <a:buNone/>
            </a:pPr>
            <a:r>
              <a:rPr b="0" i="0" lang="fr-FR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OUACIF N. &amp; RABHI Y.</a:t>
            </a:r>
            <a:endParaRPr/>
          </a:p>
        </p:txBody>
      </p:sp>
      <p:sp>
        <p:nvSpPr>
          <p:cNvPr id="347" name="Google Shape;347;p3"/>
          <p:cNvSpPr txBox="1"/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fr-F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Contexte</a:t>
            </a:r>
            <a:endParaRPr/>
          </a:p>
        </p:txBody>
      </p:sp>
      <p:sp>
        <p:nvSpPr>
          <p:cNvPr id="348" name="Google Shape;348;p3"/>
          <p:cNvSpPr txBox="1"/>
          <p:nvPr>
            <p:ph idx="1" type="body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fr-FR" sz="2400"/>
              <a:t>Bases de données et bases de données géographiques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fr-FR" sz="2400"/>
              <a:t> L’utilisation des bases de données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fr-FR" sz="2400"/>
              <a:t>L’histoire des bases de données</a:t>
            </a:r>
            <a:endParaRPr/>
          </a:p>
        </p:txBody>
      </p:sp>
      <p:sp>
        <p:nvSpPr>
          <p:cNvPr id="349" name="Google Shape;349;p3"/>
          <p:cNvSpPr txBox="1"/>
          <p:nvPr>
            <p:ph idx="12" type="sldNum"/>
          </p:nvPr>
        </p:nvSpPr>
        <p:spPr>
          <a:xfrm>
            <a:off x="1066672" y="772224"/>
            <a:ext cx="244908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fr-FR" sz="2000">
                <a:solidFill>
                  <a:srgbClr val="FE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"/>
          <p:cNvSpPr txBox="1"/>
          <p:nvPr/>
        </p:nvSpPr>
        <p:spPr>
          <a:xfrm>
            <a:off x="2634931" y="6202800"/>
            <a:ext cx="7528560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entury Gothic"/>
              <a:buNone/>
            </a:pPr>
            <a:r>
              <a:rPr b="0" i="0" lang="fr-FR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OUACIF N. &amp; RABHI Y.</a:t>
            </a:r>
            <a:endParaRPr/>
          </a:p>
        </p:txBody>
      </p:sp>
      <p:sp>
        <p:nvSpPr>
          <p:cNvPr id="355" name="Google Shape;355;p4"/>
          <p:cNvSpPr txBox="1"/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fr-F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/>
          </a:p>
        </p:txBody>
      </p:sp>
      <p:sp>
        <p:nvSpPr>
          <p:cNvPr id="356" name="Google Shape;356;p4"/>
          <p:cNvSpPr txBox="1"/>
          <p:nvPr>
            <p:ph idx="1" type="body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fr-FR" sz="2400"/>
              <a:t>Définition de bases de données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fr-FR" sz="2400"/>
              <a:t>Organisation des données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fr-FR" sz="2400"/>
              <a:t>Contenu des données</a:t>
            </a:r>
            <a:endParaRPr sz="2400"/>
          </a:p>
        </p:txBody>
      </p:sp>
      <p:sp>
        <p:nvSpPr>
          <p:cNvPr id="357" name="Google Shape;357;p4"/>
          <p:cNvSpPr txBox="1"/>
          <p:nvPr>
            <p:ph idx="12" type="sldNum"/>
          </p:nvPr>
        </p:nvSpPr>
        <p:spPr>
          <a:xfrm>
            <a:off x="1066672" y="772224"/>
            <a:ext cx="244908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fr-FR" sz="2000">
                <a:solidFill>
                  <a:srgbClr val="FE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"/>
          <p:cNvSpPr txBox="1"/>
          <p:nvPr/>
        </p:nvSpPr>
        <p:spPr>
          <a:xfrm>
            <a:off x="2634931" y="6202800"/>
            <a:ext cx="7528560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entury Gothic"/>
              <a:buNone/>
            </a:pPr>
            <a:r>
              <a:rPr b="0" i="0" lang="fr-FR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OUACIF N. &amp; RABHI Y.</a:t>
            </a:r>
            <a:endParaRPr/>
          </a:p>
        </p:txBody>
      </p:sp>
      <p:sp>
        <p:nvSpPr>
          <p:cNvPr id="363" name="Google Shape;363;p5"/>
          <p:cNvSpPr txBox="1"/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fr-F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Bases de données</a:t>
            </a:r>
            <a:endParaRPr/>
          </a:p>
        </p:txBody>
      </p:sp>
      <p:sp>
        <p:nvSpPr>
          <p:cNvPr id="364" name="Google Shape;364;p5"/>
          <p:cNvSpPr txBox="1"/>
          <p:nvPr>
            <p:ph idx="1" type="body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fr-FR" sz="2400"/>
              <a:t>Données structurées, semi-structurées ou brutes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fr-FR" sz="2400"/>
              <a:t> Stockage de données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fr-FR" sz="2400"/>
              <a:t>Base de données réparties</a:t>
            </a:r>
            <a:endParaRPr/>
          </a:p>
        </p:txBody>
      </p:sp>
      <p:sp>
        <p:nvSpPr>
          <p:cNvPr id="365" name="Google Shape;365;p5"/>
          <p:cNvSpPr txBox="1"/>
          <p:nvPr>
            <p:ph idx="12" type="sldNum"/>
          </p:nvPr>
        </p:nvSpPr>
        <p:spPr>
          <a:xfrm>
            <a:off x="1066672" y="772224"/>
            <a:ext cx="244908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fr-FR" sz="2000">
                <a:solidFill>
                  <a:srgbClr val="FE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"/>
          <p:cNvSpPr txBox="1"/>
          <p:nvPr/>
        </p:nvSpPr>
        <p:spPr>
          <a:xfrm>
            <a:off x="2634931" y="6202800"/>
            <a:ext cx="7528560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entury Gothic"/>
              <a:buNone/>
            </a:pPr>
            <a:r>
              <a:rPr b="0" i="0" lang="fr-FR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OUACIF N. &amp; RABHI Y.</a:t>
            </a:r>
            <a:endParaRPr/>
          </a:p>
        </p:txBody>
      </p:sp>
      <p:sp>
        <p:nvSpPr>
          <p:cNvPr id="371" name="Google Shape;371;p6"/>
          <p:cNvSpPr txBox="1"/>
          <p:nvPr>
            <p:ph idx="1" type="body"/>
          </p:nvPr>
        </p:nvSpPr>
        <p:spPr>
          <a:xfrm>
            <a:off x="2451111" y="388675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fr-FR" sz="2400"/>
              <a:t>Système de gestion de base de données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fr-FR" sz="2400"/>
              <a:t>Manipulation de données</a:t>
            </a:r>
            <a:endParaRPr/>
          </a:p>
        </p:txBody>
      </p:sp>
      <p:sp>
        <p:nvSpPr>
          <p:cNvPr id="372" name="Google Shape;372;p6"/>
          <p:cNvSpPr txBox="1"/>
          <p:nvPr>
            <p:ph idx="12" type="sldNum"/>
          </p:nvPr>
        </p:nvSpPr>
        <p:spPr>
          <a:xfrm>
            <a:off x="1066672" y="772224"/>
            <a:ext cx="244908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fr-FR" sz="2000">
                <a:solidFill>
                  <a:srgbClr val="FEFFFF"/>
                </a:solidFill>
              </a:rPr>
              <a:t>‹#›</a:t>
            </a:fld>
            <a:endParaRPr/>
          </a:p>
        </p:txBody>
      </p:sp>
      <p:pic>
        <p:nvPicPr>
          <p:cNvPr id="373" name="Google Shape;37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837" y="2666250"/>
            <a:ext cx="5109026" cy="30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6"/>
          <p:cNvSpPr/>
          <p:nvPr/>
        </p:nvSpPr>
        <p:spPr>
          <a:xfrm>
            <a:off x="4835197" y="5722659"/>
            <a:ext cx="53283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 -</a:t>
            </a: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: </a:t>
            </a:r>
            <a:r>
              <a:rPr lang="fr-FR" sz="1800">
                <a:latin typeface="Century Gothic"/>
                <a:ea typeface="Century Gothic"/>
                <a:cs typeface="Century Gothic"/>
                <a:sym typeface="Century Gothic"/>
              </a:rPr>
              <a:t>Modélisation d’une base de données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9ec3a06247_0_0"/>
          <p:cNvSpPr txBox="1"/>
          <p:nvPr>
            <p:ph type="title"/>
          </p:nvPr>
        </p:nvSpPr>
        <p:spPr>
          <a:xfrm>
            <a:off x="1561500" y="624110"/>
            <a:ext cx="8911800" cy="1281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Base de données géographiques BDG</a:t>
            </a:r>
            <a:endParaRPr/>
          </a:p>
        </p:txBody>
      </p:sp>
      <p:sp>
        <p:nvSpPr>
          <p:cNvPr id="380" name="Google Shape;380;g19ec3a06247_0_0"/>
          <p:cNvSpPr txBox="1"/>
          <p:nvPr>
            <p:ph idx="1" type="body"/>
          </p:nvPr>
        </p:nvSpPr>
        <p:spPr>
          <a:xfrm>
            <a:off x="1858586" y="2150200"/>
            <a:ext cx="8915400" cy="3777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Arial"/>
              <a:buChar char="●"/>
            </a:pPr>
            <a:r>
              <a:rPr lang="fr-FR" sz="2200">
                <a:solidFill>
                  <a:srgbClr val="313131"/>
                </a:solidFill>
              </a:rPr>
              <a:t>E</a:t>
            </a:r>
            <a:r>
              <a:rPr lang="fr-FR" sz="22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nsemble des données spatiales et non spatiales structurées</a:t>
            </a:r>
            <a:endParaRPr sz="220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Arial"/>
              <a:buChar char="●"/>
            </a:pPr>
            <a:r>
              <a:rPr lang="fr-FR" sz="22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Organisées de manière à être interrogeables et analysables de façon interactive ou automatique. </a:t>
            </a:r>
            <a:endParaRPr sz="220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Arial"/>
              <a:buChar char="●"/>
            </a:pPr>
            <a:r>
              <a:rPr lang="fr-FR" sz="22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Une </a:t>
            </a:r>
            <a:r>
              <a:rPr lang="fr-FR" sz="2200">
                <a:solidFill>
                  <a:srgbClr val="0F80FF"/>
                </a:solidFill>
                <a:latin typeface="Arial"/>
                <a:ea typeface="Arial"/>
                <a:cs typeface="Arial"/>
                <a:sym typeface="Arial"/>
              </a:rPr>
              <a:t>base de données géographique</a:t>
            </a:r>
            <a:r>
              <a:rPr lang="fr-FR" sz="22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 concerne habituellement une zone définie.</a:t>
            </a:r>
            <a:endParaRPr sz="220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Arial"/>
              <a:buChar char="●"/>
            </a:pPr>
            <a:r>
              <a:rPr lang="fr-FR" sz="22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Elle est gérée par un logiciel </a:t>
            </a:r>
            <a:r>
              <a:rPr lang="fr-FR" sz="2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SIG .</a:t>
            </a:r>
            <a:endParaRPr sz="220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ec3a06247_0_18"/>
          <p:cNvSpPr txBox="1"/>
          <p:nvPr>
            <p:ph type="title"/>
          </p:nvPr>
        </p:nvSpPr>
        <p:spPr>
          <a:xfrm>
            <a:off x="1981100" y="564435"/>
            <a:ext cx="8911800" cy="1281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Classement des Bases de données Géographique</a:t>
            </a:r>
            <a:endParaRPr b="1" sz="5000"/>
          </a:p>
        </p:txBody>
      </p:sp>
      <p:sp>
        <p:nvSpPr>
          <p:cNvPr id="386" name="Google Shape;386;g19ec3a06247_0_18"/>
          <p:cNvSpPr txBox="1"/>
          <p:nvPr>
            <p:ph idx="1" type="body"/>
          </p:nvPr>
        </p:nvSpPr>
        <p:spPr>
          <a:xfrm>
            <a:off x="2589211" y="2133600"/>
            <a:ext cx="8915400" cy="3777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3972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❏"/>
            </a:pPr>
            <a:r>
              <a:rPr lang="fr-FR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 bases sur l’information topographique</a:t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❏"/>
            </a:pPr>
            <a:r>
              <a:rPr lang="fr-FR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 bases géodésiques</a:t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❏"/>
            </a:pPr>
            <a:r>
              <a:rPr lang="fr-FR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 bases de nivellement</a:t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❏"/>
            </a:pPr>
            <a:r>
              <a:rPr lang="fr-FR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 bases administratives, par exemple le plan cadastral de la Direction Générale des Impôts décrivant les éléments de références de la propriété foncière.</a:t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❏"/>
            </a:pPr>
            <a:r>
              <a:rPr lang="fr-FR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 bases d’adresses postales géo-référencées</a:t>
            </a: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"/>
          <p:cNvSpPr txBox="1"/>
          <p:nvPr/>
        </p:nvSpPr>
        <p:spPr>
          <a:xfrm>
            <a:off x="2634931" y="6202800"/>
            <a:ext cx="7528560" cy="231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entury Gothic"/>
              <a:buNone/>
            </a:pPr>
            <a:r>
              <a:rPr b="0" i="0" lang="fr-FR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OUACIF N. &amp; RABHI Y.</a:t>
            </a:r>
            <a:endParaRPr/>
          </a:p>
        </p:txBody>
      </p:sp>
      <p:sp>
        <p:nvSpPr>
          <p:cNvPr id="392" name="Google Shape;392;p7"/>
          <p:cNvSpPr txBox="1"/>
          <p:nvPr>
            <p:ph type="title"/>
          </p:nvPr>
        </p:nvSpPr>
        <p:spPr>
          <a:xfrm>
            <a:off x="1943367" y="572612"/>
            <a:ext cx="8911688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fr-F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Bases de données géographiques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p7"/>
          <p:cNvSpPr txBox="1"/>
          <p:nvPr>
            <p:ph idx="1" type="body"/>
          </p:nvPr>
        </p:nvSpPr>
        <p:spPr>
          <a:xfrm>
            <a:off x="1402725" y="2015050"/>
            <a:ext cx="6864600" cy="497700"/>
          </a:xfrm>
          <a:prstGeom prst="rect">
            <a:avLst/>
          </a:prstGeom>
          <a:solidFill>
            <a:srgbClr val="B2BBA8"/>
          </a:solidFill>
          <a:ln cap="rnd" cmpd="sng" w="9525">
            <a:solidFill>
              <a:srgbClr val="6D80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Century Gothic"/>
              <a:buNone/>
            </a:pPr>
            <a:r>
              <a:rPr b="1" lang="fr-FR" sz="1865">
                <a:solidFill>
                  <a:srgbClr val="000000"/>
                </a:solidFill>
              </a:rPr>
              <a:t>Conception de la base de données géographiques</a:t>
            </a:r>
            <a:r>
              <a:rPr b="1" i="0" lang="fr-FR" sz="1865" u="none" cap="none" strike="noStrike">
                <a:solidFill>
                  <a:srgbClr val="000000"/>
                </a:solidFill>
              </a:rPr>
              <a:t>: [5]</a:t>
            </a:r>
            <a:endParaRPr b="1" sz="1865"/>
          </a:p>
        </p:txBody>
      </p:sp>
      <p:sp>
        <p:nvSpPr>
          <p:cNvPr id="394" name="Google Shape;394;p7"/>
          <p:cNvSpPr txBox="1"/>
          <p:nvPr>
            <p:ph idx="12" type="sldNum"/>
          </p:nvPr>
        </p:nvSpPr>
        <p:spPr>
          <a:xfrm>
            <a:off x="1066672" y="772224"/>
            <a:ext cx="244908" cy="396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fr-FR" sz="2000">
                <a:solidFill>
                  <a:srgbClr val="FEFFFF"/>
                </a:solidFill>
              </a:rPr>
              <a:t>‹#›</a:t>
            </a:fld>
            <a:endParaRPr/>
          </a:p>
        </p:txBody>
      </p:sp>
      <p:sp>
        <p:nvSpPr>
          <p:cNvPr id="395" name="Google Shape;395;p7"/>
          <p:cNvSpPr txBox="1"/>
          <p:nvPr/>
        </p:nvSpPr>
        <p:spPr>
          <a:xfrm>
            <a:off x="1133300" y="3125227"/>
            <a:ext cx="89154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entury Gothic"/>
              <a:buNone/>
            </a:pPr>
            <a:r>
              <a:t/>
            </a:r>
            <a:endParaRPr/>
          </a:p>
          <a:p>
            <a:pPr indent="-36195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Noto Sans Symbols"/>
              <a:buChar char="❑"/>
            </a:pPr>
            <a:r>
              <a:rPr lang="fr-FR" sz="2300">
                <a:solidFill>
                  <a:srgbClr val="404040"/>
                </a:solidFill>
              </a:rPr>
              <a:t>Recherche de technologies et d’outils</a:t>
            </a:r>
            <a:endParaRPr sz="2300">
              <a:solidFill>
                <a:srgbClr val="404040"/>
              </a:solidFill>
            </a:endParaRPr>
          </a:p>
          <a:p>
            <a:pPr indent="-36195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Noto Sans Symbols"/>
              <a:buChar char="❑"/>
            </a:pPr>
            <a:r>
              <a:rPr b="0" i="0" lang="fr-FR" sz="2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300">
                <a:solidFill>
                  <a:srgbClr val="404040"/>
                </a:solidFill>
              </a:rPr>
              <a:t>Elaboration de la base de données (cahier de charge)</a:t>
            </a:r>
            <a:endParaRPr b="0" i="0" sz="23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Noto Sans Symbols"/>
              <a:buChar char="❑"/>
            </a:pPr>
            <a:r>
              <a:rPr b="0" i="0" lang="fr-FR" sz="23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300">
                <a:solidFill>
                  <a:srgbClr val="404040"/>
                </a:solidFill>
              </a:rPr>
              <a:t>Création des tables</a:t>
            </a:r>
            <a:endParaRPr b="0" i="0" sz="23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