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9535A18-329D-46CC-96FE-3CF3A67E5BE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Flights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A57E051-95B5-4DD8-84ED-EE1D2B7010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6/3/2022 6:20:24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2C658963-AFCE-4B85-AAB4-A61369C3FA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7" y="0"/>
            <a:ext cx="11282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C0B0183E-A78D-4255-9A38-0313B0A171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F3FCA6F8-535A-41ED-AA24-329DBEF567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1D4CFA28-E411-4144-89BA-09E94E2B5D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EDC108DC-306D-4D5D-9365-62F1ED4B4F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837FE51-EF8A-4F01-A771-AFB632A82B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14A7FB5E-1D90-4DD2-8200-4F922E2715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8BB9337E-0A04-40B1-86C1-B5E7ECBE4D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ACA1AA35-2E1A-4802-A839-B4338A5BFA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96EFF656-E77E-4AAB-9037-7F59FA6617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24"/>
            <a:ext cx="12192000" cy="6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CC23C79-F060-46A0-8546-94D20649F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16" y="0"/>
            <a:ext cx="1470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B57FA04A-41E1-423D-8AB7-BEF8E01C6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386ED636-780B-4D0A-9F51-65C01EBB56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533525"/>
            <a:ext cx="9115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F4D745A-5F6B-42E4-A3DA-A80E30C399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44B5BB0-A430-431C-A15C-2FC5F3D6F6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49D9FAD-6289-4E13-B295-3E6D88F350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794"/>
            <a:ext cx="12192000" cy="45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025DB661-17C4-43D1-BE07-E517E101FF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13"/>
            <a:ext cx="12192000" cy="3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9AC6A489-1B03-4D17-BDC0-08A43225EC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56" y="0"/>
            <a:ext cx="751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2022-06-03T16:20:25Z</dcterms:created>
  <dcterms:modified xsi:type="dcterms:W3CDTF">2022-06-03T16:20:25Z</dcterms:modified>
</cp:coreProperties>
</file>