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6999-43C1-2BB9-05B9-A0E1CEC87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AAA8A-85A2-A27B-CB5B-B0416CB3D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C6491-F0FA-F075-E90A-6826390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98C4-0674-4BD8-AAEE-96F9A68DCC4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3B780-841F-83ED-ECCF-987CA674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97C3A-90A9-D70F-291D-85AD05E9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C067-6D30-44C6-B49A-BCA7D69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9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DFCE-4533-EBB0-38C9-462C373A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38EC0-61CF-701C-FAB5-7C8874BCD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D81C0-6136-57BD-33E3-01384AB3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98C4-0674-4BD8-AAEE-96F9A68DCC4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4209-A01A-7344-FD17-0FD29137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BA41-3B8B-17B0-1FA8-308D85BA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C067-6D30-44C6-B49A-BCA7D69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48378-1B53-3B89-0894-F043A9D3E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548D5-B4CA-3ABD-B176-5087AF1EE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E91AA-7FE9-A1B8-53C4-37B5D8F3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98C4-0674-4BD8-AAEE-96F9A68DCC4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AD2FF-BD37-4875-0B48-5CA0C5B6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ADAD5-1B10-6FBD-BC8C-18AF45A0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C067-6D30-44C6-B49A-BCA7D69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9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FD0A-504D-11CB-0108-79A53ED9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7BCE-266E-320F-E7B2-7D3BC547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DF891-D88E-E2A8-14D4-C89E4FD7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98C4-0674-4BD8-AAEE-96F9A68DCC4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8B106-244A-8E45-F391-1CAE452D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0EB1-4EE1-5C4F-13B3-DA2E8964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C067-6D30-44C6-B49A-BCA7D69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C5F2-77B4-82B8-8F7F-BBC4DCCC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6697-A6EB-E6A4-B635-1BD894DF4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0F165-A84F-91D0-2A5D-A5081199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98C4-0674-4BD8-AAEE-96F9A68DCC4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22506-ADF1-DC13-7BA0-834C8D80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F6604-DAAF-F2A2-40A4-B0C76988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C067-6D30-44C6-B49A-BCA7D69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4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2C5D-44CB-55AA-04B4-7DC16575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5A9C-FE15-FCC9-A789-E096B462C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99F79-3DFD-20BE-F4D0-547D7297B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6370-B69B-4837-0330-70C03A0B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98C4-0674-4BD8-AAEE-96F9A68DCC4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CEA44-B274-BC7A-DD0D-D4D56AA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55BE3-2DF5-44D3-17A8-696811DB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C067-6D30-44C6-B49A-BCA7D69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DA4A-0F07-774A-AB9A-5F1639E2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DF8B6-02B4-5D99-46E7-B610BC4F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E7D44-032C-96D4-62BE-CFFA91CC3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C0730-4086-C287-9155-131E0E72B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39AB3-04DF-8613-D60F-4F80C7473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88087-8AAA-8596-A78F-5EC23012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98C4-0674-4BD8-AAEE-96F9A68DCC4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82F1D-E8A7-3903-4860-74070C21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D9A38-0F13-E6C2-9DFF-F4716CD9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C067-6D30-44C6-B49A-BCA7D69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5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3894-A457-4D29-913D-5A501803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373DC-1C12-DCAC-34B8-BA3E427C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98C4-0674-4BD8-AAEE-96F9A68DCC4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C0365-6633-0C92-DF3E-9C6B4BFE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FDBA7-E149-D6F5-D76B-094D7A64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C067-6D30-44C6-B49A-BCA7D69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1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ACE0F-57A8-6640-9C0A-1B3DADF5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98C4-0674-4BD8-AAEE-96F9A68DCC4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61E89-04A6-9240-280B-9E5DC92E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8128F-657D-D5C2-34EE-F4DFE867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C067-6D30-44C6-B49A-BCA7D69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9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F5CE-2C48-917E-7468-FD3DA9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1D9E-C96D-24DA-4AEC-7D94ED15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60DF0-A2F6-A328-AFB6-DBEF7C0C2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35C29-75A7-E1CC-B9DB-436B6838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98C4-0674-4BD8-AAEE-96F9A68DCC4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FD64C-60B6-447C-376E-6DC5F270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4EA09-C2A6-57EB-7F02-2B93C36F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C067-6D30-44C6-B49A-BCA7D69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0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36A6-39D0-137A-BA7B-84E7F858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DD7CD-F00A-4F41-C1AD-D5863EDE2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04B9D-BC8B-0274-4A8E-B0208DC60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E4F68-8367-CDED-1373-96E5F2AF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98C4-0674-4BD8-AAEE-96F9A68DCC4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F57DA-8F36-7D24-BBC5-4402C00B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FB9CF-3DBC-4144-AC06-6F18F1ED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C067-6D30-44C6-B49A-BCA7D69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4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4C4157-21FB-3100-AA18-BA978573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F7B27-6BA1-4679-F1ED-1F1A6C6A7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4156F-0C25-48FE-300E-34A385D9A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898C4-0674-4BD8-AAEE-96F9A68DCC4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1D972-34C0-C478-E2CC-8F69A5A78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6C797-DDD2-9919-9206-69CD22329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5C067-6D30-44C6-B49A-BCA7D69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4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4A2B5A-818F-3829-ADCB-313D0AC1E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922"/>
            <a:ext cx="6494362" cy="50496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DDA2EF-576D-5FBE-5144-22C0CF37BB4E}"/>
              </a:ext>
            </a:extLst>
          </p:cNvPr>
          <p:cNvSpPr txBox="1"/>
          <p:nvPr/>
        </p:nvSpPr>
        <p:spPr>
          <a:xfrm>
            <a:off x="6773838" y="1459342"/>
            <a:ext cx="54181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This graph shows a revenue comparison in May and June 2022.</a:t>
            </a:r>
          </a:p>
          <a:p>
            <a:pPr marL="285750" indent="-285750">
              <a:buFontTx/>
              <a:buChar char="-"/>
            </a:pPr>
            <a:endParaRPr lang="en-US" b="1" dirty="0"/>
          </a:p>
          <a:p>
            <a:r>
              <a:rPr lang="en-US" dirty="0"/>
              <a:t>- As we can see in May the highest day was 4</a:t>
            </a:r>
            <a:r>
              <a:rPr lang="en-US" baseline="30000" dirty="0"/>
              <a:t>th</a:t>
            </a:r>
            <a:r>
              <a:rPr lang="en-US" dirty="0"/>
              <a:t> of   May as it had almost 18,000 $ revenue, while the lowest day in May was 5</a:t>
            </a:r>
            <a:r>
              <a:rPr lang="en-US" baseline="30000" dirty="0"/>
              <a:t>th</a:t>
            </a:r>
            <a:r>
              <a:rPr lang="en-US" dirty="0"/>
              <a:t> of May as it had only 3,000 $ revenue</a:t>
            </a:r>
          </a:p>
          <a:p>
            <a:endParaRPr lang="en-US" dirty="0"/>
          </a:p>
          <a:p>
            <a:r>
              <a:rPr lang="en-US" dirty="0"/>
              <a:t>- And for June the highest day was on 8</a:t>
            </a:r>
            <a:r>
              <a:rPr lang="en-US" baseline="30000" dirty="0"/>
              <a:t>th</a:t>
            </a:r>
            <a:r>
              <a:rPr lang="en-US" dirty="0"/>
              <a:t> of June as it had 16,000 $ revenue, while the lowest day in June was on 4</a:t>
            </a:r>
            <a:r>
              <a:rPr lang="en-US" baseline="30000" dirty="0"/>
              <a:t>th</a:t>
            </a:r>
            <a:r>
              <a:rPr lang="en-US" dirty="0"/>
              <a:t> of June as it had only 8,000 $ revenue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2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C6D90-7630-FABD-9A2B-B82E9D3B7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375" y="2122948"/>
            <a:ext cx="1536100" cy="22110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6CD96A-603A-8EF3-D248-9BD6A368B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667" y="4621958"/>
            <a:ext cx="4131454" cy="1511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35BEDD-E33C-D359-294E-21517C765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198" y="2456520"/>
            <a:ext cx="1808081" cy="1511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F5A7E6-CD9B-8F15-F0DA-678A444CE40E}"/>
              </a:ext>
            </a:extLst>
          </p:cNvPr>
          <p:cNvSpPr txBox="1"/>
          <p:nvPr/>
        </p:nvSpPr>
        <p:spPr>
          <a:xfrm>
            <a:off x="2063086" y="849193"/>
            <a:ext cx="8065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May and June report in a nutshell </a:t>
            </a:r>
          </a:p>
        </p:txBody>
      </p:sp>
    </p:spTree>
    <p:extLst>
      <p:ext uri="{BB962C8B-B14F-4D97-AF65-F5344CB8AC3E}">
        <p14:creationId xmlns:p14="http://schemas.microsoft.com/office/powerpoint/2010/main" val="67868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F2BD99-B3CD-269E-5874-423200420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8018"/>
            <a:ext cx="5827594" cy="49300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586761-4C21-2612-2716-5DBD57FA79B6}"/>
              </a:ext>
            </a:extLst>
          </p:cNvPr>
          <p:cNvSpPr txBox="1"/>
          <p:nvPr/>
        </p:nvSpPr>
        <p:spPr>
          <a:xfrm>
            <a:off x="5527343" y="559601"/>
            <a:ext cx="6373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This graph shows the revenue for May and June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For May it has 294,000 $ revenue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For June it has 363,000 $ revenue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With total revenue = 657,000 $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1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8960AD-2DD6-C735-BA70-27A808F6083B}"/>
              </a:ext>
            </a:extLst>
          </p:cNvPr>
          <p:cNvSpPr txBox="1"/>
          <p:nvPr/>
        </p:nvSpPr>
        <p:spPr>
          <a:xfrm>
            <a:off x="7410734" y="313899"/>
            <a:ext cx="457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graphs shows the number of patients for each city in May and June </a:t>
            </a:r>
          </a:p>
          <a:p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/>
              <a:t>Brooklyn has the most number of patients “15 patients” with 30 % and The Bronx comes second with 13 patients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While Staten Island and Queens have the lowest number of patients “ 7 patients “ for each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DF0AB5-44AF-A3E2-CBD2-B02A044AB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5" y="119654"/>
            <a:ext cx="6146415" cy="5953599"/>
          </a:xfrm>
        </p:spPr>
      </p:pic>
    </p:spTree>
    <p:extLst>
      <p:ext uri="{BB962C8B-B14F-4D97-AF65-F5344CB8AC3E}">
        <p14:creationId xmlns:p14="http://schemas.microsoft.com/office/powerpoint/2010/main" val="261402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784CAA-5592-DA9B-FAD7-FC91C49D8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000" y="0"/>
            <a:ext cx="7806382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AF05DC-1CE5-4244-4074-E233881F35C6}"/>
              </a:ext>
            </a:extLst>
          </p:cNvPr>
          <p:cNvSpPr txBox="1"/>
          <p:nvPr/>
        </p:nvSpPr>
        <p:spPr>
          <a:xfrm>
            <a:off x="7424382" y="1928083"/>
            <a:ext cx="4658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This graph shows a comparison of number of patients in everyday for May and June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1758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75E59A-6735-5750-3D3D-176B05F78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241"/>
            <a:ext cx="7192370" cy="5689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076440-708A-9566-DABC-908715F06EB3}"/>
              </a:ext>
            </a:extLst>
          </p:cNvPr>
          <p:cNvSpPr txBox="1"/>
          <p:nvPr/>
        </p:nvSpPr>
        <p:spPr>
          <a:xfrm>
            <a:off x="7356143" y="1119116"/>
            <a:ext cx="4544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graph shows the number of patients in each department for May and June</a:t>
            </a:r>
          </a:p>
          <a:p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/>
              <a:t>ICU has the most number of patients “16 patients “ and ENT comes second with 10 patients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While Obstetrics and Gynecology has the least number of patients with only 1 patient </a:t>
            </a:r>
          </a:p>
        </p:txBody>
      </p:sp>
    </p:spTree>
    <p:extLst>
      <p:ext uri="{BB962C8B-B14F-4D97-AF65-F5344CB8AC3E}">
        <p14:creationId xmlns:p14="http://schemas.microsoft.com/office/powerpoint/2010/main" val="116395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1D459E-AEE6-C0ED-CED7-3F36D3399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666"/>
            <a:ext cx="7937662" cy="5789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76259-856C-D375-EEB6-25775A69EB81}"/>
              </a:ext>
            </a:extLst>
          </p:cNvPr>
          <p:cNvSpPr txBox="1"/>
          <p:nvPr/>
        </p:nvSpPr>
        <p:spPr>
          <a:xfrm>
            <a:off x="8147714" y="723332"/>
            <a:ext cx="3903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This graph shows the number of patients in each month</a:t>
            </a:r>
          </a:p>
        </p:txBody>
      </p:sp>
    </p:spTree>
    <p:extLst>
      <p:ext uri="{BB962C8B-B14F-4D97-AF65-F5344CB8AC3E}">
        <p14:creationId xmlns:p14="http://schemas.microsoft.com/office/powerpoint/2010/main" val="269100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FC9D3-75A9-9A72-502C-EB721358F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742"/>
            <a:ext cx="5971350" cy="60125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880DEA-608C-64F2-399F-ABFCE59EE1C8}"/>
              </a:ext>
            </a:extLst>
          </p:cNvPr>
          <p:cNvSpPr txBox="1"/>
          <p:nvPr/>
        </p:nvSpPr>
        <p:spPr>
          <a:xfrm>
            <a:off x="6220652" y="668401"/>
            <a:ext cx="597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graph shows the number and the percentage of each gender</a:t>
            </a:r>
          </a:p>
        </p:txBody>
      </p:sp>
    </p:spTree>
    <p:extLst>
      <p:ext uri="{BB962C8B-B14F-4D97-AF65-F5344CB8AC3E}">
        <p14:creationId xmlns:p14="http://schemas.microsoft.com/office/powerpoint/2010/main" val="363731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D5E661-6C10-8902-7DB5-6256F575C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956"/>
            <a:ext cx="7260609" cy="5871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B5778-5DA4-2EAC-94A2-BCB0A0EDB163}"/>
              </a:ext>
            </a:extLst>
          </p:cNvPr>
          <p:cNvSpPr txBox="1"/>
          <p:nvPr/>
        </p:nvSpPr>
        <p:spPr>
          <a:xfrm>
            <a:off x="7369791" y="1020936"/>
            <a:ext cx="4462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graphs shows how many patients were treated, how many died and how many asked to leave the hospital </a:t>
            </a:r>
          </a:p>
        </p:txBody>
      </p:sp>
    </p:spTree>
    <p:extLst>
      <p:ext uri="{BB962C8B-B14F-4D97-AF65-F5344CB8AC3E}">
        <p14:creationId xmlns:p14="http://schemas.microsoft.com/office/powerpoint/2010/main" val="71302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C23F07-2CD7-E1FA-0D3A-FC94C49B4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7" y="330653"/>
            <a:ext cx="5950748" cy="570728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015A52-A36D-60ED-9B21-410E967D13FA}"/>
              </a:ext>
            </a:extLst>
          </p:cNvPr>
          <p:cNvSpPr txBox="1"/>
          <p:nvPr/>
        </p:nvSpPr>
        <p:spPr>
          <a:xfrm>
            <a:off x="6647543" y="493486"/>
            <a:ext cx="531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graph shows the total revenue for each department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2C23E-154F-6113-3FF4-690605C0E7D0}"/>
              </a:ext>
            </a:extLst>
          </p:cNvPr>
          <p:cNvSpPr txBox="1"/>
          <p:nvPr/>
        </p:nvSpPr>
        <p:spPr>
          <a:xfrm>
            <a:off x="6531429" y="1698171"/>
            <a:ext cx="5428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ICU department scored the most revenue with 115,000 $ while ENT comes second with 103,000 $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Obstetrics and gynecology has the least revenue with only 10,000 $</a:t>
            </a:r>
          </a:p>
        </p:txBody>
      </p:sp>
    </p:spTree>
    <p:extLst>
      <p:ext uri="{BB962C8B-B14F-4D97-AF65-F5344CB8AC3E}">
        <p14:creationId xmlns:p14="http://schemas.microsoft.com/office/powerpoint/2010/main" val="150683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315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Minya El Dawly Report “ May &amp; June”</dc:title>
  <dc:creator>Yasser Mahmoud</dc:creator>
  <cp:lastModifiedBy>Yasser Mahmoud</cp:lastModifiedBy>
  <cp:revision>3</cp:revision>
  <dcterms:created xsi:type="dcterms:W3CDTF">2022-06-30T15:58:03Z</dcterms:created>
  <dcterms:modified xsi:type="dcterms:W3CDTF">2022-08-12T00:59:18Z</dcterms:modified>
</cp:coreProperties>
</file>