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sldIdLst>
    <p:sldId id="257" r:id="rId2"/>
    <p:sldId id="258" r:id="rId3"/>
    <p:sldId id="260" r:id="rId4"/>
    <p:sldId id="259" r:id="rId5"/>
    <p:sldId id="269" r:id="rId6"/>
    <p:sldId id="262" r:id="rId7"/>
    <p:sldId id="261" r:id="rId8"/>
    <p:sldId id="263" r:id="rId9"/>
    <p:sldId id="264" r:id="rId10"/>
    <p:sldId id="265" r:id="rId11"/>
    <p:sldId id="268"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03:57:20.146"/>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8T07:44:13.461"/>
    </inkml:context>
    <inkml:brush xml:id="br0">
      <inkml:brushProperty name="width" value="0.05" units="cm"/>
      <inkml:brushProperty name="height" value="0.05" units="cm"/>
      <inkml:brushProperty name="color" value="#E71224"/>
    </inkml:brush>
  </inkml:definitions>
  <inkml:trace contextRef="#ctx0" brushRef="#br0">3867 40 24575,'-180'0'0,"-537"-15"0,-356-9 0,771 25 0,270 2 0,0 0 0,1 2 0,-1 2 0,-59 20 0,3-1 0,-79 19 0,-19 6 0,-263 37 0,248-79 0,62-5 0,46 12-234,71-12-897,-9 3-5695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8T07:44:14.959"/>
    </inkml:context>
    <inkml:brush xml:id="br0">
      <inkml:brushProperty name="width" value="0.05" units="cm"/>
      <inkml:brushProperty name="height" value="0.05" units="cm"/>
      <inkml:brushProperty name="color" value="#E71224"/>
    </inkml:brush>
  </inkml:definitions>
  <inkml:trace contextRef="#ctx0" brushRef="#br0">0 1 24575,'1'5'0,"0"0"0,0 0 0,0 0 0,0 0 0,1 0 0,4 9 0,5 18 0,5 46 0,4 0 0,3-2 0,3-1 0,4-1 0,50 93 0,-53-114 0,-3 0 0,-3 2 0,26 97 0,-25-74 0,34 186 0,-55-258 0,4 17 0,1-1 0,1 0 0,12 25 0,-11-29 0,-1 1 0,0 0 0,-2 0 0,6 28 0,-9-26-455,2 0 0,9 30 0,-5-27-6371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8T07:44:17.310"/>
    </inkml:context>
    <inkml:brush xml:id="br0">
      <inkml:brushProperty name="width" value="0.05" units="cm"/>
      <inkml:brushProperty name="height" value="0.05" units="cm"/>
      <inkml:brushProperty name="color" value="#E71224"/>
    </inkml:brush>
  </inkml:definitions>
  <inkml:trace contextRef="#ctx0" brushRef="#br0">0 223 24575,'130'-1'0,"146"4"0,-148 14 0,-80-8 0,50 1 0,268-8 0,-193-3 0,-117-2 0,71-12 0,17-2 0,135 12 0,-259 4 0,-1-1 0,0-1 0,0-1 0,0-1 0,-1-1 0,20-7 0,-13 3 0,1 2 0,38-7 0,23 2 0,1-2 0,122-3 0,-170 15 0,69-13 0,-67 9 0,60-4 0,217 11 0,-143 1 0,-169-1 0,0 0 0,0 0 0,0-1 0,1 0 0,-1-1 0,0 0 0,0 0 0,0 0 0,-1-1 0,1 1 0,-1-2 0,1 1 0,-1-1 0,11-8 0,31-14-1365,-24 18-5461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8T07:44:20.138"/>
    </inkml:context>
    <inkml:brush xml:id="br0">
      <inkml:brushProperty name="width" value="0.05" units="cm"/>
      <inkml:brushProperty name="height" value="0.05" units="cm"/>
      <inkml:brushProperty name="color" value="#E71224"/>
    </inkml:brush>
  </inkml:definitions>
  <inkml:trace contextRef="#ctx0" brushRef="#br0">2305 0 24575,'-1061'0'0,"1041"2"0,0-1 0,1 2 0,0 1 0,-1 0 0,1 2 0,1 0 0,-1 1 0,1 0 0,-27 17 0,28-16 0,-15 6 0,-1-2 0,-44 10 0,-16 5 0,54-15 0,0-2 0,-1-2 0,-1-2 0,-56 2 0,60-5 0,-55 14 0,67-11 0,-48 5 0,-13-12 0,64-1 0,0 2 0,0 0 0,1 1 0,-1 2 0,-24 5 0,16 5-1365,9 4-5461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8T07:44:20.910"/>
    </inkml:context>
    <inkml:brush xml:id="br0">
      <inkml:brushProperty name="width" value="0.05" units="cm"/>
      <inkml:brushProperty name="height" value="0.05" units="cm"/>
      <inkml:brushProperty name="color" value="#E71224"/>
    </inkml:brush>
  </inkml:definitions>
  <inkml:trace contextRef="#ctx0" brushRef="#br0">1 0 24575,'0'6'0,"1"-1"0,0 1 0,0-1 0,1 1 0,-1-1 0,5 8 0,5 25 0,-1 48 0,-1 106 0,5 54 0,29-4 0,-22-139 0,9 132 0,-25-28-1365,-5-162-5461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8T07:44:22.362"/>
    </inkml:context>
    <inkml:brush xml:id="br0">
      <inkml:brushProperty name="width" value="0.05" units="cm"/>
      <inkml:brushProperty name="height" value="0.05" units="cm"/>
      <inkml:brushProperty name="color" value="#E71224"/>
    </inkml:brush>
  </inkml:definitions>
  <inkml:trace contextRef="#ctx0" brushRef="#br0">1 1 24575,'0'1643'-1365,"0"-1614"-5461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8T07:44:23.353"/>
    </inkml:context>
    <inkml:brush xml:id="br0">
      <inkml:brushProperty name="width" value="0.05" units="cm"/>
      <inkml:brushProperty name="height" value="0.05" units="cm"/>
      <inkml:brushProperty name="color" value="#E71224"/>
    </inkml:brush>
  </inkml:definitions>
  <inkml:trace contextRef="#ctx0" brushRef="#br0">1968 1 24575,'-57'3'0,"0"3"0,-100 23 0,95-16 0,-125 11 0,-496-22 0,328-5 0,-22 3-1365,345 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03:56:23.215"/>
    </inkml:context>
    <inkml:brush xml:id="br0">
      <inkml:brushProperty name="width" value="0.05" units="cm"/>
      <inkml:brushProperty name="height" value="0.05" units="cm"/>
      <inkml:brushProperty name="color" value="#E71224"/>
    </inkml:brush>
  </inkml:definitions>
  <inkml:trace contextRef="#ctx0" brushRef="#br0">2802 2 24575,'-193'0'0,"-2084"0"0,2235 0 0,3-1 0,0 1 0,-64 11 0,98-10 0,-1 0 0,1 1 0,-1-1 0,1 2 0,0-1 0,-1 0 0,1 1 0,0 0 0,1 0 0,-1 0 0,1 1 0,-1 0 0,1 0 0,0 0 0,0 0 0,1 0 0,-1 1 0,1 0 0,0 0 0,0 0 0,1 0 0,-1 0 0,1 0 0,0 1 0,1-1 0,-1 1 0,1-1 0,0 1 0,1-1 0,-1 1 0,1 8 0,1 16 0,1 0 0,1 0 0,2-1 0,14 49 0,-15-62 0,22 88 0,3 3 0,16 133 0,-29 106 0,-12-165 0,0-140-1365,3-11-5461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03:56:25.879"/>
    </inkml:context>
    <inkml:brush xml:id="br0">
      <inkml:brushProperty name="width" value="0.05" units="cm"/>
      <inkml:brushProperty name="height" value="0.05" units="cm"/>
      <inkml:brushProperty name="color" value="#E71224"/>
    </inkml:brush>
  </inkml:definitions>
  <inkml:trace contextRef="#ctx0" brushRef="#br0">2565 1 24575,'1'20'0,"1"0"0,1 0 0,1-1 0,0 1 0,9 21 0,5 22 0,60 310 0,-31-139 0,33 229 0,-78-443 0,0 0 0,-1 0 0,-2 0 0,0 0 0,-5 27 0,5-42 0,0 0 0,0 0 0,-1 0 0,0 0 0,0-1 0,0 1 0,-1 0 0,0-1 0,1 0 0,-2 1 0,1-1 0,0 0 0,-1-1 0,0 1 0,0-1 0,0 1 0,0-1 0,0 0 0,-1-1 0,1 1 0,-1-1 0,0 0 0,1 0 0,-10 2 0,-16 1 0,-1-2 0,1-1 0,-1-1 0,1-2 0,-56-8 0,9 2 0,-47 3 0,0 5 0,-192 26 0,226-14 0,-2-5 0,1-4 0,-1-3 0,1-5 0,-159-26 0,135 14 0,0 4 0,-211 7 0,296 6 0,-30-4 0,-111-19 0,96 10 0,57 8 16,-1-1 0,1-1 0,0-1 0,0 0 0,-26-16 1,-27-10-1479,32 18-5364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03:56:32.035"/>
    </inkml:context>
    <inkml:brush xml:id="br0">
      <inkml:brushProperty name="width" value="0.05" units="cm"/>
      <inkml:brushProperty name="height" value="0.05" units="cm"/>
      <inkml:brushProperty name="color" value="#E71224"/>
    </inkml:brush>
  </inkml:definitions>
  <inkml:trace contextRef="#ctx0" brushRef="#br0">3454 2 24575,'-199'-1'0,"-219"3"0,283 4 0,-144 27 0,90 1 0,-244 34 0,242-56 0,-242-16 0,-185-54 0,512 47 0,-193 3 0,282 9-227,1 0-1,-1 2 1,1 0-1,0 0 1,-18 8-1,-4 6-6598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03:56:33.027"/>
    </inkml:context>
    <inkml:brush xml:id="br0">
      <inkml:brushProperty name="width" value="0.05" units="cm"/>
      <inkml:brushProperty name="height" value="0.05" units="cm"/>
      <inkml:brushProperty name="color" value="#E71224"/>
    </inkml:brush>
  </inkml:definitions>
  <inkml:trace contextRef="#ctx0" brushRef="#br0">1 0 24575,'22'363'0,"-10"25"0,-8-111 0,-1-246-218,2 0-1,1 0 1,2 0 0,1-1-1,17 40 1,-25-68 163,7 21-6771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03:56:34.780"/>
    </inkml:context>
    <inkml:brush xml:id="br0">
      <inkml:brushProperty name="width" value="0.05" units="cm"/>
      <inkml:brushProperty name="height" value="0.05" units="cm"/>
      <inkml:brushProperty name="color" value="#E71224"/>
    </inkml:brush>
  </inkml:definitions>
  <inkml:trace contextRef="#ctx0" brushRef="#br0">0 1 24575,'0'1566'-1365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03:56:37.406"/>
    </inkml:context>
    <inkml:brush xml:id="br0">
      <inkml:brushProperty name="width" value="0.05" units="cm"/>
      <inkml:brushProperty name="height" value="0.05" units="cm"/>
      <inkml:brushProperty name="color" value="#E71224"/>
    </inkml:brush>
  </inkml:definitions>
  <inkml:trace contextRef="#ctx0" brushRef="#br0">3471 38 24575,'-922'0'0,"870"3"0,-80 13 0,-20 3 0,-431-16 0,300-6 0,140 6 0,-162-7 0,171-14 0,81 10 0,-63-4 0,70 9 0,-59-12 0,59 7 0,-64-2 0,-146 10-1365,223 1-5461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03:56:38.691"/>
    </inkml:context>
    <inkml:brush xml:id="br0">
      <inkml:brushProperty name="width" value="0.05" units="cm"/>
      <inkml:brushProperty name="height" value="0.05" units="cm"/>
      <inkml:brushProperty name="color" value="#E71224"/>
    </inkml:brush>
  </inkml:definitions>
  <inkml:trace contextRef="#ctx0" brushRef="#br0">0 1 24575,'0'6'0,"0"9"0,7 14 0,1 9 0,7-3 0,0 0 0,-3 0 0,-2 0 0,-4 1 0,4-6 0,0-1 0,-2-7-8191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8T07:44:11.345"/>
    </inkml:context>
    <inkml:brush xml:id="br0">
      <inkml:brushProperty name="width" value="0.05" units="cm"/>
      <inkml:brushProperty name="height" value="0.05" units="cm"/>
      <inkml:brushProperty name="color" value="#E71224"/>
    </inkml:brush>
  </inkml:definitions>
  <inkml:trace contextRef="#ctx0" brushRef="#br0">1 1 24575,'0'691'0,"1"-665"0,2 0 0,11 47 0,3 25 0,-15 107 0,0 5 0,16-106 0,-11-72 0,4 52 0,-9 61-1365,-2-129-5461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B37F2-2B63-9D9A-DEA6-EB5C56F6E9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1D7411-845D-F7D8-C801-001908F7DD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D7898F-5293-C300-45D7-D9CE60D59496}"/>
              </a:ext>
            </a:extLst>
          </p:cNvPr>
          <p:cNvSpPr>
            <a:spLocks noGrp="1"/>
          </p:cNvSpPr>
          <p:nvPr>
            <p:ph type="dt" sz="half" idx="10"/>
          </p:nvPr>
        </p:nvSpPr>
        <p:spPr/>
        <p:txBody>
          <a:bodyPr/>
          <a:lstStyle/>
          <a:p>
            <a:fld id="{8B4CDDB5-6DF0-4A62-9EEF-31F362AAFA47}" type="datetimeFigureOut">
              <a:rPr lang="en-US" smtClean="0"/>
              <a:t>8/12/2022</a:t>
            </a:fld>
            <a:endParaRPr lang="en-US"/>
          </a:p>
        </p:txBody>
      </p:sp>
      <p:sp>
        <p:nvSpPr>
          <p:cNvPr id="5" name="Footer Placeholder 4">
            <a:extLst>
              <a:ext uri="{FF2B5EF4-FFF2-40B4-BE49-F238E27FC236}">
                <a16:creationId xmlns:a16="http://schemas.microsoft.com/office/drawing/2014/main" id="{3DA12C86-407E-CC4D-3E10-8FA2AD4584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0FB58C-35DF-8364-CD43-BEBDD3B47F05}"/>
              </a:ext>
            </a:extLst>
          </p:cNvPr>
          <p:cNvSpPr>
            <a:spLocks noGrp="1"/>
          </p:cNvSpPr>
          <p:nvPr>
            <p:ph type="sldNum" sz="quarter" idx="12"/>
          </p:nvPr>
        </p:nvSpPr>
        <p:spPr/>
        <p:txBody>
          <a:bodyPr/>
          <a:lstStyle/>
          <a:p>
            <a:fld id="{CAB49B0A-2DDC-4B4E-A2B2-9D9C4482BEC1}" type="slidenum">
              <a:rPr lang="en-US" smtClean="0"/>
              <a:t>‹#›</a:t>
            </a:fld>
            <a:endParaRPr lang="en-US"/>
          </a:p>
        </p:txBody>
      </p:sp>
    </p:spTree>
    <p:extLst>
      <p:ext uri="{BB962C8B-B14F-4D97-AF65-F5344CB8AC3E}">
        <p14:creationId xmlns:p14="http://schemas.microsoft.com/office/powerpoint/2010/main" val="680247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6CDCC-B126-64FD-4D91-EFCBB51DC0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315420-FA91-9932-DBAA-E1C3417139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B911A6-05CB-16B7-3563-633D9CFF7868}"/>
              </a:ext>
            </a:extLst>
          </p:cNvPr>
          <p:cNvSpPr>
            <a:spLocks noGrp="1"/>
          </p:cNvSpPr>
          <p:nvPr>
            <p:ph type="dt" sz="half" idx="10"/>
          </p:nvPr>
        </p:nvSpPr>
        <p:spPr/>
        <p:txBody>
          <a:bodyPr/>
          <a:lstStyle/>
          <a:p>
            <a:fld id="{8B4CDDB5-6DF0-4A62-9EEF-31F362AAFA47}" type="datetimeFigureOut">
              <a:rPr lang="en-US" smtClean="0"/>
              <a:t>8/12/2022</a:t>
            </a:fld>
            <a:endParaRPr lang="en-US"/>
          </a:p>
        </p:txBody>
      </p:sp>
      <p:sp>
        <p:nvSpPr>
          <p:cNvPr id="5" name="Footer Placeholder 4">
            <a:extLst>
              <a:ext uri="{FF2B5EF4-FFF2-40B4-BE49-F238E27FC236}">
                <a16:creationId xmlns:a16="http://schemas.microsoft.com/office/drawing/2014/main" id="{3C328237-43CE-5717-F7E0-BC7C59CFF1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FB7DAD-8CA1-3A8C-BCB8-BE5BA481A360}"/>
              </a:ext>
            </a:extLst>
          </p:cNvPr>
          <p:cNvSpPr>
            <a:spLocks noGrp="1"/>
          </p:cNvSpPr>
          <p:nvPr>
            <p:ph type="sldNum" sz="quarter" idx="12"/>
          </p:nvPr>
        </p:nvSpPr>
        <p:spPr/>
        <p:txBody>
          <a:bodyPr/>
          <a:lstStyle/>
          <a:p>
            <a:fld id="{CAB49B0A-2DDC-4B4E-A2B2-9D9C4482BEC1}" type="slidenum">
              <a:rPr lang="en-US" smtClean="0"/>
              <a:t>‹#›</a:t>
            </a:fld>
            <a:endParaRPr lang="en-US"/>
          </a:p>
        </p:txBody>
      </p:sp>
    </p:spTree>
    <p:extLst>
      <p:ext uri="{BB962C8B-B14F-4D97-AF65-F5344CB8AC3E}">
        <p14:creationId xmlns:p14="http://schemas.microsoft.com/office/powerpoint/2010/main" val="562037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28F24A-F989-6E39-90FF-5D2C5921D9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88914B-EC68-30C2-EAB9-5304D39E49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91B188-CA1C-D6A4-348A-7CD5661FB4F9}"/>
              </a:ext>
            </a:extLst>
          </p:cNvPr>
          <p:cNvSpPr>
            <a:spLocks noGrp="1"/>
          </p:cNvSpPr>
          <p:nvPr>
            <p:ph type="dt" sz="half" idx="10"/>
          </p:nvPr>
        </p:nvSpPr>
        <p:spPr/>
        <p:txBody>
          <a:bodyPr/>
          <a:lstStyle/>
          <a:p>
            <a:fld id="{8B4CDDB5-6DF0-4A62-9EEF-31F362AAFA47}" type="datetimeFigureOut">
              <a:rPr lang="en-US" smtClean="0"/>
              <a:t>8/12/2022</a:t>
            </a:fld>
            <a:endParaRPr lang="en-US"/>
          </a:p>
        </p:txBody>
      </p:sp>
      <p:sp>
        <p:nvSpPr>
          <p:cNvPr id="5" name="Footer Placeholder 4">
            <a:extLst>
              <a:ext uri="{FF2B5EF4-FFF2-40B4-BE49-F238E27FC236}">
                <a16:creationId xmlns:a16="http://schemas.microsoft.com/office/drawing/2014/main" id="{69AC3C9A-C2A0-90E4-360C-F6E4322745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1F8C89-AF76-44EC-3C59-D0923E62E731}"/>
              </a:ext>
            </a:extLst>
          </p:cNvPr>
          <p:cNvSpPr>
            <a:spLocks noGrp="1"/>
          </p:cNvSpPr>
          <p:nvPr>
            <p:ph type="sldNum" sz="quarter" idx="12"/>
          </p:nvPr>
        </p:nvSpPr>
        <p:spPr/>
        <p:txBody>
          <a:bodyPr/>
          <a:lstStyle/>
          <a:p>
            <a:fld id="{CAB49B0A-2DDC-4B4E-A2B2-9D9C4482BEC1}" type="slidenum">
              <a:rPr lang="en-US" smtClean="0"/>
              <a:t>‹#›</a:t>
            </a:fld>
            <a:endParaRPr lang="en-US"/>
          </a:p>
        </p:txBody>
      </p:sp>
    </p:spTree>
    <p:extLst>
      <p:ext uri="{BB962C8B-B14F-4D97-AF65-F5344CB8AC3E}">
        <p14:creationId xmlns:p14="http://schemas.microsoft.com/office/powerpoint/2010/main" val="652447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E1C60-2DEF-03CC-3DB6-5AF7AA88D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6AB47D-FCE6-09F8-C95A-FC3B248D54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77C17A-DDDB-15DE-D2AB-B83B070271B7}"/>
              </a:ext>
            </a:extLst>
          </p:cNvPr>
          <p:cNvSpPr>
            <a:spLocks noGrp="1"/>
          </p:cNvSpPr>
          <p:nvPr>
            <p:ph type="dt" sz="half" idx="10"/>
          </p:nvPr>
        </p:nvSpPr>
        <p:spPr/>
        <p:txBody>
          <a:bodyPr/>
          <a:lstStyle/>
          <a:p>
            <a:fld id="{8B4CDDB5-6DF0-4A62-9EEF-31F362AAFA47}" type="datetimeFigureOut">
              <a:rPr lang="en-US" smtClean="0"/>
              <a:t>8/12/2022</a:t>
            </a:fld>
            <a:endParaRPr lang="en-US"/>
          </a:p>
        </p:txBody>
      </p:sp>
      <p:sp>
        <p:nvSpPr>
          <p:cNvPr id="5" name="Footer Placeholder 4">
            <a:extLst>
              <a:ext uri="{FF2B5EF4-FFF2-40B4-BE49-F238E27FC236}">
                <a16:creationId xmlns:a16="http://schemas.microsoft.com/office/drawing/2014/main" id="{417DEA40-01E4-32EE-14CD-A32EF35983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3F2760-64CB-5392-1828-7DE4DC584972}"/>
              </a:ext>
            </a:extLst>
          </p:cNvPr>
          <p:cNvSpPr>
            <a:spLocks noGrp="1"/>
          </p:cNvSpPr>
          <p:nvPr>
            <p:ph type="sldNum" sz="quarter" idx="12"/>
          </p:nvPr>
        </p:nvSpPr>
        <p:spPr/>
        <p:txBody>
          <a:bodyPr/>
          <a:lstStyle/>
          <a:p>
            <a:fld id="{CAB49B0A-2DDC-4B4E-A2B2-9D9C4482BEC1}" type="slidenum">
              <a:rPr lang="en-US" smtClean="0"/>
              <a:t>‹#›</a:t>
            </a:fld>
            <a:endParaRPr lang="en-US"/>
          </a:p>
        </p:txBody>
      </p:sp>
    </p:spTree>
    <p:extLst>
      <p:ext uri="{BB962C8B-B14F-4D97-AF65-F5344CB8AC3E}">
        <p14:creationId xmlns:p14="http://schemas.microsoft.com/office/powerpoint/2010/main" val="1458226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A5D3-0A11-3410-FA1A-C336F36C0B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A7A061-3B02-175E-E8A9-036E4697F2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89E6C-7A49-489F-FA50-57F25991187F}"/>
              </a:ext>
            </a:extLst>
          </p:cNvPr>
          <p:cNvSpPr>
            <a:spLocks noGrp="1"/>
          </p:cNvSpPr>
          <p:nvPr>
            <p:ph type="dt" sz="half" idx="10"/>
          </p:nvPr>
        </p:nvSpPr>
        <p:spPr/>
        <p:txBody>
          <a:bodyPr/>
          <a:lstStyle/>
          <a:p>
            <a:fld id="{8B4CDDB5-6DF0-4A62-9EEF-31F362AAFA47}" type="datetimeFigureOut">
              <a:rPr lang="en-US" smtClean="0"/>
              <a:t>8/12/2022</a:t>
            </a:fld>
            <a:endParaRPr lang="en-US"/>
          </a:p>
        </p:txBody>
      </p:sp>
      <p:sp>
        <p:nvSpPr>
          <p:cNvPr id="5" name="Footer Placeholder 4">
            <a:extLst>
              <a:ext uri="{FF2B5EF4-FFF2-40B4-BE49-F238E27FC236}">
                <a16:creationId xmlns:a16="http://schemas.microsoft.com/office/drawing/2014/main" id="{A94FC7C9-4E51-5685-31E4-A3A49BDE2B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AEE655-DC68-6464-D666-3B947B34BC43}"/>
              </a:ext>
            </a:extLst>
          </p:cNvPr>
          <p:cNvSpPr>
            <a:spLocks noGrp="1"/>
          </p:cNvSpPr>
          <p:nvPr>
            <p:ph type="sldNum" sz="quarter" idx="12"/>
          </p:nvPr>
        </p:nvSpPr>
        <p:spPr/>
        <p:txBody>
          <a:bodyPr/>
          <a:lstStyle/>
          <a:p>
            <a:fld id="{CAB49B0A-2DDC-4B4E-A2B2-9D9C4482BEC1}" type="slidenum">
              <a:rPr lang="en-US" smtClean="0"/>
              <a:t>‹#›</a:t>
            </a:fld>
            <a:endParaRPr lang="en-US"/>
          </a:p>
        </p:txBody>
      </p:sp>
    </p:spTree>
    <p:extLst>
      <p:ext uri="{BB962C8B-B14F-4D97-AF65-F5344CB8AC3E}">
        <p14:creationId xmlns:p14="http://schemas.microsoft.com/office/powerpoint/2010/main" val="1220995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1E3C0-780A-C96E-2B54-BE737F0486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FD35DD-DB79-A34E-7718-27BB3D2AD8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06CBDE-44F7-3B6D-C19B-FFEB1AFA07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B66012-CF1B-538C-BB2B-5948EFB88D3F}"/>
              </a:ext>
            </a:extLst>
          </p:cNvPr>
          <p:cNvSpPr>
            <a:spLocks noGrp="1"/>
          </p:cNvSpPr>
          <p:nvPr>
            <p:ph type="dt" sz="half" idx="10"/>
          </p:nvPr>
        </p:nvSpPr>
        <p:spPr/>
        <p:txBody>
          <a:bodyPr/>
          <a:lstStyle/>
          <a:p>
            <a:fld id="{8B4CDDB5-6DF0-4A62-9EEF-31F362AAFA47}" type="datetimeFigureOut">
              <a:rPr lang="en-US" smtClean="0"/>
              <a:t>8/12/2022</a:t>
            </a:fld>
            <a:endParaRPr lang="en-US"/>
          </a:p>
        </p:txBody>
      </p:sp>
      <p:sp>
        <p:nvSpPr>
          <p:cNvPr id="6" name="Footer Placeholder 5">
            <a:extLst>
              <a:ext uri="{FF2B5EF4-FFF2-40B4-BE49-F238E27FC236}">
                <a16:creationId xmlns:a16="http://schemas.microsoft.com/office/drawing/2014/main" id="{356C578E-10F1-5944-E67E-9D0BC36C36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C24C99-4EC8-211E-2C70-F4B4396741F9}"/>
              </a:ext>
            </a:extLst>
          </p:cNvPr>
          <p:cNvSpPr>
            <a:spLocks noGrp="1"/>
          </p:cNvSpPr>
          <p:nvPr>
            <p:ph type="sldNum" sz="quarter" idx="12"/>
          </p:nvPr>
        </p:nvSpPr>
        <p:spPr/>
        <p:txBody>
          <a:bodyPr/>
          <a:lstStyle/>
          <a:p>
            <a:fld id="{CAB49B0A-2DDC-4B4E-A2B2-9D9C4482BEC1}" type="slidenum">
              <a:rPr lang="en-US" smtClean="0"/>
              <a:t>‹#›</a:t>
            </a:fld>
            <a:endParaRPr lang="en-US"/>
          </a:p>
        </p:txBody>
      </p:sp>
    </p:spTree>
    <p:extLst>
      <p:ext uri="{BB962C8B-B14F-4D97-AF65-F5344CB8AC3E}">
        <p14:creationId xmlns:p14="http://schemas.microsoft.com/office/powerpoint/2010/main" val="2855422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C59F8-1F58-3008-4433-0A782F35CE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40AF5E-CB92-3C70-6512-8575FC0AA7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C941EE-5102-EDC2-ED7D-F56B91E833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3CB5C0-C4B5-3467-6C45-5124D8BE41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A8AFBE-A568-028D-6C81-3B50746B9B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A0BCC9-3C67-44C9-09CA-FB2238FBAEC1}"/>
              </a:ext>
            </a:extLst>
          </p:cNvPr>
          <p:cNvSpPr>
            <a:spLocks noGrp="1"/>
          </p:cNvSpPr>
          <p:nvPr>
            <p:ph type="dt" sz="half" idx="10"/>
          </p:nvPr>
        </p:nvSpPr>
        <p:spPr/>
        <p:txBody>
          <a:bodyPr/>
          <a:lstStyle/>
          <a:p>
            <a:fld id="{8B4CDDB5-6DF0-4A62-9EEF-31F362AAFA47}" type="datetimeFigureOut">
              <a:rPr lang="en-US" smtClean="0"/>
              <a:t>8/12/2022</a:t>
            </a:fld>
            <a:endParaRPr lang="en-US"/>
          </a:p>
        </p:txBody>
      </p:sp>
      <p:sp>
        <p:nvSpPr>
          <p:cNvPr id="8" name="Footer Placeholder 7">
            <a:extLst>
              <a:ext uri="{FF2B5EF4-FFF2-40B4-BE49-F238E27FC236}">
                <a16:creationId xmlns:a16="http://schemas.microsoft.com/office/drawing/2014/main" id="{BAC86428-3902-8D2F-7146-D3C2E7EB68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166159-BA9D-721E-583E-389FB4F62159}"/>
              </a:ext>
            </a:extLst>
          </p:cNvPr>
          <p:cNvSpPr>
            <a:spLocks noGrp="1"/>
          </p:cNvSpPr>
          <p:nvPr>
            <p:ph type="sldNum" sz="quarter" idx="12"/>
          </p:nvPr>
        </p:nvSpPr>
        <p:spPr/>
        <p:txBody>
          <a:bodyPr/>
          <a:lstStyle/>
          <a:p>
            <a:fld id="{CAB49B0A-2DDC-4B4E-A2B2-9D9C4482BEC1}" type="slidenum">
              <a:rPr lang="en-US" smtClean="0"/>
              <a:t>‹#›</a:t>
            </a:fld>
            <a:endParaRPr lang="en-US"/>
          </a:p>
        </p:txBody>
      </p:sp>
    </p:spTree>
    <p:extLst>
      <p:ext uri="{BB962C8B-B14F-4D97-AF65-F5344CB8AC3E}">
        <p14:creationId xmlns:p14="http://schemas.microsoft.com/office/powerpoint/2010/main" val="2354635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D0845-6A1C-4AF4-65FE-A141FAA768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535060-1C62-B663-EF5D-4324A7AD3F52}"/>
              </a:ext>
            </a:extLst>
          </p:cNvPr>
          <p:cNvSpPr>
            <a:spLocks noGrp="1"/>
          </p:cNvSpPr>
          <p:nvPr>
            <p:ph type="dt" sz="half" idx="10"/>
          </p:nvPr>
        </p:nvSpPr>
        <p:spPr/>
        <p:txBody>
          <a:bodyPr/>
          <a:lstStyle/>
          <a:p>
            <a:fld id="{8B4CDDB5-6DF0-4A62-9EEF-31F362AAFA47}" type="datetimeFigureOut">
              <a:rPr lang="en-US" smtClean="0"/>
              <a:t>8/12/2022</a:t>
            </a:fld>
            <a:endParaRPr lang="en-US"/>
          </a:p>
        </p:txBody>
      </p:sp>
      <p:sp>
        <p:nvSpPr>
          <p:cNvPr id="4" name="Footer Placeholder 3">
            <a:extLst>
              <a:ext uri="{FF2B5EF4-FFF2-40B4-BE49-F238E27FC236}">
                <a16:creationId xmlns:a16="http://schemas.microsoft.com/office/drawing/2014/main" id="{E9F53681-2893-4D50-D507-250C5ED283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090D14-FE46-F50C-16EE-851E75E9E024}"/>
              </a:ext>
            </a:extLst>
          </p:cNvPr>
          <p:cNvSpPr>
            <a:spLocks noGrp="1"/>
          </p:cNvSpPr>
          <p:nvPr>
            <p:ph type="sldNum" sz="quarter" idx="12"/>
          </p:nvPr>
        </p:nvSpPr>
        <p:spPr/>
        <p:txBody>
          <a:bodyPr/>
          <a:lstStyle/>
          <a:p>
            <a:fld id="{CAB49B0A-2DDC-4B4E-A2B2-9D9C4482BEC1}" type="slidenum">
              <a:rPr lang="en-US" smtClean="0"/>
              <a:t>‹#›</a:t>
            </a:fld>
            <a:endParaRPr lang="en-US"/>
          </a:p>
        </p:txBody>
      </p:sp>
    </p:spTree>
    <p:extLst>
      <p:ext uri="{BB962C8B-B14F-4D97-AF65-F5344CB8AC3E}">
        <p14:creationId xmlns:p14="http://schemas.microsoft.com/office/powerpoint/2010/main" val="3253679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34F355-F30D-E46C-9C28-CA8E85CE7F8B}"/>
              </a:ext>
            </a:extLst>
          </p:cNvPr>
          <p:cNvSpPr>
            <a:spLocks noGrp="1"/>
          </p:cNvSpPr>
          <p:nvPr>
            <p:ph type="dt" sz="half" idx="10"/>
          </p:nvPr>
        </p:nvSpPr>
        <p:spPr/>
        <p:txBody>
          <a:bodyPr/>
          <a:lstStyle/>
          <a:p>
            <a:fld id="{8B4CDDB5-6DF0-4A62-9EEF-31F362AAFA47}" type="datetimeFigureOut">
              <a:rPr lang="en-US" smtClean="0"/>
              <a:t>8/12/2022</a:t>
            </a:fld>
            <a:endParaRPr lang="en-US"/>
          </a:p>
        </p:txBody>
      </p:sp>
      <p:sp>
        <p:nvSpPr>
          <p:cNvPr id="3" name="Footer Placeholder 2">
            <a:extLst>
              <a:ext uri="{FF2B5EF4-FFF2-40B4-BE49-F238E27FC236}">
                <a16:creationId xmlns:a16="http://schemas.microsoft.com/office/drawing/2014/main" id="{0531737C-05E6-8FC9-9F06-41B0C8DB3E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000486-694D-4D7F-520A-F4CD22BF70EE}"/>
              </a:ext>
            </a:extLst>
          </p:cNvPr>
          <p:cNvSpPr>
            <a:spLocks noGrp="1"/>
          </p:cNvSpPr>
          <p:nvPr>
            <p:ph type="sldNum" sz="quarter" idx="12"/>
          </p:nvPr>
        </p:nvSpPr>
        <p:spPr/>
        <p:txBody>
          <a:bodyPr/>
          <a:lstStyle/>
          <a:p>
            <a:fld id="{CAB49B0A-2DDC-4B4E-A2B2-9D9C4482BEC1}" type="slidenum">
              <a:rPr lang="en-US" smtClean="0"/>
              <a:t>‹#›</a:t>
            </a:fld>
            <a:endParaRPr lang="en-US"/>
          </a:p>
        </p:txBody>
      </p:sp>
    </p:spTree>
    <p:extLst>
      <p:ext uri="{BB962C8B-B14F-4D97-AF65-F5344CB8AC3E}">
        <p14:creationId xmlns:p14="http://schemas.microsoft.com/office/powerpoint/2010/main" val="1277853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BCFA8-D608-C864-723F-59E7A4938C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2DDF8B-142C-7591-87B5-212D1BDB74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F1184D-C09A-5DF6-B533-8A113C7B32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EAA58D-CC64-D099-E213-D5216E7FEC0D}"/>
              </a:ext>
            </a:extLst>
          </p:cNvPr>
          <p:cNvSpPr>
            <a:spLocks noGrp="1"/>
          </p:cNvSpPr>
          <p:nvPr>
            <p:ph type="dt" sz="half" idx="10"/>
          </p:nvPr>
        </p:nvSpPr>
        <p:spPr/>
        <p:txBody>
          <a:bodyPr/>
          <a:lstStyle/>
          <a:p>
            <a:fld id="{8B4CDDB5-6DF0-4A62-9EEF-31F362AAFA47}" type="datetimeFigureOut">
              <a:rPr lang="en-US" smtClean="0"/>
              <a:t>8/12/2022</a:t>
            </a:fld>
            <a:endParaRPr lang="en-US"/>
          </a:p>
        </p:txBody>
      </p:sp>
      <p:sp>
        <p:nvSpPr>
          <p:cNvPr id="6" name="Footer Placeholder 5">
            <a:extLst>
              <a:ext uri="{FF2B5EF4-FFF2-40B4-BE49-F238E27FC236}">
                <a16:creationId xmlns:a16="http://schemas.microsoft.com/office/drawing/2014/main" id="{2FC1C98F-AAE3-4615-CC86-5F6039D5DA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1EFFD5-8371-0A1D-FB19-F64032838086}"/>
              </a:ext>
            </a:extLst>
          </p:cNvPr>
          <p:cNvSpPr>
            <a:spLocks noGrp="1"/>
          </p:cNvSpPr>
          <p:nvPr>
            <p:ph type="sldNum" sz="quarter" idx="12"/>
          </p:nvPr>
        </p:nvSpPr>
        <p:spPr/>
        <p:txBody>
          <a:bodyPr/>
          <a:lstStyle/>
          <a:p>
            <a:fld id="{CAB49B0A-2DDC-4B4E-A2B2-9D9C4482BEC1}" type="slidenum">
              <a:rPr lang="en-US" smtClean="0"/>
              <a:t>‹#›</a:t>
            </a:fld>
            <a:endParaRPr lang="en-US"/>
          </a:p>
        </p:txBody>
      </p:sp>
    </p:spTree>
    <p:extLst>
      <p:ext uri="{BB962C8B-B14F-4D97-AF65-F5344CB8AC3E}">
        <p14:creationId xmlns:p14="http://schemas.microsoft.com/office/powerpoint/2010/main" val="340244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93840-117E-7996-76AC-215DAFADF2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8BF532-255E-8DED-AB9A-3564877332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A7A81B-34E4-4F88-567C-1F3EBF6694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CB8174-E60E-D957-1812-A59889FDFA60}"/>
              </a:ext>
            </a:extLst>
          </p:cNvPr>
          <p:cNvSpPr>
            <a:spLocks noGrp="1"/>
          </p:cNvSpPr>
          <p:nvPr>
            <p:ph type="dt" sz="half" idx="10"/>
          </p:nvPr>
        </p:nvSpPr>
        <p:spPr/>
        <p:txBody>
          <a:bodyPr/>
          <a:lstStyle/>
          <a:p>
            <a:fld id="{8B4CDDB5-6DF0-4A62-9EEF-31F362AAFA47}" type="datetimeFigureOut">
              <a:rPr lang="en-US" smtClean="0"/>
              <a:t>8/12/2022</a:t>
            </a:fld>
            <a:endParaRPr lang="en-US"/>
          </a:p>
        </p:txBody>
      </p:sp>
      <p:sp>
        <p:nvSpPr>
          <p:cNvPr id="6" name="Footer Placeholder 5">
            <a:extLst>
              <a:ext uri="{FF2B5EF4-FFF2-40B4-BE49-F238E27FC236}">
                <a16:creationId xmlns:a16="http://schemas.microsoft.com/office/drawing/2014/main" id="{797DDD87-33FA-5FFF-5662-19BC0B9AD8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F7D741-F321-883E-43F5-E471F86ABD13}"/>
              </a:ext>
            </a:extLst>
          </p:cNvPr>
          <p:cNvSpPr>
            <a:spLocks noGrp="1"/>
          </p:cNvSpPr>
          <p:nvPr>
            <p:ph type="sldNum" sz="quarter" idx="12"/>
          </p:nvPr>
        </p:nvSpPr>
        <p:spPr/>
        <p:txBody>
          <a:bodyPr/>
          <a:lstStyle/>
          <a:p>
            <a:fld id="{CAB49B0A-2DDC-4B4E-A2B2-9D9C4482BEC1}" type="slidenum">
              <a:rPr lang="en-US" smtClean="0"/>
              <a:t>‹#›</a:t>
            </a:fld>
            <a:endParaRPr lang="en-US"/>
          </a:p>
        </p:txBody>
      </p:sp>
    </p:spTree>
    <p:extLst>
      <p:ext uri="{BB962C8B-B14F-4D97-AF65-F5344CB8AC3E}">
        <p14:creationId xmlns:p14="http://schemas.microsoft.com/office/powerpoint/2010/main" val="1202846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281BB-FA9E-528F-3A13-89C898E3BC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296BE0-1B59-F22D-9735-EB36D194BF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C7709C-25C8-1F54-C341-FA71202DE8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4CDDB5-6DF0-4A62-9EEF-31F362AAFA47}" type="datetimeFigureOut">
              <a:rPr lang="en-US" smtClean="0"/>
              <a:t>8/12/2022</a:t>
            </a:fld>
            <a:endParaRPr lang="en-US"/>
          </a:p>
        </p:txBody>
      </p:sp>
      <p:sp>
        <p:nvSpPr>
          <p:cNvPr id="5" name="Footer Placeholder 4">
            <a:extLst>
              <a:ext uri="{FF2B5EF4-FFF2-40B4-BE49-F238E27FC236}">
                <a16:creationId xmlns:a16="http://schemas.microsoft.com/office/drawing/2014/main" id="{8A898F6D-5C7A-FA49-91F5-68FE0F2D33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F4A4C7-57E3-AE61-2A6D-37992ED6F3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B49B0A-2DDC-4B4E-A2B2-9D9C4482BEC1}" type="slidenum">
              <a:rPr lang="en-US" smtClean="0"/>
              <a:t>‹#›</a:t>
            </a:fld>
            <a:endParaRPr lang="en-US"/>
          </a:p>
        </p:txBody>
      </p:sp>
    </p:spTree>
    <p:extLst>
      <p:ext uri="{BB962C8B-B14F-4D97-AF65-F5344CB8AC3E}">
        <p14:creationId xmlns:p14="http://schemas.microsoft.com/office/powerpoint/2010/main" val="1954238969"/>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hyperlink" Target="mailto:Yasser.ma.h199@gmail.com"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7.xml"/><Relationship Id="rId18" Type="http://schemas.openxmlformats.org/officeDocument/2006/relationships/customXml" Target="../ink/ink9.xml"/><Relationship Id="rId26" Type="http://schemas.openxmlformats.org/officeDocument/2006/relationships/customXml" Target="../ink/ink13.xml"/><Relationship Id="rId21" Type="http://schemas.openxmlformats.org/officeDocument/2006/relationships/image" Target="../media/image12.png"/><Relationship Id="rId7" Type="http://schemas.openxmlformats.org/officeDocument/2006/relationships/customXml" Target="../ink/ink4.xml"/><Relationship Id="rId12" Type="http://schemas.openxmlformats.org/officeDocument/2006/relationships/image" Target="../media/image8.png"/><Relationship Id="rId17" Type="http://schemas.openxmlformats.org/officeDocument/2006/relationships/image" Target="../media/image1.jpg"/><Relationship Id="rId25" Type="http://schemas.openxmlformats.org/officeDocument/2006/relationships/image" Target="../media/image14.png"/><Relationship Id="rId33" Type="http://schemas.openxmlformats.org/officeDocument/2006/relationships/image" Target="../media/image18.png"/><Relationship Id="rId2" Type="http://schemas.openxmlformats.org/officeDocument/2006/relationships/customXml" Target="../ink/ink2.xml"/><Relationship Id="rId16" Type="http://schemas.openxmlformats.org/officeDocument/2006/relationships/image" Target="../media/image10.png"/><Relationship Id="rId20" Type="http://schemas.openxmlformats.org/officeDocument/2006/relationships/customXml" Target="../ink/ink10.xml"/><Relationship Id="rId29"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6.xml"/><Relationship Id="rId24" Type="http://schemas.openxmlformats.org/officeDocument/2006/relationships/customXml" Target="../ink/ink12.xml"/><Relationship Id="rId32" Type="http://schemas.openxmlformats.org/officeDocument/2006/relationships/customXml" Target="../ink/ink16.xml"/><Relationship Id="rId5" Type="http://schemas.openxmlformats.org/officeDocument/2006/relationships/customXml" Target="../ink/ink3.xml"/><Relationship Id="rId15" Type="http://schemas.openxmlformats.org/officeDocument/2006/relationships/customXml" Target="../ink/ink8.xml"/><Relationship Id="rId23" Type="http://schemas.openxmlformats.org/officeDocument/2006/relationships/image" Target="../media/image13.png"/><Relationship Id="rId28" Type="http://schemas.openxmlformats.org/officeDocument/2006/relationships/customXml" Target="../ink/ink14.xml"/><Relationship Id="rId10" Type="http://schemas.openxmlformats.org/officeDocument/2006/relationships/image" Target="../media/image7.png"/><Relationship Id="rId19" Type="http://schemas.openxmlformats.org/officeDocument/2006/relationships/image" Target="../media/image11.png"/><Relationship Id="rId31" Type="http://schemas.openxmlformats.org/officeDocument/2006/relationships/image" Target="../media/image17.png"/><Relationship Id="rId4" Type="http://schemas.openxmlformats.org/officeDocument/2006/relationships/image" Target="../media/image4.png"/><Relationship Id="rId9" Type="http://schemas.openxmlformats.org/officeDocument/2006/relationships/customXml" Target="../ink/ink5.xml"/><Relationship Id="rId14" Type="http://schemas.openxmlformats.org/officeDocument/2006/relationships/image" Target="../media/image9.png"/><Relationship Id="rId22" Type="http://schemas.openxmlformats.org/officeDocument/2006/relationships/customXml" Target="../ink/ink11.xml"/><Relationship Id="rId27" Type="http://schemas.openxmlformats.org/officeDocument/2006/relationships/image" Target="../media/image15.png"/><Relationship Id="rId30" Type="http://schemas.openxmlformats.org/officeDocument/2006/relationships/customXml" Target="../ink/ink15.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1BBEF-DBA6-D982-98C6-BE99BE8BFA02}"/>
              </a:ext>
            </a:extLst>
          </p:cNvPr>
          <p:cNvSpPr>
            <a:spLocks noGrp="1"/>
          </p:cNvSpPr>
          <p:nvPr>
            <p:ph type="title"/>
          </p:nvPr>
        </p:nvSpPr>
        <p:spPr>
          <a:xfrm>
            <a:off x="1387572" y="-22427"/>
            <a:ext cx="10515600" cy="851041"/>
          </a:xfrm>
        </p:spPr>
        <p:txBody>
          <a:bodyPr/>
          <a:lstStyle/>
          <a:p>
            <a:r>
              <a:rPr lang="en-US" b="1" dirty="0">
                <a:latin typeface="Adobe Garamond Pro Bold" panose="02020702060506020403" pitchFamily="18" charset="0"/>
              </a:rPr>
              <a:t>An overview on the sales report</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CDEFD2CF-8991-378D-30E1-92AE9BD837D4}"/>
                  </a:ext>
                </a:extLst>
              </p14:cNvPr>
              <p14:cNvContentPartPr/>
              <p14:nvPr/>
            </p14:nvContentPartPr>
            <p14:xfrm>
              <a:off x="3966649" y="403094"/>
              <a:ext cx="360" cy="360"/>
            </p14:xfrm>
          </p:contentPart>
        </mc:Choice>
        <mc:Fallback xmlns="">
          <p:pic>
            <p:nvPicPr>
              <p:cNvPr id="6" name="Ink 5">
                <a:extLst>
                  <a:ext uri="{FF2B5EF4-FFF2-40B4-BE49-F238E27FC236}">
                    <a16:creationId xmlns:a16="http://schemas.microsoft.com/office/drawing/2014/main" id="{CDEFD2CF-8991-378D-30E1-92AE9BD837D4}"/>
                  </a:ext>
                </a:extLst>
              </p:cNvPr>
              <p:cNvPicPr/>
              <p:nvPr/>
            </p:nvPicPr>
            <p:blipFill>
              <a:blip r:embed="rId4"/>
              <a:stretch>
                <a:fillRect/>
              </a:stretch>
            </p:blipFill>
            <p:spPr>
              <a:xfrm>
                <a:off x="3957649" y="394094"/>
                <a:ext cx="18000" cy="18000"/>
              </a:xfrm>
              <a:prstGeom prst="rect">
                <a:avLst/>
              </a:prstGeom>
            </p:spPr>
          </p:pic>
        </mc:Fallback>
      </mc:AlternateContent>
      <p:pic>
        <p:nvPicPr>
          <p:cNvPr id="4" name="Picture 3">
            <a:extLst>
              <a:ext uri="{FF2B5EF4-FFF2-40B4-BE49-F238E27FC236}">
                <a16:creationId xmlns:a16="http://schemas.microsoft.com/office/drawing/2014/main" id="{5400F38E-F666-EA45-E0D5-D6C9AD32FA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69100"/>
            <a:ext cx="12192000" cy="6188900"/>
          </a:xfrm>
          <a:prstGeom prst="rect">
            <a:avLst/>
          </a:prstGeom>
        </p:spPr>
      </p:pic>
    </p:spTree>
    <p:extLst>
      <p:ext uri="{BB962C8B-B14F-4D97-AF65-F5344CB8AC3E}">
        <p14:creationId xmlns:p14="http://schemas.microsoft.com/office/powerpoint/2010/main" val="3439851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8818995-9AB9-0331-7B0E-CE61E9371D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4327301"/>
          </a:xfrm>
          <a:prstGeom prst="rect">
            <a:avLst/>
          </a:prstGeom>
        </p:spPr>
      </p:pic>
      <p:sp>
        <p:nvSpPr>
          <p:cNvPr id="8" name="TextBox 7">
            <a:extLst>
              <a:ext uri="{FF2B5EF4-FFF2-40B4-BE49-F238E27FC236}">
                <a16:creationId xmlns:a16="http://schemas.microsoft.com/office/drawing/2014/main" id="{D8E9EFAD-7D18-E13B-223F-6F58888A8E33}"/>
              </a:ext>
            </a:extLst>
          </p:cNvPr>
          <p:cNvSpPr txBox="1"/>
          <p:nvPr/>
        </p:nvSpPr>
        <p:spPr>
          <a:xfrm>
            <a:off x="0" y="4549676"/>
            <a:ext cx="11797048" cy="2308324"/>
          </a:xfrm>
          <a:prstGeom prst="rect">
            <a:avLst/>
          </a:prstGeom>
          <a:noFill/>
        </p:spPr>
        <p:txBody>
          <a:bodyPr wrap="square" rtlCol="0">
            <a:spAutoFit/>
          </a:bodyPr>
          <a:lstStyle/>
          <a:p>
            <a:r>
              <a:rPr lang="en-US" dirty="0"/>
              <a:t>This clustered bar chart shows which device for each sales man was sold the most and how many times.</a:t>
            </a:r>
          </a:p>
          <a:p>
            <a:r>
              <a:rPr lang="en-US" dirty="0"/>
              <a:t>It shows that :</a:t>
            </a:r>
          </a:p>
          <a:p>
            <a:pPr marL="285750" indent="-285750">
              <a:buFontTx/>
              <a:buChar char="-"/>
            </a:pPr>
            <a:r>
              <a:rPr lang="en-US" dirty="0"/>
              <a:t>Ahmed was the most one who sold Ventilator by 6 times</a:t>
            </a:r>
          </a:p>
          <a:p>
            <a:pPr marL="285750" indent="-285750">
              <a:buFontTx/>
              <a:buChar char="-"/>
            </a:pPr>
            <a:r>
              <a:rPr lang="en-US" dirty="0"/>
              <a:t>Moustafa sold ECG 4 times, no one has sold ECG more than him </a:t>
            </a:r>
          </a:p>
          <a:p>
            <a:pPr marL="285750" indent="-285750">
              <a:buFontTx/>
              <a:buChar char="-"/>
            </a:pPr>
            <a:r>
              <a:rPr lang="en-US" dirty="0"/>
              <a:t>While Hesham has the most sales of the Monitor </a:t>
            </a:r>
          </a:p>
          <a:p>
            <a:pPr marL="285750" indent="-285750">
              <a:buFontTx/>
              <a:buChar char="-"/>
            </a:pPr>
            <a:r>
              <a:rPr lang="en-US" dirty="0"/>
              <a:t>Nada sold Centrifuges 3 times which is the most one with Ahmed</a:t>
            </a:r>
          </a:p>
          <a:p>
            <a:pPr marL="285750" indent="-285750">
              <a:buFontTx/>
              <a:buChar char="-"/>
            </a:pPr>
            <a:r>
              <a:rPr lang="en-US" dirty="0"/>
              <a:t>The most sales Belal has done was the Monitor , 3 times </a:t>
            </a:r>
          </a:p>
          <a:p>
            <a:pPr marL="285750" indent="-285750">
              <a:buFontTx/>
              <a:buChar char="-"/>
            </a:pPr>
            <a:r>
              <a:rPr lang="en-US" dirty="0"/>
              <a:t>And finally Khaled sold Sonar Eco3 2 times</a:t>
            </a:r>
          </a:p>
        </p:txBody>
      </p:sp>
    </p:spTree>
    <p:extLst>
      <p:ext uri="{BB962C8B-B14F-4D97-AF65-F5344CB8AC3E}">
        <p14:creationId xmlns:p14="http://schemas.microsoft.com/office/powerpoint/2010/main" val="2085563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BA03239-5B74-7B8C-AD42-98E30A8105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9031" y="329594"/>
            <a:ext cx="5025742" cy="1267361"/>
          </a:xfrm>
        </p:spPr>
      </p:pic>
      <p:pic>
        <p:nvPicPr>
          <p:cNvPr id="7" name="Picture 6">
            <a:extLst>
              <a:ext uri="{FF2B5EF4-FFF2-40B4-BE49-F238E27FC236}">
                <a16:creationId xmlns:a16="http://schemas.microsoft.com/office/drawing/2014/main" id="{E3615D0C-98BE-A2B4-FCEE-8BB6FD6043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8308" y="3746636"/>
            <a:ext cx="2920374" cy="1485900"/>
          </a:xfrm>
          <a:prstGeom prst="rect">
            <a:avLst/>
          </a:prstGeom>
        </p:spPr>
      </p:pic>
      <p:sp>
        <p:nvSpPr>
          <p:cNvPr id="8" name="TextBox 7">
            <a:extLst>
              <a:ext uri="{FF2B5EF4-FFF2-40B4-BE49-F238E27FC236}">
                <a16:creationId xmlns:a16="http://schemas.microsoft.com/office/drawing/2014/main" id="{F97BE27A-EFD9-8B9A-2E63-F60B3034D899}"/>
              </a:ext>
            </a:extLst>
          </p:cNvPr>
          <p:cNvSpPr txBox="1"/>
          <p:nvPr/>
        </p:nvSpPr>
        <p:spPr>
          <a:xfrm>
            <a:off x="1" y="1881872"/>
            <a:ext cx="10045520" cy="1323439"/>
          </a:xfrm>
          <a:prstGeom prst="rect">
            <a:avLst/>
          </a:prstGeom>
          <a:noFill/>
        </p:spPr>
        <p:txBody>
          <a:bodyPr wrap="square" rtlCol="0">
            <a:spAutoFit/>
          </a:bodyPr>
          <a:lstStyle/>
          <a:p>
            <a:pPr marL="285750" indent="-285750">
              <a:buFontTx/>
              <a:buChar char="-"/>
            </a:pPr>
            <a:r>
              <a:rPr lang="en-US" sz="2000" dirty="0"/>
              <a:t>This is a quick brief of the analysis that shows The Total Sales in the 2 months “March and April ” for the 2 regions “ Upper and Lower Egypt”. </a:t>
            </a:r>
          </a:p>
          <a:p>
            <a:pPr marL="285750" indent="-285750">
              <a:buFontTx/>
              <a:buChar char="-"/>
            </a:pPr>
            <a:r>
              <a:rPr lang="en-US" sz="2000" dirty="0"/>
              <a:t>Also shows the most Device that made profit which is Ventilator.</a:t>
            </a:r>
          </a:p>
          <a:p>
            <a:pPr marL="285750" indent="-285750">
              <a:buFontTx/>
              <a:buChar char="-"/>
            </a:pPr>
            <a:r>
              <a:rPr lang="en-US" sz="2000" dirty="0"/>
              <a:t>And the best Seller for these 2 months was “ Ahmed “.</a:t>
            </a:r>
          </a:p>
        </p:txBody>
      </p:sp>
      <p:sp>
        <p:nvSpPr>
          <p:cNvPr id="9" name="TextBox 8">
            <a:extLst>
              <a:ext uri="{FF2B5EF4-FFF2-40B4-BE49-F238E27FC236}">
                <a16:creationId xmlns:a16="http://schemas.microsoft.com/office/drawing/2014/main" id="{BA139615-456E-D6BD-E95D-F31D6490A3F8}"/>
              </a:ext>
            </a:extLst>
          </p:cNvPr>
          <p:cNvSpPr txBox="1"/>
          <p:nvPr/>
        </p:nvSpPr>
        <p:spPr>
          <a:xfrm>
            <a:off x="70030" y="5517453"/>
            <a:ext cx="7328078" cy="707886"/>
          </a:xfrm>
          <a:prstGeom prst="rect">
            <a:avLst/>
          </a:prstGeom>
          <a:noFill/>
        </p:spPr>
        <p:txBody>
          <a:bodyPr wrap="square" rtlCol="0">
            <a:spAutoFit/>
          </a:bodyPr>
          <a:lstStyle/>
          <a:p>
            <a:r>
              <a:rPr lang="en-US" sz="2000" dirty="0"/>
              <a:t>This shows the Target that the company set which was 60,000 EGP, but as we can see the sales exceeded the Target with more than 17 %</a:t>
            </a:r>
          </a:p>
        </p:txBody>
      </p:sp>
    </p:spTree>
    <p:extLst>
      <p:ext uri="{BB962C8B-B14F-4D97-AF65-F5344CB8AC3E}">
        <p14:creationId xmlns:p14="http://schemas.microsoft.com/office/powerpoint/2010/main" val="1893037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C7657E-CF89-84C9-883A-01E1D5855799}"/>
              </a:ext>
            </a:extLst>
          </p:cNvPr>
          <p:cNvSpPr>
            <a:spLocks noGrp="1"/>
          </p:cNvSpPr>
          <p:nvPr>
            <p:ph idx="1"/>
          </p:nvPr>
        </p:nvSpPr>
        <p:spPr>
          <a:xfrm>
            <a:off x="0" y="99857"/>
            <a:ext cx="10515600" cy="4910026"/>
          </a:xfrm>
        </p:spPr>
        <p:txBody>
          <a:bodyPr>
            <a:normAutofit fontScale="92500" lnSpcReduction="10000"/>
          </a:bodyPr>
          <a:lstStyle/>
          <a:p>
            <a:r>
              <a:rPr lang="en-US" dirty="0"/>
              <a:t>These type of analysis helps to make a better decision based on Data, like .. </a:t>
            </a:r>
          </a:p>
          <a:p>
            <a:r>
              <a:rPr lang="en-US" dirty="0"/>
              <a:t>Why this city has the least sales ?</a:t>
            </a:r>
          </a:p>
          <a:p>
            <a:r>
              <a:rPr lang="en-US" dirty="0"/>
              <a:t>Why this specific sales man has the least sales in this region, and how we can fix that ?</a:t>
            </a:r>
          </a:p>
          <a:p>
            <a:r>
              <a:rPr lang="en-US" dirty="0"/>
              <a:t>Why this specific device is not sold in this City? What are the suggestions to solve this issue? </a:t>
            </a:r>
          </a:p>
          <a:p>
            <a:r>
              <a:rPr lang="en-US" dirty="0"/>
              <a:t>And more ….. </a:t>
            </a:r>
          </a:p>
          <a:p>
            <a:endParaRPr lang="en-US" dirty="0"/>
          </a:p>
          <a:p>
            <a:pPr marL="0" indent="0">
              <a:buNone/>
            </a:pPr>
            <a:r>
              <a:rPr lang="en-US" dirty="0"/>
              <a:t>  “By Analyzing this Data we answer questions of what, how and why”</a:t>
            </a:r>
          </a:p>
          <a:p>
            <a:pPr marL="0" indent="0">
              <a:buNone/>
            </a:pPr>
            <a:r>
              <a:rPr lang="en-US" dirty="0"/>
              <a:t>  “with more historical Data we will be able to forecast the sales for the next</a:t>
            </a:r>
          </a:p>
          <a:p>
            <a:pPr marL="0" indent="0">
              <a:buNone/>
            </a:pPr>
            <a:r>
              <a:rPr lang="en-US" dirty="0"/>
              <a:t>    year”</a:t>
            </a:r>
          </a:p>
          <a:p>
            <a:endParaRPr lang="en-US" dirty="0"/>
          </a:p>
        </p:txBody>
      </p:sp>
    </p:spTree>
    <p:extLst>
      <p:ext uri="{BB962C8B-B14F-4D97-AF65-F5344CB8AC3E}">
        <p14:creationId xmlns:p14="http://schemas.microsoft.com/office/powerpoint/2010/main" val="3180119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CE0BF3-4FFF-490C-140B-CF4F7701916C}"/>
              </a:ext>
            </a:extLst>
          </p:cNvPr>
          <p:cNvSpPr>
            <a:spLocks noGrp="1"/>
          </p:cNvSpPr>
          <p:nvPr>
            <p:ph idx="1"/>
          </p:nvPr>
        </p:nvSpPr>
        <p:spPr>
          <a:xfrm>
            <a:off x="323045" y="1253331"/>
            <a:ext cx="10515600" cy="4351338"/>
          </a:xfrm>
        </p:spPr>
        <p:txBody>
          <a:bodyPr/>
          <a:lstStyle/>
          <a:p>
            <a:pPr marL="0" indent="0" algn="ctr">
              <a:buNone/>
            </a:pPr>
            <a:r>
              <a:rPr lang="en-US" b="1" dirty="0">
                <a:latin typeface="Adobe Heiti Std R" panose="020B0400000000000000" pitchFamily="34" charset="-128"/>
                <a:ea typeface="Adobe Heiti Std R" panose="020B0400000000000000" pitchFamily="34" charset="-128"/>
              </a:rPr>
              <a:t>For Contact </a:t>
            </a:r>
          </a:p>
          <a:p>
            <a:pPr marL="0" indent="0" algn="ctr">
              <a:buNone/>
            </a:pPr>
            <a:endParaRPr lang="en-US" dirty="0">
              <a:latin typeface="Adobe Heiti Std R" panose="020B0400000000000000" pitchFamily="34" charset="-128"/>
              <a:ea typeface="Adobe Heiti Std R" panose="020B0400000000000000" pitchFamily="34" charset="-128"/>
            </a:endParaRPr>
          </a:p>
          <a:p>
            <a:pPr marL="0" indent="0" algn="ctr">
              <a:buNone/>
            </a:pPr>
            <a:r>
              <a:rPr lang="en-US" dirty="0">
                <a:latin typeface="Adobe Heiti Std R" panose="020B0400000000000000" pitchFamily="34" charset="-128"/>
                <a:ea typeface="Adobe Heiti Std R" panose="020B0400000000000000" pitchFamily="34" charset="-128"/>
              </a:rPr>
              <a:t>   : </a:t>
            </a:r>
            <a:r>
              <a:rPr lang="en-US" dirty="0">
                <a:latin typeface="Adobe Heiti Std R" panose="020B0400000000000000" pitchFamily="34" charset="-128"/>
                <a:ea typeface="Adobe Heiti Std R" panose="020B0400000000000000" pitchFamily="34" charset="-128"/>
                <a:hlinkClick r:id="rId2"/>
              </a:rPr>
              <a:t>Yasser.ma.h199@gmail.com</a:t>
            </a:r>
            <a:endParaRPr lang="en-US" dirty="0">
              <a:latin typeface="Adobe Heiti Std R" panose="020B0400000000000000" pitchFamily="34" charset="-128"/>
              <a:ea typeface="Adobe Heiti Std R" panose="020B0400000000000000" pitchFamily="34" charset="-128"/>
            </a:endParaRPr>
          </a:p>
          <a:p>
            <a:pPr marL="0" indent="0" algn="ctr">
              <a:buNone/>
            </a:pPr>
            <a:endParaRPr lang="en-US" dirty="0">
              <a:latin typeface="Adobe Heiti Std R" panose="020B0400000000000000" pitchFamily="34" charset="-128"/>
              <a:ea typeface="Adobe Heiti Std R" panose="020B0400000000000000" pitchFamily="34" charset="-128"/>
            </a:endParaRPr>
          </a:p>
          <a:p>
            <a:pPr marL="0" indent="0" algn="ctr">
              <a:buNone/>
            </a:pPr>
            <a:r>
              <a:rPr lang="en-US" dirty="0">
                <a:latin typeface="Adobe Heiti Std R" panose="020B0400000000000000" pitchFamily="34" charset="-128"/>
                <a:ea typeface="Adobe Heiti Std R" panose="020B0400000000000000" pitchFamily="34" charset="-128"/>
              </a:rPr>
              <a:t>   : (+2) 01022298790</a:t>
            </a:r>
          </a:p>
        </p:txBody>
      </p:sp>
      <p:pic>
        <p:nvPicPr>
          <p:cNvPr id="5" name="Picture 4">
            <a:extLst>
              <a:ext uri="{FF2B5EF4-FFF2-40B4-BE49-F238E27FC236}">
                <a16:creationId xmlns:a16="http://schemas.microsoft.com/office/drawing/2014/main" id="{08EEEDD3-58BB-571C-C3DB-3DC73DE533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8050" y="3093075"/>
            <a:ext cx="909033" cy="909033"/>
          </a:xfrm>
          <a:prstGeom prst="rect">
            <a:avLst/>
          </a:prstGeom>
        </p:spPr>
      </p:pic>
      <p:pic>
        <p:nvPicPr>
          <p:cNvPr id="7" name="Picture 6">
            <a:extLst>
              <a:ext uri="{FF2B5EF4-FFF2-40B4-BE49-F238E27FC236}">
                <a16:creationId xmlns:a16="http://schemas.microsoft.com/office/drawing/2014/main" id="{27324862-0D45-0986-64C8-D391473AA9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9170" y="2162579"/>
            <a:ext cx="818880" cy="818880"/>
          </a:xfrm>
          <a:prstGeom prst="rect">
            <a:avLst/>
          </a:prstGeom>
        </p:spPr>
      </p:pic>
      <p:sp>
        <p:nvSpPr>
          <p:cNvPr id="8" name="TextBox 7">
            <a:extLst>
              <a:ext uri="{FF2B5EF4-FFF2-40B4-BE49-F238E27FC236}">
                <a16:creationId xmlns:a16="http://schemas.microsoft.com/office/drawing/2014/main" id="{6BC7D3B4-9058-2FBE-2624-6D048B1D9E1C}"/>
              </a:ext>
            </a:extLst>
          </p:cNvPr>
          <p:cNvSpPr txBox="1"/>
          <p:nvPr/>
        </p:nvSpPr>
        <p:spPr>
          <a:xfrm>
            <a:off x="0" y="6488668"/>
            <a:ext cx="6168981" cy="369332"/>
          </a:xfrm>
          <a:prstGeom prst="rect">
            <a:avLst/>
          </a:prstGeom>
          <a:noFill/>
        </p:spPr>
        <p:txBody>
          <a:bodyPr wrap="square" rtlCol="0">
            <a:spAutoFit/>
          </a:bodyPr>
          <a:lstStyle/>
          <a:p>
            <a:r>
              <a:rPr lang="en-US" i="1" dirty="0">
                <a:latin typeface="Candara" panose="020E0502030303020204" pitchFamily="34" charset="0"/>
              </a:rPr>
              <a:t>Eng / Yasser Mahmoud</a:t>
            </a:r>
          </a:p>
        </p:txBody>
      </p:sp>
    </p:spTree>
    <p:extLst>
      <p:ext uri="{BB962C8B-B14F-4D97-AF65-F5344CB8AC3E}">
        <p14:creationId xmlns:p14="http://schemas.microsoft.com/office/powerpoint/2010/main" val="2296657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3CE8C-60B4-C232-671B-EB425B82AAE0}"/>
              </a:ext>
            </a:extLst>
          </p:cNvPr>
          <p:cNvSpPr>
            <a:spLocks noGrp="1"/>
          </p:cNvSpPr>
          <p:nvPr>
            <p:ph type="title"/>
          </p:nvPr>
        </p:nvSpPr>
        <p:spPr>
          <a:xfrm>
            <a:off x="3413028" y="2766218"/>
            <a:ext cx="10515600" cy="1325563"/>
          </a:xfrm>
        </p:spPr>
        <p:txBody>
          <a:bodyPr>
            <a:normAutofit/>
          </a:bodyPr>
          <a:lstStyle/>
          <a:p>
            <a:r>
              <a:rPr lang="en-US" sz="8000" b="1" dirty="0">
                <a:solidFill>
                  <a:schemeClr val="accent1">
                    <a:lumMod val="75000"/>
                  </a:schemeClr>
                </a:solidFill>
              </a:rPr>
              <a:t>In Details </a:t>
            </a:r>
            <a:r>
              <a:rPr lang="en-US" sz="8000" b="1" dirty="0">
                <a:solidFill>
                  <a:schemeClr val="accent1">
                    <a:lumMod val="75000"/>
                  </a:schemeClr>
                </a:solidFill>
                <a:sym typeface="Wingdings" panose="05000000000000000000" pitchFamily="2" charset="2"/>
              </a:rPr>
              <a:t></a:t>
            </a:r>
            <a:endParaRPr lang="en-US" sz="8000" b="1" dirty="0">
              <a:solidFill>
                <a:schemeClr val="accent1">
                  <a:lumMod val="75000"/>
                </a:schemeClr>
              </a:solidFill>
            </a:endParaRPr>
          </a:p>
        </p:txBody>
      </p:sp>
    </p:spTree>
    <p:extLst>
      <p:ext uri="{BB962C8B-B14F-4D97-AF65-F5344CB8AC3E}">
        <p14:creationId xmlns:p14="http://schemas.microsoft.com/office/powerpoint/2010/main" val="970874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752783B-818F-72EF-0A47-9B20B89C2A14}"/>
              </a:ext>
            </a:extLst>
          </p:cNvPr>
          <p:cNvSpPr txBox="1"/>
          <p:nvPr/>
        </p:nvSpPr>
        <p:spPr>
          <a:xfrm>
            <a:off x="39960" y="4994820"/>
            <a:ext cx="12152040" cy="1815882"/>
          </a:xfrm>
          <a:prstGeom prst="rect">
            <a:avLst/>
          </a:prstGeom>
          <a:noFill/>
        </p:spPr>
        <p:txBody>
          <a:bodyPr wrap="square" rtlCol="0">
            <a:spAutoFit/>
          </a:bodyPr>
          <a:lstStyle/>
          <a:p>
            <a:r>
              <a:rPr lang="en-US" sz="2800" b="1" dirty="0"/>
              <a:t>Plz note that, this is an interactive Dashboard, which means you can select Month to show the sales of that specific month, or to select a specific region to see the sales of this region and also you can filter whether by each device or each province </a:t>
            </a:r>
          </a:p>
        </p:txBody>
      </p:sp>
      <p:grpSp>
        <p:nvGrpSpPr>
          <p:cNvPr id="18" name="Group 17">
            <a:extLst>
              <a:ext uri="{FF2B5EF4-FFF2-40B4-BE49-F238E27FC236}">
                <a16:creationId xmlns:a16="http://schemas.microsoft.com/office/drawing/2014/main" id="{9EF2F6F8-0A9C-E9A5-BCF7-E90BDCBA1CD6}"/>
              </a:ext>
            </a:extLst>
          </p:cNvPr>
          <p:cNvGrpSpPr/>
          <p:nvPr/>
        </p:nvGrpSpPr>
        <p:grpSpPr>
          <a:xfrm>
            <a:off x="6212329" y="536675"/>
            <a:ext cx="2972160" cy="642960"/>
            <a:chOff x="6212329" y="536675"/>
            <a:chExt cx="2972160" cy="642960"/>
          </a:xfrm>
        </p:grpSpPr>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C8AB8AA4-DD18-FA55-5A02-E09BEBE4D800}"/>
                    </a:ext>
                  </a:extLst>
                </p14:cNvPr>
                <p14:cNvContentPartPr/>
                <p14:nvPr/>
              </p14:nvContentPartPr>
              <p14:xfrm>
                <a:off x="6212329" y="604355"/>
                <a:ext cx="1008720" cy="507600"/>
              </p14:xfrm>
            </p:contentPart>
          </mc:Choice>
          <mc:Fallback xmlns="">
            <p:pic>
              <p:nvPicPr>
                <p:cNvPr id="8" name="Ink 7">
                  <a:extLst>
                    <a:ext uri="{FF2B5EF4-FFF2-40B4-BE49-F238E27FC236}">
                      <a16:creationId xmlns:a16="http://schemas.microsoft.com/office/drawing/2014/main" id="{C8AB8AA4-DD18-FA55-5A02-E09BEBE4D800}"/>
                    </a:ext>
                  </a:extLst>
                </p:cNvPr>
                <p:cNvPicPr/>
                <p:nvPr/>
              </p:nvPicPr>
              <p:blipFill>
                <a:blip r:embed="rId4"/>
                <a:stretch>
                  <a:fillRect/>
                </a:stretch>
              </p:blipFill>
              <p:spPr>
                <a:xfrm>
                  <a:off x="6203329" y="595715"/>
                  <a:ext cx="102636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8A496BA4-B1B3-323D-69F1-D0DEBE4B284C}"/>
                    </a:ext>
                  </a:extLst>
                </p14:cNvPr>
                <p14:cNvContentPartPr/>
                <p14:nvPr/>
              </p14:nvContentPartPr>
              <p14:xfrm>
                <a:off x="6310609" y="618035"/>
                <a:ext cx="1015200" cy="561600"/>
              </p14:xfrm>
            </p:contentPart>
          </mc:Choice>
          <mc:Fallback xmlns="">
            <p:pic>
              <p:nvPicPr>
                <p:cNvPr id="9" name="Ink 8">
                  <a:extLst>
                    <a:ext uri="{FF2B5EF4-FFF2-40B4-BE49-F238E27FC236}">
                      <a16:creationId xmlns:a16="http://schemas.microsoft.com/office/drawing/2014/main" id="{8A496BA4-B1B3-323D-69F1-D0DEBE4B284C}"/>
                    </a:ext>
                  </a:extLst>
                </p:cNvPr>
                <p:cNvPicPr/>
                <p:nvPr/>
              </p:nvPicPr>
              <p:blipFill>
                <a:blip r:embed="rId6"/>
                <a:stretch>
                  <a:fillRect/>
                </a:stretch>
              </p:blipFill>
              <p:spPr>
                <a:xfrm>
                  <a:off x="6301609" y="609395"/>
                  <a:ext cx="1032840" cy="579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E1E7ACD1-635F-ADA0-1773-53A804A3EDFC}"/>
                    </a:ext>
                  </a:extLst>
                </p14:cNvPr>
                <p14:cNvContentPartPr/>
                <p14:nvPr/>
              </p14:nvContentPartPr>
              <p14:xfrm>
                <a:off x="7900009" y="536675"/>
                <a:ext cx="1243800" cy="56160"/>
              </p14:xfrm>
            </p:contentPart>
          </mc:Choice>
          <mc:Fallback xmlns="">
            <p:pic>
              <p:nvPicPr>
                <p:cNvPr id="12" name="Ink 11">
                  <a:extLst>
                    <a:ext uri="{FF2B5EF4-FFF2-40B4-BE49-F238E27FC236}">
                      <a16:creationId xmlns:a16="http://schemas.microsoft.com/office/drawing/2014/main" id="{E1E7ACD1-635F-ADA0-1773-53A804A3EDFC}"/>
                    </a:ext>
                  </a:extLst>
                </p:cNvPr>
                <p:cNvPicPr/>
                <p:nvPr/>
              </p:nvPicPr>
              <p:blipFill>
                <a:blip r:embed="rId8"/>
                <a:stretch>
                  <a:fillRect/>
                </a:stretch>
              </p:blipFill>
              <p:spPr>
                <a:xfrm>
                  <a:off x="7891009" y="528035"/>
                  <a:ext cx="126144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1283D7B0-5A3D-86E7-9F43-44A1F2B3CCE6}"/>
                    </a:ext>
                  </a:extLst>
                </p14:cNvPr>
                <p14:cNvContentPartPr/>
                <p14:nvPr/>
              </p14:nvContentPartPr>
              <p14:xfrm>
                <a:off x="7866169" y="578075"/>
                <a:ext cx="38160" cy="460080"/>
              </p14:xfrm>
            </p:contentPart>
          </mc:Choice>
          <mc:Fallback xmlns="">
            <p:pic>
              <p:nvPicPr>
                <p:cNvPr id="13" name="Ink 12">
                  <a:extLst>
                    <a:ext uri="{FF2B5EF4-FFF2-40B4-BE49-F238E27FC236}">
                      <a16:creationId xmlns:a16="http://schemas.microsoft.com/office/drawing/2014/main" id="{1283D7B0-5A3D-86E7-9F43-44A1F2B3CCE6}"/>
                    </a:ext>
                  </a:extLst>
                </p:cNvPr>
                <p:cNvPicPr/>
                <p:nvPr/>
              </p:nvPicPr>
              <p:blipFill>
                <a:blip r:embed="rId10"/>
                <a:stretch>
                  <a:fillRect/>
                </a:stretch>
              </p:blipFill>
              <p:spPr>
                <a:xfrm>
                  <a:off x="7857529" y="569075"/>
                  <a:ext cx="55800" cy="477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07F8165D-D991-5EC5-1128-83C1A1A1B6CE}"/>
                    </a:ext>
                  </a:extLst>
                </p14:cNvPr>
                <p14:cNvContentPartPr/>
                <p14:nvPr/>
              </p14:nvContentPartPr>
              <p14:xfrm>
                <a:off x="9184129" y="591035"/>
                <a:ext cx="360" cy="564120"/>
              </p14:xfrm>
            </p:contentPart>
          </mc:Choice>
          <mc:Fallback xmlns="">
            <p:pic>
              <p:nvPicPr>
                <p:cNvPr id="14" name="Ink 13">
                  <a:extLst>
                    <a:ext uri="{FF2B5EF4-FFF2-40B4-BE49-F238E27FC236}">
                      <a16:creationId xmlns:a16="http://schemas.microsoft.com/office/drawing/2014/main" id="{07F8165D-D991-5EC5-1128-83C1A1A1B6CE}"/>
                    </a:ext>
                  </a:extLst>
                </p:cNvPr>
                <p:cNvPicPr/>
                <p:nvPr/>
              </p:nvPicPr>
              <p:blipFill>
                <a:blip r:embed="rId12"/>
                <a:stretch>
                  <a:fillRect/>
                </a:stretch>
              </p:blipFill>
              <p:spPr>
                <a:xfrm>
                  <a:off x="9175129" y="582395"/>
                  <a:ext cx="18000" cy="581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E492E41D-953E-EF00-D5EF-05BB1572703D}"/>
                    </a:ext>
                  </a:extLst>
                </p14:cNvPr>
                <p14:cNvContentPartPr/>
                <p14:nvPr/>
              </p14:nvContentPartPr>
              <p14:xfrm>
                <a:off x="7920889" y="1142195"/>
                <a:ext cx="1249920" cy="28800"/>
              </p14:xfrm>
            </p:contentPart>
          </mc:Choice>
          <mc:Fallback xmlns="">
            <p:pic>
              <p:nvPicPr>
                <p:cNvPr id="16" name="Ink 15">
                  <a:extLst>
                    <a:ext uri="{FF2B5EF4-FFF2-40B4-BE49-F238E27FC236}">
                      <a16:creationId xmlns:a16="http://schemas.microsoft.com/office/drawing/2014/main" id="{E492E41D-953E-EF00-D5EF-05BB1572703D}"/>
                    </a:ext>
                  </a:extLst>
                </p:cNvPr>
                <p:cNvPicPr/>
                <p:nvPr/>
              </p:nvPicPr>
              <p:blipFill>
                <a:blip r:embed="rId14"/>
                <a:stretch>
                  <a:fillRect/>
                </a:stretch>
              </p:blipFill>
              <p:spPr>
                <a:xfrm>
                  <a:off x="7911889" y="1133555"/>
                  <a:ext cx="126756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k 16">
                  <a:extLst>
                    <a:ext uri="{FF2B5EF4-FFF2-40B4-BE49-F238E27FC236}">
                      <a16:creationId xmlns:a16="http://schemas.microsoft.com/office/drawing/2014/main" id="{540FA1AC-06F4-755A-7AA6-D7E953B7374D}"/>
                    </a:ext>
                  </a:extLst>
                </p14:cNvPr>
                <p14:cNvContentPartPr/>
                <p14:nvPr/>
              </p14:nvContentPartPr>
              <p14:xfrm>
                <a:off x="7879489" y="1021595"/>
                <a:ext cx="36720" cy="124920"/>
              </p14:xfrm>
            </p:contentPart>
          </mc:Choice>
          <mc:Fallback xmlns="">
            <p:pic>
              <p:nvPicPr>
                <p:cNvPr id="17" name="Ink 16">
                  <a:extLst>
                    <a:ext uri="{FF2B5EF4-FFF2-40B4-BE49-F238E27FC236}">
                      <a16:creationId xmlns:a16="http://schemas.microsoft.com/office/drawing/2014/main" id="{540FA1AC-06F4-755A-7AA6-D7E953B7374D}"/>
                    </a:ext>
                  </a:extLst>
                </p:cNvPr>
                <p:cNvPicPr/>
                <p:nvPr/>
              </p:nvPicPr>
              <p:blipFill>
                <a:blip r:embed="rId16"/>
                <a:stretch>
                  <a:fillRect/>
                </a:stretch>
              </p:blipFill>
              <p:spPr>
                <a:xfrm>
                  <a:off x="7870489" y="1012955"/>
                  <a:ext cx="54360" cy="142560"/>
                </a:xfrm>
                <a:prstGeom prst="rect">
                  <a:avLst/>
                </a:prstGeom>
              </p:spPr>
            </p:pic>
          </mc:Fallback>
        </mc:AlternateContent>
      </p:grpSp>
      <p:pic>
        <p:nvPicPr>
          <p:cNvPr id="3" name="Picture 2">
            <a:extLst>
              <a:ext uri="{FF2B5EF4-FFF2-40B4-BE49-F238E27FC236}">
                <a16:creationId xmlns:a16="http://schemas.microsoft.com/office/drawing/2014/main" id="{847FE574-35BE-DF60-29A0-94AF991497B2}"/>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9960" y="-1"/>
            <a:ext cx="12152040" cy="4722125"/>
          </a:xfrm>
          <a:prstGeom prst="rect">
            <a:avLst/>
          </a:prstGeom>
        </p:spPr>
      </p:pic>
      <p:grpSp>
        <p:nvGrpSpPr>
          <p:cNvPr id="26" name="Group 25">
            <a:extLst>
              <a:ext uri="{FF2B5EF4-FFF2-40B4-BE49-F238E27FC236}">
                <a16:creationId xmlns:a16="http://schemas.microsoft.com/office/drawing/2014/main" id="{3F666530-145D-BDA0-7819-7D71FA837DFC}"/>
              </a:ext>
            </a:extLst>
          </p:cNvPr>
          <p:cNvGrpSpPr/>
          <p:nvPr/>
        </p:nvGrpSpPr>
        <p:grpSpPr>
          <a:xfrm>
            <a:off x="6345596" y="449538"/>
            <a:ext cx="2826000" cy="724320"/>
            <a:chOff x="6345596" y="449538"/>
            <a:chExt cx="2826000" cy="724320"/>
          </a:xfrm>
        </p:grpSpPr>
        <mc:AlternateContent xmlns:mc="http://schemas.openxmlformats.org/markup-compatibility/2006" xmlns:p14="http://schemas.microsoft.com/office/powerpoint/2010/main">
          <mc:Choice Requires="p14">
            <p:contentPart p14:bwMode="auto" r:id="rId18">
              <p14:nvContentPartPr>
                <p14:cNvPr id="7" name="Ink 6">
                  <a:extLst>
                    <a:ext uri="{FF2B5EF4-FFF2-40B4-BE49-F238E27FC236}">
                      <a16:creationId xmlns:a16="http://schemas.microsoft.com/office/drawing/2014/main" id="{021269E5-228A-3411-70B3-AE1540C149B7}"/>
                    </a:ext>
                  </a:extLst>
                </p14:cNvPr>
                <p14:cNvContentPartPr/>
                <p14:nvPr/>
              </p14:nvContentPartPr>
              <p14:xfrm>
                <a:off x="9143516" y="504258"/>
                <a:ext cx="28080" cy="616320"/>
              </p14:xfrm>
            </p:contentPart>
          </mc:Choice>
          <mc:Fallback xmlns="">
            <p:pic>
              <p:nvPicPr>
                <p:cNvPr id="7" name="Ink 6">
                  <a:extLst>
                    <a:ext uri="{FF2B5EF4-FFF2-40B4-BE49-F238E27FC236}">
                      <a16:creationId xmlns:a16="http://schemas.microsoft.com/office/drawing/2014/main" id="{021269E5-228A-3411-70B3-AE1540C149B7}"/>
                    </a:ext>
                  </a:extLst>
                </p:cNvPr>
                <p:cNvPicPr/>
                <p:nvPr/>
              </p:nvPicPr>
              <p:blipFill>
                <a:blip r:embed="rId19"/>
                <a:stretch>
                  <a:fillRect/>
                </a:stretch>
              </p:blipFill>
              <p:spPr>
                <a:xfrm>
                  <a:off x="9134876" y="495618"/>
                  <a:ext cx="45720" cy="6339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 name="Ink 9">
                  <a:extLst>
                    <a:ext uri="{FF2B5EF4-FFF2-40B4-BE49-F238E27FC236}">
                      <a16:creationId xmlns:a16="http://schemas.microsoft.com/office/drawing/2014/main" id="{85A22EFB-5477-DA4F-0965-7D5D21FABD1D}"/>
                    </a:ext>
                  </a:extLst>
                </p14:cNvPr>
                <p14:cNvContentPartPr/>
                <p14:nvPr/>
              </p14:nvContentPartPr>
              <p14:xfrm>
                <a:off x="7724396" y="449538"/>
                <a:ext cx="1392120" cy="106920"/>
              </p14:xfrm>
            </p:contentPart>
          </mc:Choice>
          <mc:Fallback xmlns="">
            <p:pic>
              <p:nvPicPr>
                <p:cNvPr id="10" name="Ink 9">
                  <a:extLst>
                    <a:ext uri="{FF2B5EF4-FFF2-40B4-BE49-F238E27FC236}">
                      <a16:creationId xmlns:a16="http://schemas.microsoft.com/office/drawing/2014/main" id="{85A22EFB-5477-DA4F-0965-7D5D21FABD1D}"/>
                    </a:ext>
                  </a:extLst>
                </p:cNvPr>
                <p:cNvPicPr/>
                <p:nvPr/>
              </p:nvPicPr>
              <p:blipFill>
                <a:blip r:embed="rId21"/>
                <a:stretch>
                  <a:fillRect/>
                </a:stretch>
              </p:blipFill>
              <p:spPr>
                <a:xfrm>
                  <a:off x="7715756" y="440898"/>
                  <a:ext cx="140976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3F2C528F-61A2-39B3-F31C-A21C8B4FB5FC}"/>
                    </a:ext>
                  </a:extLst>
                </p14:cNvPr>
                <p14:cNvContentPartPr/>
                <p14:nvPr/>
              </p14:nvContentPartPr>
              <p14:xfrm>
                <a:off x="7724036" y="558978"/>
                <a:ext cx="187200" cy="590040"/>
              </p14:xfrm>
            </p:contentPart>
          </mc:Choice>
          <mc:Fallback xmlns="">
            <p:pic>
              <p:nvPicPr>
                <p:cNvPr id="15" name="Ink 14">
                  <a:extLst>
                    <a:ext uri="{FF2B5EF4-FFF2-40B4-BE49-F238E27FC236}">
                      <a16:creationId xmlns:a16="http://schemas.microsoft.com/office/drawing/2014/main" id="{3F2C528F-61A2-39B3-F31C-A21C8B4FB5FC}"/>
                    </a:ext>
                  </a:extLst>
                </p:cNvPr>
                <p:cNvPicPr/>
                <p:nvPr/>
              </p:nvPicPr>
              <p:blipFill>
                <a:blip r:embed="rId23"/>
                <a:stretch>
                  <a:fillRect/>
                </a:stretch>
              </p:blipFill>
              <p:spPr>
                <a:xfrm>
                  <a:off x="7715036" y="550338"/>
                  <a:ext cx="204840" cy="6076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E1157F5C-A11B-9BA2-4F39-D7DD88D3A742}"/>
                    </a:ext>
                  </a:extLst>
                </p14:cNvPr>
                <p14:cNvContentPartPr/>
                <p14:nvPr/>
              </p14:nvContentPartPr>
              <p14:xfrm>
                <a:off x="7915556" y="1079178"/>
                <a:ext cx="1242360" cy="94680"/>
              </p14:xfrm>
            </p:contentPart>
          </mc:Choice>
          <mc:Fallback xmlns="">
            <p:pic>
              <p:nvPicPr>
                <p:cNvPr id="19" name="Ink 18">
                  <a:extLst>
                    <a:ext uri="{FF2B5EF4-FFF2-40B4-BE49-F238E27FC236}">
                      <a16:creationId xmlns:a16="http://schemas.microsoft.com/office/drawing/2014/main" id="{E1157F5C-A11B-9BA2-4F39-D7DD88D3A742}"/>
                    </a:ext>
                  </a:extLst>
                </p:cNvPr>
                <p:cNvPicPr/>
                <p:nvPr/>
              </p:nvPicPr>
              <p:blipFill>
                <a:blip r:embed="rId25"/>
                <a:stretch>
                  <a:fillRect/>
                </a:stretch>
              </p:blipFill>
              <p:spPr>
                <a:xfrm>
                  <a:off x="7906556" y="1070538"/>
                  <a:ext cx="126000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D16DD84E-3E3D-5772-5765-2DFE4629ED36}"/>
                    </a:ext>
                  </a:extLst>
                </p14:cNvPr>
                <p14:cNvContentPartPr/>
                <p14:nvPr/>
              </p14:nvContentPartPr>
              <p14:xfrm>
                <a:off x="6348836" y="490938"/>
                <a:ext cx="829800" cy="96120"/>
              </p14:xfrm>
            </p:contentPart>
          </mc:Choice>
          <mc:Fallback xmlns="">
            <p:pic>
              <p:nvPicPr>
                <p:cNvPr id="21" name="Ink 20">
                  <a:extLst>
                    <a:ext uri="{FF2B5EF4-FFF2-40B4-BE49-F238E27FC236}">
                      <a16:creationId xmlns:a16="http://schemas.microsoft.com/office/drawing/2014/main" id="{D16DD84E-3E3D-5772-5765-2DFE4629ED36}"/>
                    </a:ext>
                  </a:extLst>
                </p:cNvPr>
                <p:cNvPicPr/>
                <p:nvPr/>
              </p:nvPicPr>
              <p:blipFill>
                <a:blip r:embed="rId27"/>
                <a:stretch>
                  <a:fillRect/>
                </a:stretch>
              </p:blipFill>
              <p:spPr>
                <a:xfrm>
                  <a:off x="6339836" y="481938"/>
                  <a:ext cx="84744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a16="http://schemas.microsoft.com/office/drawing/2014/main" id="{7BB5285A-6F87-645E-AC45-78B318690160}"/>
                    </a:ext>
                  </a:extLst>
                </p14:cNvPr>
                <p14:cNvContentPartPr/>
                <p14:nvPr/>
              </p14:nvContentPartPr>
              <p14:xfrm>
                <a:off x="6345596" y="600378"/>
                <a:ext cx="56160" cy="518760"/>
              </p14:xfrm>
            </p:contentPart>
          </mc:Choice>
          <mc:Fallback xmlns="">
            <p:pic>
              <p:nvPicPr>
                <p:cNvPr id="22" name="Ink 21">
                  <a:extLst>
                    <a:ext uri="{FF2B5EF4-FFF2-40B4-BE49-F238E27FC236}">
                      <a16:creationId xmlns:a16="http://schemas.microsoft.com/office/drawing/2014/main" id="{7BB5285A-6F87-645E-AC45-78B318690160}"/>
                    </a:ext>
                  </a:extLst>
                </p:cNvPr>
                <p:cNvPicPr/>
                <p:nvPr/>
              </p:nvPicPr>
              <p:blipFill>
                <a:blip r:embed="rId29"/>
                <a:stretch>
                  <a:fillRect/>
                </a:stretch>
              </p:blipFill>
              <p:spPr>
                <a:xfrm>
                  <a:off x="6336956" y="591378"/>
                  <a:ext cx="73800" cy="5364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4" name="Ink 23">
                  <a:extLst>
                    <a:ext uri="{FF2B5EF4-FFF2-40B4-BE49-F238E27FC236}">
                      <a16:creationId xmlns:a16="http://schemas.microsoft.com/office/drawing/2014/main" id="{D1BA4B9C-F40F-4196-1DCF-EC7E45EBD78A}"/>
                    </a:ext>
                  </a:extLst>
                </p14:cNvPr>
                <p14:cNvContentPartPr/>
                <p14:nvPr/>
              </p14:nvContentPartPr>
              <p14:xfrm>
                <a:off x="7150916" y="476898"/>
                <a:ext cx="360" cy="602280"/>
              </p14:xfrm>
            </p:contentPart>
          </mc:Choice>
          <mc:Fallback xmlns="">
            <p:pic>
              <p:nvPicPr>
                <p:cNvPr id="24" name="Ink 23">
                  <a:extLst>
                    <a:ext uri="{FF2B5EF4-FFF2-40B4-BE49-F238E27FC236}">
                      <a16:creationId xmlns:a16="http://schemas.microsoft.com/office/drawing/2014/main" id="{D1BA4B9C-F40F-4196-1DCF-EC7E45EBD78A}"/>
                    </a:ext>
                  </a:extLst>
                </p:cNvPr>
                <p:cNvPicPr/>
                <p:nvPr/>
              </p:nvPicPr>
              <p:blipFill>
                <a:blip r:embed="rId31"/>
                <a:stretch>
                  <a:fillRect/>
                </a:stretch>
              </p:blipFill>
              <p:spPr>
                <a:xfrm>
                  <a:off x="7142276" y="468258"/>
                  <a:ext cx="18000" cy="6199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5" name="Ink 24">
                  <a:extLst>
                    <a:ext uri="{FF2B5EF4-FFF2-40B4-BE49-F238E27FC236}">
                      <a16:creationId xmlns:a16="http://schemas.microsoft.com/office/drawing/2014/main" id="{96BB7842-C15E-B0A4-5379-30C5C4A73DBF}"/>
                    </a:ext>
                  </a:extLst>
                </p14:cNvPr>
                <p14:cNvContentPartPr/>
                <p14:nvPr/>
              </p14:nvContentPartPr>
              <p14:xfrm>
                <a:off x="6415436" y="1105098"/>
                <a:ext cx="708480" cy="28080"/>
              </p14:xfrm>
            </p:contentPart>
          </mc:Choice>
          <mc:Fallback xmlns="">
            <p:pic>
              <p:nvPicPr>
                <p:cNvPr id="25" name="Ink 24">
                  <a:extLst>
                    <a:ext uri="{FF2B5EF4-FFF2-40B4-BE49-F238E27FC236}">
                      <a16:creationId xmlns:a16="http://schemas.microsoft.com/office/drawing/2014/main" id="{96BB7842-C15E-B0A4-5379-30C5C4A73DBF}"/>
                    </a:ext>
                  </a:extLst>
                </p:cNvPr>
                <p:cNvPicPr/>
                <p:nvPr/>
              </p:nvPicPr>
              <p:blipFill>
                <a:blip r:embed="rId33"/>
                <a:stretch>
                  <a:fillRect/>
                </a:stretch>
              </p:blipFill>
              <p:spPr>
                <a:xfrm>
                  <a:off x="6406796" y="1096458"/>
                  <a:ext cx="726120" cy="45720"/>
                </a:xfrm>
                <a:prstGeom prst="rect">
                  <a:avLst/>
                </a:prstGeom>
              </p:spPr>
            </p:pic>
          </mc:Fallback>
        </mc:AlternateContent>
      </p:grpSp>
    </p:spTree>
    <p:extLst>
      <p:ext uri="{BB962C8B-B14F-4D97-AF65-F5344CB8AC3E}">
        <p14:creationId xmlns:p14="http://schemas.microsoft.com/office/powerpoint/2010/main" val="2667624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0B14E6CC-50E5-6B39-1226-E94F1ACB00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0882" y="0"/>
            <a:ext cx="7584141" cy="4639235"/>
          </a:xfrm>
        </p:spPr>
      </p:pic>
      <p:sp>
        <p:nvSpPr>
          <p:cNvPr id="10" name="TextBox 9">
            <a:extLst>
              <a:ext uri="{FF2B5EF4-FFF2-40B4-BE49-F238E27FC236}">
                <a16:creationId xmlns:a16="http://schemas.microsoft.com/office/drawing/2014/main" id="{38B8C5E7-F2D4-B542-5D0E-A853AFD56BD4}"/>
              </a:ext>
            </a:extLst>
          </p:cNvPr>
          <p:cNvSpPr txBox="1"/>
          <p:nvPr/>
        </p:nvSpPr>
        <p:spPr>
          <a:xfrm>
            <a:off x="138085" y="4795897"/>
            <a:ext cx="11915830" cy="1815882"/>
          </a:xfrm>
          <a:prstGeom prst="rect">
            <a:avLst/>
          </a:prstGeom>
          <a:noFill/>
        </p:spPr>
        <p:txBody>
          <a:bodyPr wrap="square" rtlCol="0">
            <a:spAutoFit/>
          </a:bodyPr>
          <a:lstStyle/>
          <a:p>
            <a:r>
              <a:rPr lang="en-US" sz="2800" b="1" dirty="0"/>
              <a:t>This is a visual map that shows in which area is the sales occurred, the bigger bubble indicates to the larger sales profit.</a:t>
            </a:r>
          </a:p>
          <a:p>
            <a:r>
              <a:rPr lang="en-US" sz="2800" b="1" dirty="0"/>
              <a:t> Yellow bubbles indicates to Upper Egypt and the blue ones indicates to Lower Egypt .</a:t>
            </a:r>
          </a:p>
        </p:txBody>
      </p:sp>
    </p:spTree>
    <p:extLst>
      <p:ext uri="{BB962C8B-B14F-4D97-AF65-F5344CB8AC3E}">
        <p14:creationId xmlns:p14="http://schemas.microsoft.com/office/powerpoint/2010/main" val="3397630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F3BE03-5EF3-C327-7D41-D3EAF056AA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4739754"/>
          </a:xfrm>
          <a:prstGeom prst="rect">
            <a:avLst/>
          </a:prstGeom>
        </p:spPr>
      </p:pic>
      <p:sp>
        <p:nvSpPr>
          <p:cNvPr id="6" name="TextBox 5">
            <a:extLst>
              <a:ext uri="{FF2B5EF4-FFF2-40B4-BE49-F238E27FC236}">
                <a16:creationId xmlns:a16="http://schemas.microsoft.com/office/drawing/2014/main" id="{021FE8D6-1D70-C9EB-AC9C-0777480048EF}"/>
              </a:ext>
            </a:extLst>
          </p:cNvPr>
          <p:cNvSpPr txBox="1"/>
          <p:nvPr/>
        </p:nvSpPr>
        <p:spPr>
          <a:xfrm>
            <a:off x="0" y="4739754"/>
            <a:ext cx="11217499" cy="1938992"/>
          </a:xfrm>
          <a:prstGeom prst="rect">
            <a:avLst/>
          </a:prstGeom>
          <a:noFill/>
        </p:spPr>
        <p:txBody>
          <a:bodyPr wrap="square" rtlCol="0">
            <a:spAutoFit/>
          </a:bodyPr>
          <a:lstStyle/>
          <a:p>
            <a:r>
              <a:rPr lang="en-US" sz="2400" b="1" dirty="0"/>
              <a:t>This pie chart counts the number of sales for each device and also calculate the percentage of total count.</a:t>
            </a:r>
          </a:p>
          <a:p>
            <a:endParaRPr lang="en-US" sz="2400" b="1" dirty="0"/>
          </a:p>
          <a:p>
            <a:r>
              <a:rPr lang="en-US" sz="2400" b="1" dirty="0"/>
              <a:t>And as we can see the monitor was sold the most with 18 times in the 2 months while X-Ray was the least with only 4 sales</a:t>
            </a:r>
          </a:p>
        </p:txBody>
      </p:sp>
    </p:spTree>
    <p:extLst>
      <p:ext uri="{BB962C8B-B14F-4D97-AF65-F5344CB8AC3E}">
        <p14:creationId xmlns:p14="http://schemas.microsoft.com/office/powerpoint/2010/main" val="447972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7B5D278-C3D8-9C2A-841D-8C6524909E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4018208"/>
          </a:xfrm>
          <a:prstGeom prst="rect">
            <a:avLst/>
          </a:prstGeom>
        </p:spPr>
      </p:pic>
      <p:sp>
        <p:nvSpPr>
          <p:cNvPr id="8" name="TextBox 7">
            <a:extLst>
              <a:ext uri="{FF2B5EF4-FFF2-40B4-BE49-F238E27FC236}">
                <a16:creationId xmlns:a16="http://schemas.microsoft.com/office/drawing/2014/main" id="{D791E447-AFFE-7668-41F6-6EA5E6BB8046}"/>
              </a:ext>
            </a:extLst>
          </p:cNvPr>
          <p:cNvSpPr txBox="1"/>
          <p:nvPr/>
        </p:nvSpPr>
        <p:spPr>
          <a:xfrm>
            <a:off x="103032" y="4391696"/>
            <a:ext cx="9929611" cy="2585323"/>
          </a:xfrm>
          <a:prstGeom prst="rect">
            <a:avLst/>
          </a:prstGeom>
          <a:noFill/>
        </p:spPr>
        <p:txBody>
          <a:bodyPr wrap="square" rtlCol="0">
            <a:spAutoFit/>
          </a:bodyPr>
          <a:lstStyle/>
          <a:p>
            <a:pPr marL="285750" indent="-285750">
              <a:buFontTx/>
              <a:buChar char="-"/>
            </a:pPr>
            <a:r>
              <a:rPr lang="en-US" sz="2400" b="1" dirty="0"/>
              <a:t>This Line Graph shows a sales comparison in April and March in 2022 , as we can see biggest sales occurred in March were on March 8 with almost 10k EGP, March 19 with almost 9k EGP and March 27 with 8k EGP.</a:t>
            </a:r>
          </a:p>
          <a:p>
            <a:pPr marL="285750" indent="-285750">
              <a:buFontTx/>
              <a:buChar char="-"/>
            </a:pPr>
            <a:endParaRPr lang="en-US" sz="2400" b="1" dirty="0"/>
          </a:p>
          <a:p>
            <a:pPr marL="285750" indent="-285750">
              <a:buFontTx/>
              <a:buChar char="-"/>
            </a:pPr>
            <a:r>
              <a:rPr lang="en-US" sz="2400" b="1" dirty="0"/>
              <a:t>While biggest Sales Occurred in April was on April 4 with more than 11k EGP</a:t>
            </a:r>
          </a:p>
          <a:p>
            <a:endParaRPr lang="en-US" dirty="0"/>
          </a:p>
        </p:txBody>
      </p:sp>
    </p:spTree>
    <p:extLst>
      <p:ext uri="{BB962C8B-B14F-4D97-AF65-F5344CB8AC3E}">
        <p14:creationId xmlns:p14="http://schemas.microsoft.com/office/powerpoint/2010/main" val="2563030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A7601E-BBD9-FC03-4A47-54F151555E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4005330"/>
          </a:xfrm>
          <a:prstGeom prst="rect">
            <a:avLst/>
          </a:prstGeom>
        </p:spPr>
      </p:pic>
      <p:sp>
        <p:nvSpPr>
          <p:cNvPr id="6" name="TextBox 5">
            <a:extLst>
              <a:ext uri="{FF2B5EF4-FFF2-40B4-BE49-F238E27FC236}">
                <a16:creationId xmlns:a16="http://schemas.microsoft.com/office/drawing/2014/main" id="{A55EEF54-34A1-1BF1-F766-EC74B3701152}"/>
              </a:ext>
            </a:extLst>
          </p:cNvPr>
          <p:cNvSpPr txBox="1"/>
          <p:nvPr/>
        </p:nvSpPr>
        <p:spPr>
          <a:xfrm>
            <a:off x="154547" y="4378817"/>
            <a:ext cx="11925836" cy="1569660"/>
          </a:xfrm>
          <a:prstGeom prst="rect">
            <a:avLst/>
          </a:prstGeom>
          <a:noFill/>
        </p:spPr>
        <p:txBody>
          <a:bodyPr wrap="square" rtlCol="0">
            <a:spAutoFit/>
          </a:bodyPr>
          <a:lstStyle/>
          <a:p>
            <a:r>
              <a:rPr lang="en-US" sz="3200" b="1" dirty="0"/>
              <a:t>This Bar Chart shows which seller achieved the most sales for the company , as it shows here Ahmed had the most Sales with 57k EGP and Nada comes second with 27k EGP</a:t>
            </a:r>
          </a:p>
        </p:txBody>
      </p:sp>
    </p:spTree>
    <p:extLst>
      <p:ext uri="{BB962C8B-B14F-4D97-AF65-F5344CB8AC3E}">
        <p14:creationId xmlns:p14="http://schemas.microsoft.com/office/powerpoint/2010/main" val="1417496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38439C-F2A8-36EB-2CB6-468AA523FB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45521" cy="2781300"/>
          </a:xfrm>
          <a:prstGeom prst="rect">
            <a:avLst/>
          </a:prstGeom>
        </p:spPr>
      </p:pic>
      <p:sp>
        <p:nvSpPr>
          <p:cNvPr id="6" name="TextBox 5">
            <a:extLst>
              <a:ext uri="{FF2B5EF4-FFF2-40B4-BE49-F238E27FC236}">
                <a16:creationId xmlns:a16="http://schemas.microsoft.com/office/drawing/2014/main" id="{23FBF3AD-6FD9-A599-662E-6A01AA6C8DDE}"/>
              </a:ext>
            </a:extLst>
          </p:cNvPr>
          <p:cNvSpPr txBox="1"/>
          <p:nvPr/>
        </p:nvSpPr>
        <p:spPr>
          <a:xfrm>
            <a:off x="0" y="3045649"/>
            <a:ext cx="9607639" cy="2062103"/>
          </a:xfrm>
          <a:prstGeom prst="rect">
            <a:avLst/>
          </a:prstGeom>
          <a:noFill/>
        </p:spPr>
        <p:txBody>
          <a:bodyPr wrap="square" rtlCol="0">
            <a:spAutoFit/>
          </a:bodyPr>
          <a:lstStyle/>
          <a:p>
            <a:r>
              <a:rPr lang="en-US" sz="3200" b="1" dirty="0"/>
              <a:t>- The first table shows the total of Sales for each device and each Province, as we can see Cairo has the most sales with 38,401 EGP and the Ventilator has the most sales with 73,241 EGP</a:t>
            </a:r>
          </a:p>
        </p:txBody>
      </p:sp>
      <p:pic>
        <p:nvPicPr>
          <p:cNvPr id="10" name="Picture 9">
            <a:extLst>
              <a:ext uri="{FF2B5EF4-FFF2-40B4-BE49-F238E27FC236}">
                <a16:creationId xmlns:a16="http://schemas.microsoft.com/office/drawing/2014/main" id="{46B78AC0-CAEA-C97E-EF0D-FCE5AD35D0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8552" y="-24814"/>
            <a:ext cx="1945425" cy="2806114"/>
          </a:xfrm>
          <a:prstGeom prst="rect">
            <a:avLst/>
          </a:prstGeom>
        </p:spPr>
      </p:pic>
      <p:sp>
        <p:nvSpPr>
          <p:cNvPr id="11" name="TextBox 10">
            <a:extLst>
              <a:ext uri="{FF2B5EF4-FFF2-40B4-BE49-F238E27FC236}">
                <a16:creationId xmlns:a16="http://schemas.microsoft.com/office/drawing/2014/main" id="{6DA73CC0-4AC4-A822-F32A-EDEB7580849F}"/>
              </a:ext>
            </a:extLst>
          </p:cNvPr>
          <p:cNvSpPr txBox="1"/>
          <p:nvPr/>
        </p:nvSpPr>
        <p:spPr>
          <a:xfrm>
            <a:off x="0" y="5372101"/>
            <a:ext cx="11346287" cy="584775"/>
          </a:xfrm>
          <a:prstGeom prst="rect">
            <a:avLst/>
          </a:prstGeom>
          <a:noFill/>
        </p:spPr>
        <p:txBody>
          <a:bodyPr wrap="square" rtlCol="0">
            <a:spAutoFit/>
          </a:bodyPr>
          <a:lstStyle/>
          <a:p>
            <a:r>
              <a:rPr lang="en-US" sz="3200" b="1" dirty="0"/>
              <a:t>- And the second table shows the total sales for each Region</a:t>
            </a:r>
          </a:p>
        </p:txBody>
      </p:sp>
    </p:spTree>
    <p:extLst>
      <p:ext uri="{BB962C8B-B14F-4D97-AF65-F5344CB8AC3E}">
        <p14:creationId xmlns:p14="http://schemas.microsoft.com/office/powerpoint/2010/main" val="3627762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A888E9D-837D-A31B-1959-443084DAA4CE}"/>
              </a:ext>
            </a:extLst>
          </p:cNvPr>
          <p:cNvSpPr txBox="1"/>
          <p:nvPr/>
        </p:nvSpPr>
        <p:spPr>
          <a:xfrm>
            <a:off x="0" y="4127678"/>
            <a:ext cx="9118242" cy="1200329"/>
          </a:xfrm>
          <a:prstGeom prst="rect">
            <a:avLst/>
          </a:prstGeom>
          <a:noFill/>
        </p:spPr>
        <p:txBody>
          <a:bodyPr wrap="square" rtlCol="0">
            <a:spAutoFit/>
          </a:bodyPr>
          <a:lstStyle/>
          <a:p>
            <a:r>
              <a:rPr lang="en-US" sz="2400" b="1" dirty="0"/>
              <a:t>This heatmap shows the most Cities that has most sales in March and April, and as we can see Cairo has the most sales with 38k EGP and Sohag has the least Sales with only 1k EGP </a:t>
            </a:r>
          </a:p>
        </p:txBody>
      </p:sp>
      <p:sp>
        <p:nvSpPr>
          <p:cNvPr id="7" name="TextBox 6">
            <a:extLst>
              <a:ext uri="{FF2B5EF4-FFF2-40B4-BE49-F238E27FC236}">
                <a16:creationId xmlns:a16="http://schemas.microsoft.com/office/drawing/2014/main" id="{7886342C-6FF0-DFE4-08EB-D29A55536BCA}"/>
              </a:ext>
            </a:extLst>
          </p:cNvPr>
          <p:cNvSpPr txBox="1"/>
          <p:nvPr/>
        </p:nvSpPr>
        <p:spPr>
          <a:xfrm>
            <a:off x="0" y="5485146"/>
            <a:ext cx="9221273" cy="1200329"/>
          </a:xfrm>
          <a:prstGeom prst="rect">
            <a:avLst/>
          </a:prstGeom>
          <a:noFill/>
        </p:spPr>
        <p:txBody>
          <a:bodyPr wrap="square" rtlCol="0">
            <a:spAutoFit/>
          </a:bodyPr>
          <a:lstStyle/>
          <a:p>
            <a:r>
              <a:rPr lang="en-US" b="1" dirty="0"/>
              <a:t>Suggestion :</a:t>
            </a:r>
          </a:p>
          <a:p>
            <a:r>
              <a:rPr lang="en-US" dirty="0"/>
              <a:t>To find out the reason why the sales in Sohag is that low, we can switch the sales man who represents this City with a more talented sales man like “ Ahmed” in our case to see if the issue was about the sales man</a:t>
            </a:r>
          </a:p>
        </p:txBody>
      </p:sp>
      <p:pic>
        <p:nvPicPr>
          <p:cNvPr id="12" name="Picture 11">
            <a:extLst>
              <a:ext uri="{FF2B5EF4-FFF2-40B4-BE49-F238E27FC236}">
                <a16:creationId xmlns:a16="http://schemas.microsoft.com/office/drawing/2014/main" id="{89FF899C-F12E-33F5-D00C-49BC6C9238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3970538"/>
          </a:xfrm>
          <a:prstGeom prst="rect">
            <a:avLst/>
          </a:prstGeom>
        </p:spPr>
      </p:pic>
    </p:spTree>
    <p:extLst>
      <p:ext uri="{BB962C8B-B14F-4D97-AF65-F5344CB8AC3E}">
        <p14:creationId xmlns:p14="http://schemas.microsoft.com/office/powerpoint/2010/main" val="2549649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351</TotalTime>
  <Words>677</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Adobe Heiti Std R</vt:lpstr>
      <vt:lpstr>Adobe Garamond Pro Bold</vt:lpstr>
      <vt:lpstr>Arial</vt:lpstr>
      <vt:lpstr>Calibri</vt:lpstr>
      <vt:lpstr>Calibri Light</vt:lpstr>
      <vt:lpstr>Candara</vt:lpstr>
      <vt:lpstr>Office Theme</vt:lpstr>
      <vt:lpstr>An overview on the sales report</vt:lpstr>
      <vt:lpstr>In Details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Report  For  </dc:title>
  <dc:creator>Yasser Mahmoud</dc:creator>
  <cp:lastModifiedBy>Yasser Mahmoud</cp:lastModifiedBy>
  <cp:revision>4</cp:revision>
  <dcterms:created xsi:type="dcterms:W3CDTF">2022-05-25T00:12:10Z</dcterms:created>
  <dcterms:modified xsi:type="dcterms:W3CDTF">2022-08-12T00:12:29Z</dcterms:modified>
</cp:coreProperties>
</file>