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59354-B1A3-439E-BBAD-3922AC7ED606}" v="4" dt="2025-04-14T09:43:19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Γιασιν Αχμεντ" userId="07563eba-eeea-4114-a572-c048330fc90a" providerId="ADAL" clId="{8B259354-B1A3-439E-BBAD-3922AC7ED606}"/>
    <pc:docChg chg="undo custSel addSld delSld modSld">
      <pc:chgData name="Γιασιν Αχμεντ" userId="07563eba-eeea-4114-a572-c048330fc90a" providerId="ADAL" clId="{8B259354-B1A3-439E-BBAD-3922AC7ED606}" dt="2025-04-14T09:43:19.230" v="849" actId="20577"/>
      <pc:docMkLst>
        <pc:docMk/>
      </pc:docMkLst>
      <pc:sldChg chg="modSp mod">
        <pc:chgData name="Γιασιν Αχμεντ" userId="07563eba-eeea-4114-a572-c048330fc90a" providerId="ADAL" clId="{8B259354-B1A3-439E-BBAD-3922AC7ED606}" dt="2025-04-14T08:36:43.730" v="7" actId="20577"/>
        <pc:sldMkLst>
          <pc:docMk/>
          <pc:sldMk cId="1439327868" sldId="256"/>
        </pc:sldMkLst>
        <pc:spChg chg="mod">
          <ac:chgData name="Γιασιν Αχμεντ" userId="07563eba-eeea-4114-a572-c048330fc90a" providerId="ADAL" clId="{8B259354-B1A3-439E-BBAD-3922AC7ED606}" dt="2025-04-14T08:36:43.730" v="7" actId="20577"/>
          <ac:spMkLst>
            <pc:docMk/>
            <pc:sldMk cId="1439327868" sldId="256"/>
            <ac:spMk id="2" creationId="{7BF977E1-5E25-9B3B-F669-1CE37F374AC5}"/>
          </ac:spMkLst>
        </pc:spChg>
      </pc:sldChg>
      <pc:sldChg chg="new del">
        <pc:chgData name="Γιασιν Αχμεντ" userId="07563eba-eeea-4114-a572-c048330fc90a" providerId="ADAL" clId="{8B259354-B1A3-439E-BBAD-3922AC7ED606}" dt="2025-04-14T09:16:25.711" v="9" actId="680"/>
        <pc:sldMkLst>
          <pc:docMk/>
          <pc:sldMk cId="2249661069" sldId="272"/>
        </pc:sldMkLst>
      </pc:sldChg>
      <pc:sldChg chg="addSp delSp modSp new mod">
        <pc:chgData name="Γιασιν Αχμεντ" userId="07563eba-eeea-4114-a572-c048330fc90a" providerId="ADAL" clId="{8B259354-B1A3-439E-BBAD-3922AC7ED606}" dt="2025-04-14T09:25:28.104" v="473" actId="26606"/>
        <pc:sldMkLst>
          <pc:docMk/>
          <pc:sldMk cId="3425557822" sldId="272"/>
        </pc:sldMkLst>
        <pc:spChg chg="mod">
          <ac:chgData name="Γιασιν Αχμεντ" userId="07563eba-eeea-4114-a572-c048330fc90a" providerId="ADAL" clId="{8B259354-B1A3-439E-BBAD-3922AC7ED606}" dt="2025-04-14T09:17:27.734" v="30" actId="1076"/>
          <ac:spMkLst>
            <pc:docMk/>
            <pc:sldMk cId="3425557822" sldId="272"/>
            <ac:spMk id="2" creationId="{A2E21F94-4792-33C5-7AB1-0910B2A270D0}"/>
          </ac:spMkLst>
        </pc:spChg>
        <pc:spChg chg="del mod">
          <ac:chgData name="Γιασιν Αχμεντ" userId="07563eba-eeea-4114-a572-c048330fc90a" providerId="ADAL" clId="{8B259354-B1A3-439E-BBAD-3922AC7ED606}" dt="2025-04-14T09:25:28.104" v="473" actId="26606"/>
          <ac:spMkLst>
            <pc:docMk/>
            <pc:sldMk cId="3425557822" sldId="272"/>
            <ac:spMk id="3" creationId="{2A1195C8-2052-B069-93DF-5A250B5246C6}"/>
          </ac:spMkLst>
        </pc:spChg>
        <pc:spChg chg="add mod">
          <ac:chgData name="Γιασιν Αχμεντ" userId="07563eba-eeea-4114-a572-c048330fc90a" providerId="ADAL" clId="{8B259354-B1A3-439E-BBAD-3922AC7ED606}" dt="2025-04-14T09:25:16.682" v="472" actId="1076"/>
          <ac:spMkLst>
            <pc:docMk/>
            <pc:sldMk cId="3425557822" sldId="272"/>
            <ac:spMk id="4" creationId="{E9F1B593-A00E-1FA3-40D6-FCDBA5621144}"/>
          </ac:spMkLst>
        </pc:spChg>
        <pc:graphicFrameChg chg="add">
          <ac:chgData name="Γιασιν Αχμεντ" userId="07563eba-eeea-4114-a572-c048330fc90a" providerId="ADAL" clId="{8B259354-B1A3-439E-BBAD-3922AC7ED606}" dt="2025-04-14T09:25:28.104" v="473" actId="26606"/>
          <ac:graphicFrameMkLst>
            <pc:docMk/>
            <pc:sldMk cId="3425557822" sldId="272"/>
            <ac:graphicFrameMk id="6" creationId="{B6C6F4D0-33B7-9D1F-B08E-708479830AEA}"/>
          </ac:graphicFrameMkLst>
        </pc:graphicFrameChg>
      </pc:sldChg>
      <pc:sldChg chg="addSp delSp modSp new mod setBg">
        <pc:chgData name="Γιασιν Αχμεντ" userId="07563eba-eeea-4114-a572-c048330fc90a" providerId="ADAL" clId="{8B259354-B1A3-439E-BBAD-3922AC7ED606}" dt="2025-04-14T09:43:19.230" v="849" actId="20577"/>
        <pc:sldMkLst>
          <pc:docMk/>
          <pc:sldMk cId="3410671314" sldId="273"/>
        </pc:sldMkLst>
        <pc:spChg chg="mod">
          <ac:chgData name="Γιασιν Αχμεντ" userId="07563eba-eeea-4114-a572-c048330fc90a" providerId="ADAL" clId="{8B259354-B1A3-439E-BBAD-3922AC7ED606}" dt="2025-04-14T09:41:28.781" v="846" actId="26606"/>
          <ac:spMkLst>
            <pc:docMk/>
            <pc:sldMk cId="3410671314" sldId="273"/>
            <ac:spMk id="2" creationId="{4559C68B-65A3-C2D6-8079-0254733D3ABC}"/>
          </ac:spMkLst>
        </pc:spChg>
        <pc:spChg chg="del mod">
          <ac:chgData name="Γιασιν Αχμεντ" userId="07563eba-eeea-4114-a572-c048330fc90a" providerId="ADAL" clId="{8B259354-B1A3-439E-BBAD-3922AC7ED606}" dt="2025-04-14T09:41:28.781" v="846" actId="26606"/>
          <ac:spMkLst>
            <pc:docMk/>
            <pc:sldMk cId="3410671314" sldId="273"/>
            <ac:spMk id="3" creationId="{616EC7A4-8708-C7C7-6521-29C32F0136CC}"/>
          </ac:spMkLst>
        </pc:spChg>
        <pc:spChg chg="add">
          <ac:chgData name="Γιασιν Αχμεντ" userId="07563eba-eeea-4114-a572-c048330fc90a" providerId="ADAL" clId="{8B259354-B1A3-439E-BBAD-3922AC7ED606}" dt="2025-04-14T09:41:28.781" v="846" actId="26606"/>
          <ac:spMkLst>
            <pc:docMk/>
            <pc:sldMk cId="3410671314" sldId="273"/>
            <ac:spMk id="9" creationId="{DBDA151C-5770-45E4-AAFF-59E7F403866D}"/>
          </ac:spMkLst>
        </pc:spChg>
        <pc:graphicFrameChg chg="add mod">
          <ac:chgData name="Γιασιν Αχμεντ" userId="07563eba-eeea-4114-a572-c048330fc90a" providerId="ADAL" clId="{8B259354-B1A3-439E-BBAD-3922AC7ED606}" dt="2025-04-14T09:43:19.230" v="849" actId="20577"/>
          <ac:graphicFrameMkLst>
            <pc:docMk/>
            <pc:sldMk cId="3410671314" sldId="273"/>
            <ac:graphicFrameMk id="5" creationId="{DD7A7A83-2479-5870-E32C-329F073130B3}"/>
          </ac:graphicFrameMkLst>
        </pc:graphicFrameChg>
        <pc:cxnChg chg="add">
          <ac:chgData name="Γιασιν Αχμεντ" userId="07563eba-eeea-4114-a572-c048330fc90a" providerId="ADAL" clId="{8B259354-B1A3-439E-BBAD-3922AC7ED606}" dt="2025-04-14T09:41:28.781" v="846" actId="26606"/>
          <ac:cxnSpMkLst>
            <pc:docMk/>
            <pc:sldMk cId="3410671314" sldId="273"/>
            <ac:cxnSpMk id="11" creationId="{05ADA91C-AD52-A530-A898-AD6E69874598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C4C423-E156-413D-8959-D55236AC5F9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F88537-72B0-44AE-A919-39D4CCB6B0D6}">
      <dgm:prSet/>
      <dgm:spPr/>
      <dgm:t>
        <a:bodyPr/>
        <a:lstStyle/>
        <a:p>
          <a:r>
            <a:rPr lang="el-GR" b="1"/>
            <a:t>Πηγή</a:t>
          </a:r>
          <a:r>
            <a:rPr lang="en-US"/>
            <a:t>: </a:t>
          </a:r>
          <a:r>
            <a:rPr lang="el-GR"/>
            <a:t>Πυροσβεστικό Σώμα (58.702 συμβάντα, 2019-2024).</a:t>
          </a:r>
          <a:endParaRPr lang="en-US"/>
        </a:p>
      </dgm:t>
    </dgm:pt>
    <dgm:pt modelId="{B79F3209-966F-48AF-8B13-B4BDCA0A0072}" type="parTrans" cxnId="{46175EA7-FB4E-4181-8BB7-5BE8AF649A8A}">
      <dgm:prSet/>
      <dgm:spPr/>
      <dgm:t>
        <a:bodyPr/>
        <a:lstStyle/>
        <a:p>
          <a:endParaRPr lang="en-US"/>
        </a:p>
      </dgm:t>
    </dgm:pt>
    <dgm:pt modelId="{AB5AF362-2EAE-47B2-9C0A-3E48812DBC64}" type="sibTrans" cxnId="{46175EA7-FB4E-4181-8BB7-5BE8AF649A8A}">
      <dgm:prSet/>
      <dgm:spPr/>
      <dgm:t>
        <a:bodyPr/>
        <a:lstStyle/>
        <a:p>
          <a:endParaRPr lang="en-US"/>
        </a:p>
      </dgm:t>
    </dgm:pt>
    <dgm:pt modelId="{D0BF0938-1811-40C8-8552-158501A949EF}">
      <dgm:prSet/>
      <dgm:spPr/>
      <dgm:t>
        <a:bodyPr/>
        <a:lstStyle/>
        <a:p>
          <a:r>
            <a:rPr lang="el-GR" b="1" dirty="0"/>
            <a:t>Χρονικά Στοιχεία</a:t>
          </a:r>
          <a:r>
            <a:rPr lang="en-US" dirty="0"/>
            <a:t>: </a:t>
          </a:r>
          <a:r>
            <a:rPr lang="el-GR" dirty="0"/>
            <a:t>Ημερομηνία και ώρα έναρξης και κατάσβεσης.</a:t>
          </a:r>
          <a:endParaRPr lang="en-US" dirty="0"/>
        </a:p>
      </dgm:t>
    </dgm:pt>
    <dgm:pt modelId="{8465C56E-3951-4439-A5AD-2ABDD663C56C}" type="parTrans" cxnId="{A4A0FA65-0726-4C3A-982F-D21275C24C62}">
      <dgm:prSet/>
      <dgm:spPr/>
      <dgm:t>
        <a:bodyPr/>
        <a:lstStyle/>
        <a:p>
          <a:endParaRPr lang="en-US"/>
        </a:p>
      </dgm:t>
    </dgm:pt>
    <dgm:pt modelId="{D76F85FA-06EE-4792-B286-F3C5699DAADF}" type="sibTrans" cxnId="{A4A0FA65-0726-4C3A-982F-D21275C24C62}">
      <dgm:prSet/>
      <dgm:spPr/>
      <dgm:t>
        <a:bodyPr/>
        <a:lstStyle/>
        <a:p>
          <a:endParaRPr lang="en-US"/>
        </a:p>
      </dgm:t>
    </dgm:pt>
    <dgm:pt modelId="{C9DCDAB2-3132-40C0-AE3F-8D177A14B479}">
      <dgm:prSet/>
      <dgm:spPr/>
      <dgm:t>
        <a:bodyPr/>
        <a:lstStyle/>
        <a:p>
          <a:r>
            <a:rPr lang="el-GR" b="1"/>
            <a:t>Γεωγραφικά Στοιχεία</a:t>
          </a:r>
          <a:r>
            <a:rPr lang="en-US"/>
            <a:t>: </a:t>
          </a:r>
          <a:r>
            <a:rPr lang="el-GR"/>
            <a:t>Συντεταγμένες, Νόμος, Δήμος, Περιοχή και Διεύθυνση</a:t>
          </a:r>
          <a:endParaRPr lang="en-US"/>
        </a:p>
      </dgm:t>
    </dgm:pt>
    <dgm:pt modelId="{DA061844-7205-47B5-A156-588EF2C695C4}" type="parTrans" cxnId="{A5E65265-CA8F-4EFA-B751-03A0B89A3292}">
      <dgm:prSet/>
      <dgm:spPr/>
      <dgm:t>
        <a:bodyPr/>
        <a:lstStyle/>
        <a:p>
          <a:endParaRPr lang="en-US"/>
        </a:p>
      </dgm:t>
    </dgm:pt>
    <dgm:pt modelId="{06161206-9FD5-4DA8-BF50-1E35E8086709}" type="sibTrans" cxnId="{A5E65265-CA8F-4EFA-B751-03A0B89A3292}">
      <dgm:prSet/>
      <dgm:spPr/>
      <dgm:t>
        <a:bodyPr/>
        <a:lstStyle/>
        <a:p>
          <a:endParaRPr lang="en-US"/>
        </a:p>
      </dgm:t>
    </dgm:pt>
    <dgm:pt modelId="{402D8E27-B63B-4174-B948-41D45C19CE4F}">
      <dgm:prSet/>
      <dgm:spPr/>
      <dgm:t>
        <a:bodyPr/>
        <a:lstStyle/>
        <a:p>
          <a:r>
            <a:rPr lang="el-GR" b="1"/>
            <a:t>Καμμένη Έκταση ανα τύπο</a:t>
          </a:r>
          <a:r>
            <a:rPr lang="en-US"/>
            <a:t>: </a:t>
          </a:r>
          <a:r>
            <a:rPr lang="el-GR"/>
            <a:t>Δάση, Δασική Έκταση, Γεωργικές Εκτάσεις και άλλα.</a:t>
          </a:r>
          <a:endParaRPr lang="en-US"/>
        </a:p>
      </dgm:t>
    </dgm:pt>
    <dgm:pt modelId="{33A4AAA4-1EAE-4B50-9EDF-D4022F2046D5}" type="parTrans" cxnId="{F46AFADC-63C3-4594-B1C0-1331CA677CDC}">
      <dgm:prSet/>
      <dgm:spPr/>
      <dgm:t>
        <a:bodyPr/>
        <a:lstStyle/>
        <a:p>
          <a:endParaRPr lang="en-US"/>
        </a:p>
      </dgm:t>
    </dgm:pt>
    <dgm:pt modelId="{632DDF9C-71E1-43F1-8042-43404FB39FA1}" type="sibTrans" cxnId="{F46AFADC-63C3-4594-B1C0-1331CA677CDC}">
      <dgm:prSet/>
      <dgm:spPr/>
      <dgm:t>
        <a:bodyPr/>
        <a:lstStyle/>
        <a:p>
          <a:endParaRPr lang="en-US"/>
        </a:p>
      </dgm:t>
    </dgm:pt>
    <dgm:pt modelId="{5CDFE65B-8580-4DF2-AF2F-771B6F1936E4}">
      <dgm:prSet/>
      <dgm:spPr/>
      <dgm:t>
        <a:bodyPr/>
        <a:lstStyle/>
        <a:p>
          <a:r>
            <a:rPr lang="el-GR" b="1"/>
            <a:t>Δυνάμεις καταστολής</a:t>
          </a:r>
          <a:r>
            <a:rPr lang="en-US"/>
            <a:t>: </a:t>
          </a:r>
          <a:r>
            <a:rPr lang="el-GR"/>
            <a:t>Προσωπικό (στρατός, πυροσ. σώμα), Οχήματα (υπηρεσιακα, πυροσ) και Εναέρια (ελικόπτερα, </a:t>
          </a:r>
          <a:r>
            <a:rPr lang="en-US"/>
            <a:t>drones)</a:t>
          </a:r>
        </a:p>
      </dgm:t>
    </dgm:pt>
    <dgm:pt modelId="{10BAF58E-92DB-47BA-A96A-135DEEBB8A80}" type="parTrans" cxnId="{2410DF99-756C-4942-B68E-65C15B40E868}">
      <dgm:prSet/>
      <dgm:spPr/>
      <dgm:t>
        <a:bodyPr/>
        <a:lstStyle/>
        <a:p>
          <a:endParaRPr lang="en-US"/>
        </a:p>
      </dgm:t>
    </dgm:pt>
    <dgm:pt modelId="{6EA4A96A-D737-4212-88C6-EB7A1938A904}" type="sibTrans" cxnId="{2410DF99-756C-4942-B68E-65C15B40E868}">
      <dgm:prSet/>
      <dgm:spPr/>
      <dgm:t>
        <a:bodyPr/>
        <a:lstStyle/>
        <a:p>
          <a:endParaRPr lang="en-US"/>
        </a:p>
      </dgm:t>
    </dgm:pt>
    <dgm:pt modelId="{6D55B8F7-9BE3-402C-A180-1E7E1F259F46}" type="pres">
      <dgm:prSet presAssocID="{B1C4C423-E156-413D-8959-D55236AC5F9B}" presName="vert0" presStyleCnt="0">
        <dgm:presLayoutVars>
          <dgm:dir/>
          <dgm:animOne val="branch"/>
          <dgm:animLvl val="lvl"/>
        </dgm:presLayoutVars>
      </dgm:prSet>
      <dgm:spPr/>
    </dgm:pt>
    <dgm:pt modelId="{44B254DA-2C41-48D1-9752-DF303C70C55C}" type="pres">
      <dgm:prSet presAssocID="{8DF88537-72B0-44AE-A919-39D4CCB6B0D6}" presName="thickLine" presStyleLbl="alignNode1" presStyleIdx="0" presStyleCnt="5"/>
      <dgm:spPr/>
    </dgm:pt>
    <dgm:pt modelId="{B2C16393-0C90-4E6A-8BF9-B43A5C3CBB06}" type="pres">
      <dgm:prSet presAssocID="{8DF88537-72B0-44AE-A919-39D4CCB6B0D6}" presName="horz1" presStyleCnt="0"/>
      <dgm:spPr/>
    </dgm:pt>
    <dgm:pt modelId="{1E9BDB5A-4B79-4E83-8420-28E11B8F41D4}" type="pres">
      <dgm:prSet presAssocID="{8DF88537-72B0-44AE-A919-39D4CCB6B0D6}" presName="tx1" presStyleLbl="revTx" presStyleIdx="0" presStyleCnt="5"/>
      <dgm:spPr/>
    </dgm:pt>
    <dgm:pt modelId="{ED5E14C7-8530-4766-BF4D-9F314F2F0418}" type="pres">
      <dgm:prSet presAssocID="{8DF88537-72B0-44AE-A919-39D4CCB6B0D6}" presName="vert1" presStyleCnt="0"/>
      <dgm:spPr/>
    </dgm:pt>
    <dgm:pt modelId="{ABD36D5B-7120-4EEA-9DAC-509AD14D1F48}" type="pres">
      <dgm:prSet presAssocID="{D0BF0938-1811-40C8-8552-158501A949EF}" presName="thickLine" presStyleLbl="alignNode1" presStyleIdx="1" presStyleCnt="5"/>
      <dgm:spPr/>
    </dgm:pt>
    <dgm:pt modelId="{ACF4F660-BE1E-4E54-A537-90E4B92253E9}" type="pres">
      <dgm:prSet presAssocID="{D0BF0938-1811-40C8-8552-158501A949EF}" presName="horz1" presStyleCnt="0"/>
      <dgm:spPr/>
    </dgm:pt>
    <dgm:pt modelId="{30F3CC02-AD70-48A5-A6AE-A59F44DD0051}" type="pres">
      <dgm:prSet presAssocID="{D0BF0938-1811-40C8-8552-158501A949EF}" presName="tx1" presStyleLbl="revTx" presStyleIdx="1" presStyleCnt="5"/>
      <dgm:spPr/>
    </dgm:pt>
    <dgm:pt modelId="{FFBB3904-ADE2-4399-9338-6027FC50BDE8}" type="pres">
      <dgm:prSet presAssocID="{D0BF0938-1811-40C8-8552-158501A949EF}" presName="vert1" presStyleCnt="0"/>
      <dgm:spPr/>
    </dgm:pt>
    <dgm:pt modelId="{4779BD48-6D15-42FE-9482-F8BB7ED19CB5}" type="pres">
      <dgm:prSet presAssocID="{C9DCDAB2-3132-40C0-AE3F-8D177A14B479}" presName="thickLine" presStyleLbl="alignNode1" presStyleIdx="2" presStyleCnt="5"/>
      <dgm:spPr/>
    </dgm:pt>
    <dgm:pt modelId="{E2512427-BE9B-4CA0-8ECF-7E0957E7BCE4}" type="pres">
      <dgm:prSet presAssocID="{C9DCDAB2-3132-40C0-AE3F-8D177A14B479}" presName="horz1" presStyleCnt="0"/>
      <dgm:spPr/>
    </dgm:pt>
    <dgm:pt modelId="{0CBEA238-F3AB-4FFA-A862-FEC4CFAA944F}" type="pres">
      <dgm:prSet presAssocID="{C9DCDAB2-3132-40C0-AE3F-8D177A14B479}" presName="tx1" presStyleLbl="revTx" presStyleIdx="2" presStyleCnt="5"/>
      <dgm:spPr/>
    </dgm:pt>
    <dgm:pt modelId="{BAA8AF51-5D70-46DF-9CFE-A03B27CE3136}" type="pres">
      <dgm:prSet presAssocID="{C9DCDAB2-3132-40C0-AE3F-8D177A14B479}" presName="vert1" presStyleCnt="0"/>
      <dgm:spPr/>
    </dgm:pt>
    <dgm:pt modelId="{6204F95D-A5FC-43EE-BC2C-8EB3C06BF7D4}" type="pres">
      <dgm:prSet presAssocID="{402D8E27-B63B-4174-B948-41D45C19CE4F}" presName="thickLine" presStyleLbl="alignNode1" presStyleIdx="3" presStyleCnt="5"/>
      <dgm:spPr/>
    </dgm:pt>
    <dgm:pt modelId="{8E686767-E35C-4A4F-B4DF-B85AF2291FEF}" type="pres">
      <dgm:prSet presAssocID="{402D8E27-B63B-4174-B948-41D45C19CE4F}" presName="horz1" presStyleCnt="0"/>
      <dgm:spPr/>
    </dgm:pt>
    <dgm:pt modelId="{84DD514E-5C9B-4F07-8257-DE592C6949AC}" type="pres">
      <dgm:prSet presAssocID="{402D8E27-B63B-4174-B948-41D45C19CE4F}" presName="tx1" presStyleLbl="revTx" presStyleIdx="3" presStyleCnt="5"/>
      <dgm:spPr/>
    </dgm:pt>
    <dgm:pt modelId="{62E3B758-E4C3-48E9-8C26-7E07B4AA4CD5}" type="pres">
      <dgm:prSet presAssocID="{402D8E27-B63B-4174-B948-41D45C19CE4F}" presName="vert1" presStyleCnt="0"/>
      <dgm:spPr/>
    </dgm:pt>
    <dgm:pt modelId="{5EEF9897-AE05-4D72-8923-8F20E5CC61A7}" type="pres">
      <dgm:prSet presAssocID="{5CDFE65B-8580-4DF2-AF2F-771B6F1936E4}" presName="thickLine" presStyleLbl="alignNode1" presStyleIdx="4" presStyleCnt="5"/>
      <dgm:spPr/>
    </dgm:pt>
    <dgm:pt modelId="{3F9D1005-2CE6-4C97-B529-73F573165CA0}" type="pres">
      <dgm:prSet presAssocID="{5CDFE65B-8580-4DF2-AF2F-771B6F1936E4}" presName="horz1" presStyleCnt="0"/>
      <dgm:spPr/>
    </dgm:pt>
    <dgm:pt modelId="{DEBB5058-C771-40C9-BEB8-A6E1DF849705}" type="pres">
      <dgm:prSet presAssocID="{5CDFE65B-8580-4DF2-AF2F-771B6F1936E4}" presName="tx1" presStyleLbl="revTx" presStyleIdx="4" presStyleCnt="5"/>
      <dgm:spPr/>
    </dgm:pt>
    <dgm:pt modelId="{7F21BF42-C614-4274-89D8-BDE13A7C3B61}" type="pres">
      <dgm:prSet presAssocID="{5CDFE65B-8580-4DF2-AF2F-771B6F1936E4}" presName="vert1" presStyleCnt="0"/>
      <dgm:spPr/>
    </dgm:pt>
  </dgm:ptLst>
  <dgm:cxnLst>
    <dgm:cxn modelId="{F92F6D21-768C-42AA-929E-59ABEC66935B}" type="presOf" srcId="{5CDFE65B-8580-4DF2-AF2F-771B6F1936E4}" destId="{DEBB5058-C771-40C9-BEB8-A6E1DF849705}" srcOrd="0" destOrd="0" presId="urn:microsoft.com/office/officeart/2008/layout/LinedList"/>
    <dgm:cxn modelId="{C08CC437-1CCF-43F1-9FFA-674CF4AF4BF8}" type="presOf" srcId="{D0BF0938-1811-40C8-8552-158501A949EF}" destId="{30F3CC02-AD70-48A5-A6AE-A59F44DD0051}" srcOrd="0" destOrd="0" presId="urn:microsoft.com/office/officeart/2008/layout/LinedList"/>
    <dgm:cxn modelId="{E3DBDD61-47D7-453B-8489-532373D2C49D}" type="presOf" srcId="{8DF88537-72B0-44AE-A919-39D4CCB6B0D6}" destId="{1E9BDB5A-4B79-4E83-8420-28E11B8F41D4}" srcOrd="0" destOrd="0" presId="urn:microsoft.com/office/officeart/2008/layout/LinedList"/>
    <dgm:cxn modelId="{A5E65265-CA8F-4EFA-B751-03A0B89A3292}" srcId="{B1C4C423-E156-413D-8959-D55236AC5F9B}" destId="{C9DCDAB2-3132-40C0-AE3F-8D177A14B479}" srcOrd="2" destOrd="0" parTransId="{DA061844-7205-47B5-A156-588EF2C695C4}" sibTransId="{06161206-9FD5-4DA8-BF50-1E35E8086709}"/>
    <dgm:cxn modelId="{A4A0FA65-0726-4C3A-982F-D21275C24C62}" srcId="{B1C4C423-E156-413D-8959-D55236AC5F9B}" destId="{D0BF0938-1811-40C8-8552-158501A949EF}" srcOrd="1" destOrd="0" parTransId="{8465C56E-3951-4439-A5AD-2ABDD663C56C}" sibTransId="{D76F85FA-06EE-4792-B286-F3C5699DAADF}"/>
    <dgm:cxn modelId="{2410DF99-756C-4942-B68E-65C15B40E868}" srcId="{B1C4C423-E156-413D-8959-D55236AC5F9B}" destId="{5CDFE65B-8580-4DF2-AF2F-771B6F1936E4}" srcOrd="4" destOrd="0" parTransId="{10BAF58E-92DB-47BA-A96A-135DEEBB8A80}" sibTransId="{6EA4A96A-D737-4212-88C6-EB7A1938A904}"/>
    <dgm:cxn modelId="{46175EA7-FB4E-4181-8BB7-5BE8AF649A8A}" srcId="{B1C4C423-E156-413D-8959-D55236AC5F9B}" destId="{8DF88537-72B0-44AE-A919-39D4CCB6B0D6}" srcOrd="0" destOrd="0" parTransId="{B79F3209-966F-48AF-8B13-B4BDCA0A0072}" sibTransId="{AB5AF362-2EAE-47B2-9C0A-3E48812DBC64}"/>
    <dgm:cxn modelId="{34A7BDB3-253A-4854-BD0E-473A8232705F}" type="presOf" srcId="{B1C4C423-E156-413D-8959-D55236AC5F9B}" destId="{6D55B8F7-9BE3-402C-A180-1E7E1F259F46}" srcOrd="0" destOrd="0" presId="urn:microsoft.com/office/officeart/2008/layout/LinedList"/>
    <dgm:cxn modelId="{D75D5EB4-C26A-4DEE-88F0-C7D5FA1DE404}" type="presOf" srcId="{C9DCDAB2-3132-40C0-AE3F-8D177A14B479}" destId="{0CBEA238-F3AB-4FFA-A862-FEC4CFAA944F}" srcOrd="0" destOrd="0" presId="urn:microsoft.com/office/officeart/2008/layout/LinedList"/>
    <dgm:cxn modelId="{F46AFADC-63C3-4594-B1C0-1331CA677CDC}" srcId="{B1C4C423-E156-413D-8959-D55236AC5F9B}" destId="{402D8E27-B63B-4174-B948-41D45C19CE4F}" srcOrd="3" destOrd="0" parTransId="{33A4AAA4-1EAE-4B50-9EDF-D4022F2046D5}" sibTransId="{632DDF9C-71E1-43F1-8042-43404FB39FA1}"/>
    <dgm:cxn modelId="{89D542E4-4419-4248-B347-7298BED1CEFC}" type="presOf" srcId="{402D8E27-B63B-4174-B948-41D45C19CE4F}" destId="{84DD514E-5C9B-4F07-8257-DE592C6949AC}" srcOrd="0" destOrd="0" presId="urn:microsoft.com/office/officeart/2008/layout/LinedList"/>
    <dgm:cxn modelId="{16772181-9A38-400F-9A77-1048D6744536}" type="presParOf" srcId="{6D55B8F7-9BE3-402C-A180-1E7E1F259F46}" destId="{44B254DA-2C41-48D1-9752-DF303C70C55C}" srcOrd="0" destOrd="0" presId="urn:microsoft.com/office/officeart/2008/layout/LinedList"/>
    <dgm:cxn modelId="{04E8FA91-42D7-4066-ABEF-9BB0393B45DF}" type="presParOf" srcId="{6D55B8F7-9BE3-402C-A180-1E7E1F259F46}" destId="{B2C16393-0C90-4E6A-8BF9-B43A5C3CBB06}" srcOrd="1" destOrd="0" presId="urn:microsoft.com/office/officeart/2008/layout/LinedList"/>
    <dgm:cxn modelId="{44116896-B3B3-4FFE-8D85-0C9740E9C5A0}" type="presParOf" srcId="{B2C16393-0C90-4E6A-8BF9-B43A5C3CBB06}" destId="{1E9BDB5A-4B79-4E83-8420-28E11B8F41D4}" srcOrd="0" destOrd="0" presId="urn:microsoft.com/office/officeart/2008/layout/LinedList"/>
    <dgm:cxn modelId="{D4712052-E1B7-4555-89A9-78B7F6BB75FF}" type="presParOf" srcId="{B2C16393-0C90-4E6A-8BF9-B43A5C3CBB06}" destId="{ED5E14C7-8530-4766-BF4D-9F314F2F0418}" srcOrd="1" destOrd="0" presId="urn:microsoft.com/office/officeart/2008/layout/LinedList"/>
    <dgm:cxn modelId="{67A5F2CC-4491-454C-BF93-3E38291849D8}" type="presParOf" srcId="{6D55B8F7-9BE3-402C-A180-1E7E1F259F46}" destId="{ABD36D5B-7120-4EEA-9DAC-509AD14D1F48}" srcOrd="2" destOrd="0" presId="urn:microsoft.com/office/officeart/2008/layout/LinedList"/>
    <dgm:cxn modelId="{3747E1BC-F1E2-45D0-B97A-3425BF88261C}" type="presParOf" srcId="{6D55B8F7-9BE3-402C-A180-1E7E1F259F46}" destId="{ACF4F660-BE1E-4E54-A537-90E4B92253E9}" srcOrd="3" destOrd="0" presId="urn:microsoft.com/office/officeart/2008/layout/LinedList"/>
    <dgm:cxn modelId="{C344B1CA-D816-4A95-AEEC-57CF6C246F9D}" type="presParOf" srcId="{ACF4F660-BE1E-4E54-A537-90E4B92253E9}" destId="{30F3CC02-AD70-48A5-A6AE-A59F44DD0051}" srcOrd="0" destOrd="0" presId="urn:microsoft.com/office/officeart/2008/layout/LinedList"/>
    <dgm:cxn modelId="{DCEE7B51-B78E-46C6-8C0D-511C64709FD5}" type="presParOf" srcId="{ACF4F660-BE1E-4E54-A537-90E4B92253E9}" destId="{FFBB3904-ADE2-4399-9338-6027FC50BDE8}" srcOrd="1" destOrd="0" presId="urn:microsoft.com/office/officeart/2008/layout/LinedList"/>
    <dgm:cxn modelId="{DDA48646-AE39-40BA-8A9E-3164D9ABCAA7}" type="presParOf" srcId="{6D55B8F7-9BE3-402C-A180-1E7E1F259F46}" destId="{4779BD48-6D15-42FE-9482-F8BB7ED19CB5}" srcOrd="4" destOrd="0" presId="urn:microsoft.com/office/officeart/2008/layout/LinedList"/>
    <dgm:cxn modelId="{F9F10040-465E-496B-97C6-2732A6495C8E}" type="presParOf" srcId="{6D55B8F7-9BE3-402C-A180-1E7E1F259F46}" destId="{E2512427-BE9B-4CA0-8ECF-7E0957E7BCE4}" srcOrd="5" destOrd="0" presId="urn:microsoft.com/office/officeart/2008/layout/LinedList"/>
    <dgm:cxn modelId="{7DCE5E0B-DDD3-4A69-9A4F-085A5D2A7968}" type="presParOf" srcId="{E2512427-BE9B-4CA0-8ECF-7E0957E7BCE4}" destId="{0CBEA238-F3AB-4FFA-A862-FEC4CFAA944F}" srcOrd="0" destOrd="0" presId="urn:microsoft.com/office/officeart/2008/layout/LinedList"/>
    <dgm:cxn modelId="{B66255B7-6E8B-401D-ACAB-85BEEADF38D2}" type="presParOf" srcId="{E2512427-BE9B-4CA0-8ECF-7E0957E7BCE4}" destId="{BAA8AF51-5D70-46DF-9CFE-A03B27CE3136}" srcOrd="1" destOrd="0" presId="urn:microsoft.com/office/officeart/2008/layout/LinedList"/>
    <dgm:cxn modelId="{190E93FD-CBB3-4DC4-BB21-B78A48171DFC}" type="presParOf" srcId="{6D55B8F7-9BE3-402C-A180-1E7E1F259F46}" destId="{6204F95D-A5FC-43EE-BC2C-8EB3C06BF7D4}" srcOrd="6" destOrd="0" presId="urn:microsoft.com/office/officeart/2008/layout/LinedList"/>
    <dgm:cxn modelId="{F14339A3-0450-45DB-B3AE-3A7F63E93965}" type="presParOf" srcId="{6D55B8F7-9BE3-402C-A180-1E7E1F259F46}" destId="{8E686767-E35C-4A4F-B4DF-B85AF2291FEF}" srcOrd="7" destOrd="0" presId="urn:microsoft.com/office/officeart/2008/layout/LinedList"/>
    <dgm:cxn modelId="{AB6D9490-6395-462D-9851-8CDF047F79DE}" type="presParOf" srcId="{8E686767-E35C-4A4F-B4DF-B85AF2291FEF}" destId="{84DD514E-5C9B-4F07-8257-DE592C6949AC}" srcOrd="0" destOrd="0" presId="urn:microsoft.com/office/officeart/2008/layout/LinedList"/>
    <dgm:cxn modelId="{BC3FF82A-314E-46A6-A184-5704EE1CC4F1}" type="presParOf" srcId="{8E686767-E35C-4A4F-B4DF-B85AF2291FEF}" destId="{62E3B758-E4C3-48E9-8C26-7E07B4AA4CD5}" srcOrd="1" destOrd="0" presId="urn:microsoft.com/office/officeart/2008/layout/LinedList"/>
    <dgm:cxn modelId="{060F1DED-1C41-4848-98E4-F0FF4E20121C}" type="presParOf" srcId="{6D55B8F7-9BE3-402C-A180-1E7E1F259F46}" destId="{5EEF9897-AE05-4D72-8923-8F20E5CC61A7}" srcOrd="8" destOrd="0" presId="urn:microsoft.com/office/officeart/2008/layout/LinedList"/>
    <dgm:cxn modelId="{36031548-71D0-48AA-8117-56C9250D4E50}" type="presParOf" srcId="{6D55B8F7-9BE3-402C-A180-1E7E1F259F46}" destId="{3F9D1005-2CE6-4C97-B529-73F573165CA0}" srcOrd="9" destOrd="0" presId="urn:microsoft.com/office/officeart/2008/layout/LinedList"/>
    <dgm:cxn modelId="{492F7785-A1BF-4E91-9BAE-0AE4DDC8719F}" type="presParOf" srcId="{3F9D1005-2CE6-4C97-B529-73F573165CA0}" destId="{DEBB5058-C771-40C9-BEB8-A6E1DF849705}" srcOrd="0" destOrd="0" presId="urn:microsoft.com/office/officeart/2008/layout/LinedList"/>
    <dgm:cxn modelId="{7050DEE6-4A7D-41EF-BC30-FF2859123F70}" type="presParOf" srcId="{3F9D1005-2CE6-4C97-B529-73F573165CA0}" destId="{7F21BF42-C614-4274-89D8-BDE13A7C3B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7E4E2-2E30-48AB-A6B1-0C207A9378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5986C-B2AD-4528-89F9-1B6F8323A453}">
      <dgm:prSet custT="1"/>
      <dgm:spPr/>
      <dgm:t>
        <a:bodyPr/>
        <a:lstStyle/>
        <a:p>
          <a:r>
            <a:rPr lang="el-GR" sz="2800" dirty="0"/>
            <a:t>Χρονικές Πληροφορίες</a:t>
          </a:r>
          <a:r>
            <a:rPr lang="en-US" sz="2800" dirty="0"/>
            <a:t>: </a:t>
          </a:r>
          <a:r>
            <a:rPr lang="el-GR" sz="2800" dirty="0"/>
            <a:t>ώρα έναρξης, μήνα έναρξης</a:t>
          </a:r>
          <a:r>
            <a:rPr lang="en-US" sz="2800" dirty="0"/>
            <a:t>, </a:t>
          </a:r>
          <a:r>
            <a:rPr lang="el-GR" sz="2800" dirty="0"/>
            <a:t>εποχή</a:t>
          </a:r>
          <a:r>
            <a:rPr lang="en-US" sz="2800" dirty="0"/>
            <a:t> </a:t>
          </a:r>
          <a:r>
            <a:rPr lang="el-GR" sz="2800" dirty="0"/>
            <a:t>και δειάρκεια πυρκαγιάς σε ώρες.</a:t>
          </a:r>
          <a:endParaRPr lang="en-US" sz="2800" dirty="0"/>
        </a:p>
      </dgm:t>
    </dgm:pt>
    <dgm:pt modelId="{EDCF708E-BD24-4BA5-98B4-145AE306C01F}" type="parTrans" cxnId="{77222AFC-6AD5-4F0B-ACB2-E091C37D67BF}">
      <dgm:prSet/>
      <dgm:spPr/>
      <dgm:t>
        <a:bodyPr/>
        <a:lstStyle/>
        <a:p>
          <a:endParaRPr lang="en-US"/>
        </a:p>
      </dgm:t>
    </dgm:pt>
    <dgm:pt modelId="{8E493127-6F50-480E-A6C9-BFAB026DCC57}" type="sibTrans" cxnId="{77222AFC-6AD5-4F0B-ACB2-E091C37D67BF}">
      <dgm:prSet/>
      <dgm:spPr/>
      <dgm:t>
        <a:bodyPr/>
        <a:lstStyle/>
        <a:p>
          <a:endParaRPr lang="en-US"/>
        </a:p>
      </dgm:t>
    </dgm:pt>
    <dgm:pt modelId="{EFCA7491-639B-442A-83FC-C315A175B33C}">
      <dgm:prSet custT="1"/>
      <dgm:spPr/>
      <dgm:t>
        <a:bodyPr/>
        <a:lstStyle/>
        <a:p>
          <a:r>
            <a:rPr lang="el-GR" sz="2800" dirty="0"/>
            <a:t>Ποσοτικοποίησης πόρων καταστολής</a:t>
          </a:r>
          <a:r>
            <a:rPr lang="en-US" sz="2800" dirty="0"/>
            <a:t>: </a:t>
          </a:r>
          <a:r>
            <a:rPr lang="el-GR" sz="2800" dirty="0"/>
            <a:t>συνολικό αριθμό ανθρώπινου προσωπικού και σύνολο </a:t>
          </a:r>
          <a:r>
            <a:rPr lang="en-US" sz="2800" dirty="0"/>
            <a:t>deployed</a:t>
          </a:r>
          <a:r>
            <a:rPr lang="el-GR" sz="2800" dirty="0"/>
            <a:t> εναέριων</a:t>
          </a:r>
          <a:r>
            <a:rPr lang="en-US" sz="3300" dirty="0"/>
            <a:t>.</a:t>
          </a:r>
        </a:p>
      </dgm:t>
    </dgm:pt>
    <dgm:pt modelId="{C1E2462A-FC2D-46B9-9D85-EFAF7DB59225}" type="parTrans" cxnId="{283FFAFC-0A20-42AE-8561-E0F8D696D9E8}">
      <dgm:prSet/>
      <dgm:spPr/>
      <dgm:t>
        <a:bodyPr/>
        <a:lstStyle/>
        <a:p>
          <a:endParaRPr lang="en-US"/>
        </a:p>
      </dgm:t>
    </dgm:pt>
    <dgm:pt modelId="{783733EE-4178-4A5C-B5F4-0C88BB639651}" type="sibTrans" cxnId="{283FFAFC-0A20-42AE-8561-E0F8D696D9E8}">
      <dgm:prSet/>
      <dgm:spPr/>
      <dgm:t>
        <a:bodyPr/>
        <a:lstStyle/>
        <a:p>
          <a:endParaRPr lang="en-US"/>
        </a:p>
      </dgm:t>
    </dgm:pt>
    <dgm:pt modelId="{DC872414-550B-416B-B4E6-CC1BDB8D1DDC}">
      <dgm:prSet custT="1"/>
      <dgm:spPr/>
      <dgm:t>
        <a:bodyPr/>
        <a:lstStyle/>
        <a:p>
          <a:r>
            <a:rPr lang="el-GR" sz="2800" dirty="0"/>
            <a:t>Ποσοτικοποίηση μέγεθος πυρκαγιάς</a:t>
          </a:r>
          <a:r>
            <a:rPr lang="en-US" sz="2800" dirty="0"/>
            <a:t>: </a:t>
          </a:r>
          <a:r>
            <a:rPr lang="el-GR" sz="2800" dirty="0"/>
            <a:t> Σύνολο καμμένης έκτασης.</a:t>
          </a:r>
          <a:endParaRPr lang="en-US" sz="2800" dirty="0"/>
        </a:p>
      </dgm:t>
    </dgm:pt>
    <dgm:pt modelId="{AC1F3377-7619-494F-912A-24B55D916A12}" type="parTrans" cxnId="{A637A8A4-AE6E-4564-A8D5-2531944F6AA4}">
      <dgm:prSet/>
      <dgm:spPr/>
      <dgm:t>
        <a:bodyPr/>
        <a:lstStyle/>
        <a:p>
          <a:endParaRPr lang="en-US"/>
        </a:p>
      </dgm:t>
    </dgm:pt>
    <dgm:pt modelId="{26D81E09-C8D1-4760-8B05-58FAA68EF22C}" type="sibTrans" cxnId="{A637A8A4-AE6E-4564-A8D5-2531944F6AA4}">
      <dgm:prSet/>
      <dgm:spPr/>
      <dgm:t>
        <a:bodyPr/>
        <a:lstStyle/>
        <a:p>
          <a:endParaRPr lang="en-US"/>
        </a:p>
      </dgm:t>
    </dgm:pt>
    <dgm:pt modelId="{D93E67B1-1CC8-4486-A614-7714050B5C63}" type="pres">
      <dgm:prSet presAssocID="{CA47E4E2-2E30-48AB-A6B1-0C207A93782E}" presName="vert0" presStyleCnt="0">
        <dgm:presLayoutVars>
          <dgm:dir/>
          <dgm:animOne val="branch"/>
          <dgm:animLvl val="lvl"/>
        </dgm:presLayoutVars>
      </dgm:prSet>
      <dgm:spPr/>
    </dgm:pt>
    <dgm:pt modelId="{75E60CD3-ED8F-4CFB-995D-738DD914492A}" type="pres">
      <dgm:prSet presAssocID="{A225986C-B2AD-4528-89F9-1B6F8323A453}" presName="thickLine" presStyleLbl="alignNode1" presStyleIdx="0" presStyleCnt="3"/>
      <dgm:spPr/>
    </dgm:pt>
    <dgm:pt modelId="{E0D472F3-DF70-46C4-BBB5-D8230A6C819E}" type="pres">
      <dgm:prSet presAssocID="{A225986C-B2AD-4528-89F9-1B6F8323A453}" presName="horz1" presStyleCnt="0"/>
      <dgm:spPr/>
    </dgm:pt>
    <dgm:pt modelId="{435BACB9-652C-45FA-8CF0-D41980141645}" type="pres">
      <dgm:prSet presAssocID="{A225986C-B2AD-4528-89F9-1B6F8323A453}" presName="tx1" presStyleLbl="revTx" presStyleIdx="0" presStyleCnt="3"/>
      <dgm:spPr/>
    </dgm:pt>
    <dgm:pt modelId="{E6506D38-4CC2-43DB-A994-27AE203C5D3E}" type="pres">
      <dgm:prSet presAssocID="{A225986C-B2AD-4528-89F9-1B6F8323A453}" presName="vert1" presStyleCnt="0"/>
      <dgm:spPr/>
    </dgm:pt>
    <dgm:pt modelId="{D4CDEC24-AA13-4236-BADB-B2758DE30475}" type="pres">
      <dgm:prSet presAssocID="{EFCA7491-639B-442A-83FC-C315A175B33C}" presName="thickLine" presStyleLbl="alignNode1" presStyleIdx="1" presStyleCnt="3"/>
      <dgm:spPr/>
    </dgm:pt>
    <dgm:pt modelId="{6A0A4666-A179-45C2-BAFA-48877F6B9089}" type="pres">
      <dgm:prSet presAssocID="{EFCA7491-639B-442A-83FC-C315A175B33C}" presName="horz1" presStyleCnt="0"/>
      <dgm:spPr/>
    </dgm:pt>
    <dgm:pt modelId="{5C463EA7-740E-48DF-A4E7-DC20ECBE673B}" type="pres">
      <dgm:prSet presAssocID="{EFCA7491-639B-442A-83FC-C315A175B33C}" presName="tx1" presStyleLbl="revTx" presStyleIdx="1" presStyleCnt="3"/>
      <dgm:spPr/>
    </dgm:pt>
    <dgm:pt modelId="{A308B9CC-3A85-4146-8A66-325DC30BCBB3}" type="pres">
      <dgm:prSet presAssocID="{EFCA7491-639B-442A-83FC-C315A175B33C}" presName="vert1" presStyleCnt="0"/>
      <dgm:spPr/>
    </dgm:pt>
    <dgm:pt modelId="{0FD22A5E-2B75-4DE3-A35E-80D3DB3AB9FA}" type="pres">
      <dgm:prSet presAssocID="{DC872414-550B-416B-B4E6-CC1BDB8D1DDC}" presName="thickLine" presStyleLbl="alignNode1" presStyleIdx="2" presStyleCnt="3"/>
      <dgm:spPr/>
    </dgm:pt>
    <dgm:pt modelId="{7C82CD75-0CF7-4EAA-92A2-C16E3A4291CF}" type="pres">
      <dgm:prSet presAssocID="{DC872414-550B-416B-B4E6-CC1BDB8D1DDC}" presName="horz1" presStyleCnt="0"/>
      <dgm:spPr/>
    </dgm:pt>
    <dgm:pt modelId="{18F1E138-3200-4FE3-A944-62C7C1D444F4}" type="pres">
      <dgm:prSet presAssocID="{DC872414-550B-416B-B4E6-CC1BDB8D1DDC}" presName="tx1" presStyleLbl="revTx" presStyleIdx="2" presStyleCnt="3"/>
      <dgm:spPr/>
    </dgm:pt>
    <dgm:pt modelId="{EF7EC5F6-4E53-4812-8F25-9C7CB0E9F30B}" type="pres">
      <dgm:prSet presAssocID="{DC872414-550B-416B-B4E6-CC1BDB8D1DDC}" presName="vert1" presStyleCnt="0"/>
      <dgm:spPr/>
    </dgm:pt>
  </dgm:ptLst>
  <dgm:cxnLst>
    <dgm:cxn modelId="{BEC34E70-D0AA-421A-804B-D19E50C3D618}" type="presOf" srcId="{A225986C-B2AD-4528-89F9-1B6F8323A453}" destId="{435BACB9-652C-45FA-8CF0-D41980141645}" srcOrd="0" destOrd="0" presId="urn:microsoft.com/office/officeart/2008/layout/LinedList"/>
    <dgm:cxn modelId="{7DBBC67A-495D-476D-B1A9-BB6EE3604EDE}" type="presOf" srcId="{DC872414-550B-416B-B4E6-CC1BDB8D1DDC}" destId="{18F1E138-3200-4FE3-A944-62C7C1D444F4}" srcOrd="0" destOrd="0" presId="urn:microsoft.com/office/officeart/2008/layout/LinedList"/>
    <dgm:cxn modelId="{A637A8A4-AE6E-4564-A8D5-2531944F6AA4}" srcId="{CA47E4E2-2E30-48AB-A6B1-0C207A93782E}" destId="{DC872414-550B-416B-B4E6-CC1BDB8D1DDC}" srcOrd="2" destOrd="0" parTransId="{AC1F3377-7619-494F-912A-24B55D916A12}" sibTransId="{26D81E09-C8D1-4760-8B05-58FAA68EF22C}"/>
    <dgm:cxn modelId="{FCB3BCDB-7CD5-49FA-96D6-66CB1EC2FEF6}" type="presOf" srcId="{EFCA7491-639B-442A-83FC-C315A175B33C}" destId="{5C463EA7-740E-48DF-A4E7-DC20ECBE673B}" srcOrd="0" destOrd="0" presId="urn:microsoft.com/office/officeart/2008/layout/LinedList"/>
    <dgm:cxn modelId="{ABBA59F0-5A51-4810-9DC4-959B434E1634}" type="presOf" srcId="{CA47E4E2-2E30-48AB-A6B1-0C207A93782E}" destId="{D93E67B1-1CC8-4486-A614-7714050B5C63}" srcOrd="0" destOrd="0" presId="urn:microsoft.com/office/officeart/2008/layout/LinedList"/>
    <dgm:cxn modelId="{77222AFC-6AD5-4F0B-ACB2-E091C37D67BF}" srcId="{CA47E4E2-2E30-48AB-A6B1-0C207A93782E}" destId="{A225986C-B2AD-4528-89F9-1B6F8323A453}" srcOrd="0" destOrd="0" parTransId="{EDCF708E-BD24-4BA5-98B4-145AE306C01F}" sibTransId="{8E493127-6F50-480E-A6C9-BFAB026DCC57}"/>
    <dgm:cxn modelId="{283FFAFC-0A20-42AE-8561-E0F8D696D9E8}" srcId="{CA47E4E2-2E30-48AB-A6B1-0C207A93782E}" destId="{EFCA7491-639B-442A-83FC-C315A175B33C}" srcOrd="1" destOrd="0" parTransId="{C1E2462A-FC2D-46B9-9D85-EFAF7DB59225}" sibTransId="{783733EE-4178-4A5C-B5F4-0C88BB639651}"/>
    <dgm:cxn modelId="{C9010E5D-4499-438E-9939-1FDDB9BB2F05}" type="presParOf" srcId="{D93E67B1-1CC8-4486-A614-7714050B5C63}" destId="{75E60CD3-ED8F-4CFB-995D-738DD914492A}" srcOrd="0" destOrd="0" presId="urn:microsoft.com/office/officeart/2008/layout/LinedList"/>
    <dgm:cxn modelId="{F8DB8B0D-3E99-47B9-804E-D301C1FD8680}" type="presParOf" srcId="{D93E67B1-1CC8-4486-A614-7714050B5C63}" destId="{E0D472F3-DF70-46C4-BBB5-D8230A6C819E}" srcOrd="1" destOrd="0" presId="urn:microsoft.com/office/officeart/2008/layout/LinedList"/>
    <dgm:cxn modelId="{F601A585-E7F7-4FF0-A2E4-16838F281D4C}" type="presParOf" srcId="{E0D472F3-DF70-46C4-BBB5-D8230A6C819E}" destId="{435BACB9-652C-45FA-8CF0-D41980141645}" srcOrd="0" destOrd="0" presId="urn:microsoft.com/office/officeart/2008/layout/LinedList"/>
    <dgm:cxn modelId="{2F4A6F39-4B92-4DE3-A94C-397DEB6B7C5E}" type="presParOf" srcId="{E0D472F3-DF70-46C4-BBB5-D8230A6C819E}" destId="{E6506D38-4CC2-43DB-A994-27AE203C5D3E}" srcOrd="1" destOrd="0" presId="urn:microsoft.com/office/officeart/2008/layout/LinedList"/>
    <dgm:cxn modelId="{C52F33AF-C35A-4C06-BDDD-D45829A0A8AB}" type="presParOf" srcId="{D93E67B1-1CC8-4486-A614-7714050B5C63}" destId="{D4CDEC24-AA13-4236-BADB-B2758DE30475}" srcOrd="2" destOrd="0" presId="urn:microsoft.com/office/officeart/2008/layout/LinedList"/>
    <dgm:cxn modelId="{BFCDFB49-0E23-4837-B597-748625633EE9}" type="presParOf" srcId="{D93E67B1-1CC8-4486-A614-7714050B5C63}" destId="{6A0A4666-A179-45C2-BAFA-48877F6B9089}" srcOrd="3" destOrd="0" presId="urn:microsoft.com/office/officeart/2008/layout/LinedList"/>
    <dgm:cxn modelId="{FA5F6704-8E61-4B9E-BDD6-B9B56B9DBC7C}" type="presParOf" srcId="{6A0A4666-A179-45C2-BAFA-48877F6B9089}" destId="{5C463EA7-740E-48DF-A4E7-DC20ECBE673B}" srcOrd="0" destOrd="0" presId="urn:microsoft.com/office/officeart/2008/layout/LinedList"/>
    <dgm:cxn modelId="{CD3A152A-D486-43F3-AD6A-3DB00AA1DF7C}" type="presParOf" srcId="{6A0A4666-A179-45C2-BAFA-48877F6B9089}" destId="{A308B9CC-3A85-4146-8A66-325DC30BCBB3}" srcOrd="1" destOrd="0" presId="urn:microsoft.com/office/officeart/2008/layout/LinedList"/>
    <dgm:cxn modelId="{357F9541-AB55-4BA9-B748-FA78957887AF}" type="presParOf" srcId="{D93E67B1-1CC8-4486-A614-7714050B5C63}" destId="{0FD22A5E-2B75-4DE3-A35E-80D3DB3AB9FA}" srcOrd="4" destOrd="0" presId="urn:microsoft.com/office/officeart/2008/layout/LinedList"/>
    <dgm:cxn modelId="{5C796CDA-DDDF-4E37-BF23-A2D94ACA1FB5}" type="presParOf" srcId="{D93E67B1-1CC8-4486-A614-7714050B5C63}" destId="{7C82CD75-0CF7-4EAA-92A2-C16E3A4291CF}" srcOrd="5" destOrd="0" presId="urn:microsoft.com/office/officeart/2008/layout/LinedList"/>
    <dgm:cxn modelId="{99087834-E648-4CE4-B406-C263D7B24C3A}" type="presParOf" srcId="{7C82CD75-0CF7-4EAA-92A2-C16E3A4291CF}" destId="{18F1E138-3200-4FE3-A944-62C7C1D444F4}" srcOrd="0" destOrd="0" presId="urn:microsoft.com/office/officeart/2008/layout/LinedList"/>
    <dgm:cxn modelId="{75895ABC-C4E6-4F5F-8A4B-F7354D9BD7A0}" type="presParOf" srcId="{7C82CD75-0CF7-4EAA-92A2-C16E3A4291CF}" destId="{EF7EC5F6-4E53-4812-8F25-9C7CB0E9F3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0EC98-3713-406B-AA7F-820B7D4B2E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731723-34BA-43F3-96FD-BA3A1CDC1A65}">
      <dgm:prSet/>
      <dgm:spPr/>
      <dgm:t>
        <a:bodyPr/>
        <a:lstStyle/>
        <a:p>
          <a:r>
            <a:rPr lang="el-GR" b="1"/>
            <a:t>Χρόνος και Τοποθεσία Προηγούμενων Πυρκαγιών</a:t>
          </a:r>
          <a:r>
            <a:rPr lang="en-US"/>
            <a:t>: </a:t>
          </a:r>
          <a:r>
            <a:rPr lang="el-GR"/>
            <a:t>Η ανάλυση ιστορικών δεδομένων μπορεί να βοηθήσει στην αναγνώριση περιοχών υψηλού κινδύνου και στη κατανόηση των μοτίβων εμφάνισης μεγάλων πυρκαγιών.</a:t>
          </a:r>
          <a:endParaRPr lang="en-US"/>
        </a:p>
      </dgm:t>
    </dgm:pt>
    <dgm:pt modelId="{7E4EDAD0-ACDB-437A-879A-2F81FC36548E}" type="parTrans" cxnId="{3A844C96-BF68-460A-82B4-FBAFD33AD4F6}">
      <dgm:prSet/>
      <dgm:spPr/>
      <dgm:t>
        <a:bodyPr/>
        <a:lstStyle/>
        <a:p>
          <a:endParaRPr lang="en-US"/>
        </a:p>
      </dgm:t>
    </dgm:pt>
    <dgm:pt modelId="{091B6E37-71A8-46B2-B107-CFB2FA8F8CC5}" type="sibTrans" cxnId="{3A844C96-BF68-460A-82B4-FBAFD33AD4F6}">
      <dgm:prSet/>
      <dgm:spPr/>
      <dgm:t>
        <a:bodyPr/>
        <a:lstStyle/>
        <a:p>
          <a:endParaRPr lang="en-US"/>
        </a:p>
      </dgm:t>
    </dgm:pt>
    <dgm:pt modelId="{3BFA7BB8-1FC9-4599-B4E1-920DAB7F3651}">
      <dgm:prSet/>
      <dgm:spPr/>
      <dgm:t>
        <a:bodyPr/>
        <a:lstStyle/>
        <a:p>
          <a:r>
            <a:rPr lang="el-GR" b="1"/>
            <a:t>Μέγεθος και Ένταση Προηγούμενων Πυρκαγιών</a:t>
          </a:r>
          <a:r>
            <a:rPr lang="en-US"/>
            <a:t>: </a:t>
          </a:r>
          <a:r>
            <a:rPr lang="el-GR"/>
            <a:t>Η γνώση του μεγέθους και της έντασης παλαιότερων πυρκαγιών μπορεί να βοηθήσει στη πρόβλεψη της συμπεριφοράς μελλοντικών πυρκαγιών.</a:t>
          </a:r>
          <a:endParaRPr lang="en-US"/>
        </a:p>
      </dgm:t>
    </dgm:pt>
    <dgm:pt modelId="{15C96D0C-D379-4B82-B921-A31D9A71805C}" type="parTrans" cxnId="{39EB2606-DE1D-4D74-8DC7-F5BC474E6913}">
      <dgm:prSet/>
      <dgm:spPr/>
      <dgm:t>
        <a:bodyPr/>
        <a:lstStyle/>
        <a:p>
          <a:endParaRPr lang="en-US"/>
        </a:p>
      </dgm:t>
    </dgm:pt>
    <dgm:pt modelId="{CA194E51-47FA-410C-A04A-26E55C434F9F}" type="sibTrans" cxnId="{39EB2606-DE1D-4D74-8DC7-F5BC474E6913}">
      <dgm:prSet/>
      <dgm:spPr/>
      <dgm:t>
        <a:bodyPr/>
        <a:lstStyle/>
        <a:p>
          <a:endParaRPr lang="en-US"/>
        </a:p>
      </dgm:t>
    </dgm:pt>
    <dgm:pt modelId="{C1E94BDD-8B2E-45BD-B892-D281AE246A3C}" type="pres">
      <dgm:prSet presAssocID="{85A0EC98-3713-406B-AA7F-820B7D4B2E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E7796E-8768-4AC3-A138-91C5D82887C2}" type="pres">
      <dgm:prSet presAssocID="{14731723-34BA-43F3-96FD-BA3A1CDC1A65}" presName="hierRoot1" presStyleCnt="0"/>
      <dgm:spPr/>
    </dgm:pt>
    <dgm:pt modelId="{6B2CA973-0474-40D8-85E4-7B5EF711496D}" type="pres">
      <dgm:prSet presAssocID="{14731723-34BA-43F3-96FD-BA3A1CDC1A65}" presName="composite" presStyleCnt="0"/>
      <dgm:spPr/>
    </dgm:pt>
    <dgm:pt modelId="{2137F16A-4440-4203-9A01-4FEA296C0684}" type="pres">
      <dgm:prSet presAssocID="{14731723-34BA-43F3-96FD-BA3A1CDC1A65}" presName="background" presStyleLbl="node0" presStyleIdx="0" presStyleCnt="2"/>
      <dgm:spPr/>
    </dgm:pt>
    <dgm:pt modelId="{D3B3D986-0798-461F-9AD6-B855A23EBFF4}" type="pres">
      <dgm:prSet presAssocID="{14731723-34BA-43F3-96FD-BA3A1CDC1A65}" presName="text" presStyleLbl="fgAcc0" presStyleIdx="0" presStyleCnt="2">
        <dgm:presLayoutVars>
          <dgm:chPref val="3"/>
        </dgm:presLayoutVars>
      </dgm:prSet>
      <dgm:spPr/>
    </dgm:pt>
    <dgm:pt modelId="{AB10868A-C10B-4E43-A055-031788C4616D}" type="pres">
      <dgm:prSet presAssocID="{14731723-34BA-43F3-96FD-BA3A1CDC1A65}" presName="hierChild2" presStyleCnt="0"/>
      <dgm:spPr/>
    </dgm:pt>
    <dgm:pt modelId="{85103DDC-9E1C-490D-8B88-2B196242EFE4}" type="pres">
      <dgm:prSet presAssocID="{3BFA7BB8-1FC9-4599-B4E1-920DAB7F3651}" presName="hierRoot1" presStyleCnt="0"/>
      <dgm:spPr/>
    </dgm:pt>
    <dgm:pt modelId="{40060FE6-0B88-468F-9250-42A15F188546}" type="pres">
      <dgm:prSet presAssocID="{3BFA7BB8-1FC9-4599-B4E1-920DAB7F3651}" presName="composite" presStyleCnt="0"/>
      <dgm:spPr/>
    </dgm:pt>
    <dgm:pt modelId="{09728BCA-5E81-435D-B8B6-6C42CE073A31}" type="pres">
      <dgm:prSet presAssocID="{3BFA7BB8-1FC9-4599-B4E1-920DAB7F3651}" presName="background" presStyleLbl="node0" presStyleIdx="1" presStyleCnt="2"/>
      <dgm:spPr/>
    </dgm:pt>
    <dgm:pt modelId="{8A392AFF-3494-401F-BF7A-B646737C6B97}" type="pres">
      <dgm:prSet presAssocID="{3BFA7BB8-1FC9-4599-B4E1-920DAB7F3651}" presName="text" presStyleLbl="fgAcc0" presStyleIdx="1" presStyleCnt="2">
        <dgm:presLayoutVars>
          <dgm:chPref val="3"/>
        </dgm:presLayoutVars>
      </dgm:prSet>
      <dgm:spPr/>
    </dgm:pt>
    <dgm:pt modelId="{317D02C9-C00E-41DF-9776-D448C6E4F812}" type="pres">
      <dgm:prSet presAssocID="{3BFA7BB8-1FC9-4599-B4E1-920DAB7F3651}" presName="hierChild2" presStyleCnt="0"/>
      <dgm:spPr/>
    </dgm:pt>
  </dgm:ptLst>
  <dgm:cxnLst>
    <dgm:cxn modelId="{39EB2606-DE1D-4D74-8DC7-F5BC474E6913}" srcId="{85A0EC98-3713-406B-AA7F-820B7D4B2EF8}" destId="{3BFA7BB8-1FC9-4599-B4E1-920DAB7F3651}" srcOrd="1" destOrd="0" parTransId="{15C96D0C-D379-4B82-B921-A31D9A71805C}" sibTransId="{CA194E51-47FA-410C-A04A-26E55C434F9F}"/>
    <dgm:cxn modelId="{3C821261-F0DB-45CE-A41D-9A7BC6C6F952}" type="presOf" srcId="{14731723-34BA-43F3-96FD-BA3A1CDC1A65}" destId="{D3B3D986-0798-461F-9AD6-B855A23EBFF4}" srcOrd="0" destOrd="0" presId="urn:microsoft.com/office/officeart/2005/8/layout/hierarchy1"/>
    <dgm:cxn modelId="{3A844C96-BF68-460A-82B4-FBAFD33AD4F6}" srcId="{85A0EC98-3713-406B-AA7F-820B7D4B2EF8}" destId="{14731723-34BA-43F3-96FD-BA3A1CDC1A65}" srcOrd="0" destOrd="0" parTransId="{7E4EDAD0-ACDB-437A-879A-2F81FC36548E}" sibTransId="{091B6E37-71A8-46B2-B107-CFB2FA8F8CC5}"/>
    <dgm:cxn modelId="{604AD3A5-8670-49BA-9F83-FD31CF60F296}" type="presOf" srcId="{3BFA7BB8-1FC9-4599-B4E1-920DAB7F3651}" destId="{8A392AFF-3494-401F-BF7A-B646737C6B97}" srcOrd="0" destOrd="0" presId="urn:microsoft.com/office/officeart/2005/8/layout/hierarchy1"/>
    <dgm:cxn modelId="{88E9BEA7-6F05-489B-8D03-EA7436A6C980}" type="presOf" srcId="{85A0EC98-3713-406B-AA7F-820B7D4B2EF8}" destId="{C1E94BDD-8B2E-45BD-B892-D281AE246A3C}" srcOrd="0" destOrd="0" presId="urn:microsoft.com/office/officeart/2005/8/layout/hierarchy1"/>
    <dgm:cxn modelId="{90F93284-02D3-4D70-8FD8-0A50A02F3997}" type="presParOf" srcId="{C1E94BDD-8B2E-45BD-B892-D281AE246A3C}" destId="{AFE7796E-8768-4AC3-A138-91C5D82887C2}" srcOrd="0" destOrd="0" presId="urn:microsoft.com/office/officeart/2005/8/layout/hierarchy1"/>
    <dgm:cxn modelId="{8FA4A8CA-B979-4B49-9888-2975A1E3E14B}" type="presParOf" srcId="{AFE7796E-8768-4AC3-A138-91C5D82887C2}" destId="{6B2CA973-0474-40D8-85E4-7B5EF711496D}" srcOrd="0" destOrd="0" presId="urn:microsoft.com/office/officeart/2005/8/layout/hierarchy1"/>
    <dgm:cxn modelId="{039EB7B0-278A-44DA-BC82-826B330BCFF5}" type="presParOf" srcId="{6B2CA973-0474-40D8-85E4-7B5EF711496D}" destId="{2137F16A-4440-4203-9A01-4FEA296C0684}" srcOrd="0" destOrd="0" presId="urn:microsoft.com/office/officeart/2005/8/layout/hierarchy1"/>
    <dgm:cxn modelId="{E34E444F-0203-4517-A0FE-73C49786DA32}" type="presParOf" srcId="{6B2CA973-0474-40D8-85E4-7B5EF711496D}" destId="{D3B3D986-0798-461F-9AD6-B855A23EBFF4}" srcOrd="1" destOrd="0" presId="urn:microsoft.com/office/officeart/2005/8/layout/hierarchy1"/>
    <dgm:cxn modelId="{44FB2710-359C-4693-B029-90586AEBB681}" type="presParOf" srcId="{AFE7796E-8768-4AC3-A138-91C5D82887C2}" destId="{AB10868A-C10B-4E43-A055-031788C4616D}" srcOrd="1" destOrd="0" presId="urn:microsoft.com/office/officeart/2005/8/layout/hierarchy1"/>
    <dgm:cxn modelId="{F1A28686-1165-464D-840E-FC065A94122A}" type="presParOf" srcId="{C1E94BDD-8B2E-45BD-B892-D281AE246A3C}" destId="{85103DDC-9E1C-490D-8B88-2B196242EFE4}" srcOrd="1" destOrd="0" presId="urn:microsoft.com/office/officeart/2005/8/layout/hierarchy1"/>
    <dgm:cxn modelId="{726A0BEC-C70E-42C4-B384-760D3119ADCF}" type="presParOf" srcId="{85103DDC-9E1C-490D-8B88-2B196242EFE4}" destId="{40060FE6-0B88-468F-9250-42A15F188546}" srcOrd="0" destOrd="0" presId="urn:microsoft.com/office/officeart/2005/8/layout/hierarchy1"/>
    <dgm:cxn modelId="{1D49F834-3365-433E-903A-837573068054}" type="presParOf" srcId="{40060FE6-0B88-468F-9250-42A15F188546}" destId="{09728BCA-5E81-435D-B8B6-6C42CE073A31}" srcOrd="0" destOrd="0" presId="urn:microsoft.com/office/officeart/2005/8/layout/hierarchy1"/>
    <dgm:cxn modelId="{2F0D7F57-E4A0-400E-929E-A48A2B3C80C8}" type="presParOf" srcId="{40060FE6-0B88-468F-9250-42A15F188546}" destId="{8A392AFF-3494-401F-BF7A-B646737C6B97}" srcOrd="1" destOrd="0" presId="urn:microsoft.com/office/officeart/2005/8/layout/hierarchy1"/>
    <dgm:cxn modelId="{544BB34F-5DAC-49B0-B678-AD3E5455302B}" type="presParOf" srcId="{85103DDC-9E1C-490D-8B88-2B196242EFE4}" destId="{317D02C9-C00E-41DF-9776-D448C6E4F8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A3B285-FA25-475F-83DE-2247C5EC25C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7745A7B-32D2-47D0-AD40-E14825C43CD3}">
      <dgm:prSet/>
      <dgm:spPr/>
      <dgm:t>
        <a:bodyPr/>
        <a:lstStyle/>
        <a:p>
          <a:r>
            <a:rPr lang="el-GR" b="1"/>
            <a:t>Χρόνος</a:t>
          </a:r>
          <a:r>
            <a:rPr lang="en-US"/>
            <a:t>: H</a:t>
          </a:r>
          <a:r>
            <a:rPr lang="el-GR"/>
            <a:t> θερινή περίοδος και η έναρξη της πυρκαγιάς τις πρώτες πρωινές ώρες.</a:t>
          </a:r>
          <a:endParaRPr lang="en-US"/>
        </a:p>
      </dgm:t>
    </dgm:pt>
    <dgm:pt modelId="{D365F13C-1C98-4421-9A57-EEC5DA1A33D5}" type="parTrans" cxnId="{30C79274-47FC-4E79-81B2-E2E05D35E7CC}">
      <dgm:prSet/>
      <dgm:spPr/>
      <dgm:t>
        <a:bodyPr/>
        <a:lstStyle/>
        <a:p>
          <a:endParaRPr lang="en-US"/>
        </a:p>
      </dgm:t>
    </dgm:pt>
    <dgm:pt modelId="{16917166-B0AD-48C7-9815-D6D3EF0C3980}" type="sibTrans" cxnId="{30C79274-47FC-4E79-81B2-E2E05D35E7CC}">
      <dgm:prSet/>
      <dgm:spPr/>
      <dgm:t>
        <a:bodyPr/>
        <a:lstStyle/>
        <a:p>
          <a:endParaRPr lang="en-US"/>
        </a:p>
      </dgm:t>
    </dgm:pt>
    <dgm:pt modelId="{5225797C-78E4-42AB-A102-8135A503FCEC}">
      <dgm:prSet/>
      <dgm:spPr/>
      <dgm:t>
        <a:bodyPr/>
        <a:lstStyle/>
        <a:p>
          <a:r>
            <a:rPr lang="el-GR" b="1" dirty="0"/>
            <a:t>Τύπος Γης</a:t>
          </a:r>
          <a:r>
            <a:rPr lang="en-US" dirty="0"/>
            <a:t>: </a:t>
          </a:r>
          <a:r>
            <a:rPr lang="el-GR" dirty="0"/>
            <a:t>Οι πυρκαγιές που επηρεάζουν δάση και δασικές εκτάσεις.</a:t>
          </a:r>
          <a:endParaRPr lang="en-US" dirty="0"/>
        </a:p>
      </dgm:t>
    </dgm:pt>
    <dgm:pt modelId="{6182A8C8-86CF-49A5-BD42-AAA54B72381D}" type="parTrans" cxnId="{A0C7DDED-7D72-4BB8-8281-AE3101F83C1D}">
      <dgm:prSet/>
      <dgm:spPr/>
      <dgm:t>
        <a:bodyPr/>
        <a:lstStyle/>
        <a:p>
          <a:endParaRPr lang="en-US"/>
        </a:p>
      </dgm:t>
    </dgm:pt>
    <dgm:pt modelId="{4147F893-71AD-4787-A87A-B6FF8439EFF6}" type="sibTrans" cxnId="{A0C7DDED-7D72-4BB8-8281-AE3101F83C1D}">
      <dgm:prSet/>
      <dgm:spPr/>
      <dgm:t>
        <a:bodyPr/>
        <a:lstStyle/>
        <a:p>
          <a:endParaRPr lang="en-US"/>
        </a:p>
      </dgm:t>
    </dgm:pt>
    <dgm:pt modelId="{099388FC-E761-4474-8C29-372AD3B76845}">
      <dgm:prSet/>
      <dgm:spPr/>
      <dgm:t>
        <a:bodyPr/>
        <a:lstStyle/>
        <a:p>
          <a:r>
            <a:rPr lang="el-GR" b="1"/>
            <a:t>Αντίδραση</a:t>
          </a:r>
          <a:r>
            <a:rPr lang="en-US"/>
            <a:t>: </a:t>
          </a:r>
          <a:r>
            <a:rPr lang="el-GR"/>
            <a:t>Μεγάλες πυρκαγιές πυροδοτούν τη μαζική κινητοποίηση προσωπικού και εξιδικευμένων εναέριων μέσων, </a:t>
          </a:r>
          <a:endParaRPr lang="en-US"/>
        </a:p>
      </dgm:t>
    </dgm:pt>
    <dgm:pt modelId="{587314AA-4868-4B14-8240-65F7AC55D542}" type="parTrans" cxnId="{5CFC6DB3-F842-4C62-9134-CAD70E918339}">
      <dgm:prSet/>
      <dgm:spPr/>
      <dgm:t>
        <a:bodyPr/>
        <a:lstStyle/>
        <a:p>
          <a:endParaRPr lang="en-US"/>
        </a:p>
      </dgm:t>
    </dgm:pt>
    <dgm:pt modelId="{807F7B41-DD84-4F09-9112-319DE885170E}" type="sibTrans" cxnId="{5CFC6DB3-F842-4C62-9134-CAD70E918339}">
      <dgm:prSet/>
      <dgm:spPr/>
      <dgm:t>
        <a:bodyPr/>
        <a:lstStyle/>
        <a:p>
          <a:endParaRPr lang="en-US"/>
        </a:p>
      </dgm:t>
    </dgm:pt>
    <dgm:pt modelId="{E52D55DC-9823-49F0-B7DC-C7B864F47184}" type="pres">
      <dgm:prSet presAssocID="{D1A3B285-FA25-475F-83DE-2247C5EC25CE}" presName="vert0" presStyleCnt="0">
        <dgm:presLayoutVars>
          <dgm:dir/>
          <dgm:animOne val="branch"/>
          <dgm:animLvl val="lvl"/>
        </dgm:presLayoutVars>
      </dgm:prSet>
      <dgm:spPr/>
    </dgm:pt>
    <dgm:pt modelId="{D5343F17-8E45-4398-9CAD-64FAF52E8095}" type="pres">
      <dgm:prSet presAssocID="{97745A7B-32D2-47D0-AD40-E14825C43CD3}" presName="thickLine" presStyleLbl="alignNode1" presStyleIdx="0" presStyleCnt="3"/>
      <dgm:spPr/>
    </dgm:pt>
    <dgm:pt modelId="{76ADCB37-7FED-4D80-9FE7-A8129A9D3EB3}" type="pres">
      <dgm:prSet presAssocID="{97745A7B-32D2-47D0-AD40-E14825C43CD3}" presName="horz1" presStyleCnt="0"/>
      <dgm:spPr/>
    </dgm:pt>
    <dgm:pt modelId="{F06BD55F-F006-469F-BC3C-115FFB9CB645}" type="pres">
      <dgm:prSet presAssocID="{97745A7B-32D2-47D0-AD40-E14825C43CD3}" presName="tx1" presStyleLbl="revTx" presStyleIdx="0" presStyleCnt="3"/>
      <dgm:spPr/>
    </dgm:pt>
    <dgm:pt modelId="{A98B18F8-9140-4D91-AF82-7AFA46A98F8E}" type="pres">
      <dgm:prSet presAssocID="{97745A7B-32D2-47D0-AD40-E14825C43CD3}" presName="vert1" presStyleCnt="0"/>
      <dgm:spPr/>
    </dgm:pt>
    <dgm:pt modelId="{EEF846B2-A577-4D62-B8FB-1432D01D2245}" type="pres">
      <dgm:prSet presAssocID="{5225797C-78E4-42AB-A102-8135A503FCEC}" presName="thickLine" presStyleLbl="alignNode1" presStyleIdx="1" presStyleCnt="3"/>
      <dgm:spPr/>
    </dgm:pt>
    <dgm:pt modelId="{3CA0D95B-7235-4A61-AC12-DD2212F1BC2A}" type="pres">
      <dgm:prSet presAssocID="{5225797C-78E4-42AB-A102-8135A503FCEC}" presName="horz1" presStyleCnt="0"/>
      <dgm:spPr/>
    </dgm:pt>
    <dgm:pt modelId="{118972AE-9A82-49E6-861D-3527A2E614B2}" type="pres">
      <dgm:prSet presAssocID="{5225797C-78E4-42AB-A102-8135A503FCEC}" presName="tx1" presStyleLbl="revTx" presStyleIdx="1" presStyleCnt="3"/>
      <dgm:spPr/>
    </dgm:pt>
    <dgm:pt modelId="{B87633A0-92CE-4B2D-B432-BF7AE2808D51}" type="pres">
      <dgm:prSet presAssocID="{5225797C-78E4-42AB-A102-8135A503FCEC}" presName="vert1" presStyleCnt="0"/>
      <dgm:spPr/>
    </dgm:pt>
    <dgm:pt modelId="{78BE97ED-76C8-429A-8210-DF2D4BC33135}" type="pres">
      <dgm:prSet presAssocID="{099388FC-E761-4474-8C29-372AD3B76845}" presName="thickLine" presStyleLbl="alignNode1" presStyleIdx="2" presStyleCnt="3"/>
      <dgm:spPr/>
    </dgm:pt>
    <dgm:pt modelId="{C9B01D1B-BFEC-456F-A01E-C3D7E38C8E6C}" type="pres">
      <dgm:prSet presAssocID="{099388FC-E761-4474-8C29-372AD3B76845}" presName="horz1" presStyleCnt="0"/>
      <dgm:spPr/>
    </dgm:pt>
    <dgm:pt modelId="{F55F1145-F52C-4E94-A1CF-9255C9DA367C}" type="pres">
      <dgm:prSet presAssocID="{099388FC-E761-4474-8C29-372AD3B76845}" presName="tx1" presStyleLbl="revTx" presStyleIdx="2" presStyleCnt="3"/>
      <dgm:spPr/>
    </dgm:pt>
    <dgm:pt modelId="{54A1AC19-63D4-4EC6-BED9-E4E5FE81BEA4}" type="pres">
      <dgm:prSet presAssocID="{099388FC-E761-4474-8C29-372AD3B76845}" presName="vert1" presStyleCnt="0"/>
      <dgm:spPr/>
    </dgm:pt>
  </dgm:ptLst>
  <dgm:cxnLst>
    <dgm:cxn modelId="{BF568B45-9403-4FC7-AA26-55288C59A3DD}" type="presOf" srcId="{97745A7B-32D2-47D0-AD40-E14825C43CD3}" destId="{F06BD55F-F006-469F-BC3C-115FFB9CB645}" srcOrd="0" destOrd="0" presId="urn:microsoft.com/office/officeart/2008/layout/LinedList"/>
    <dgm:cxn modelId="{30C79274-47FC-4E79-81B2-E2E05D35E7CC}" srcId="{D1A3B285-FA25-475F-83DE-2247C5EC25CE}" destId="{97745A7B-32D2-47D0-AD40-E14825C43CD3}" srcOrd="0" destOrd="0" parTransId="{D365F13C-1C98-4421-9A57-EEC5DA1A33D5}" sibTransId="{16917166-B0AD-48C7-9815-D6D3EF0C3980}"/>
    <dgm:cxn modelId="{A5B0CEB0-0166-4305-9428-E7791DC2361D}" type="presOf" srcId="{D1A3B285-FA25-475F-83DE-2247C5EC25CE}" destId="{E52D55DC-9823-49F0-B7DC-C7B864F47184}" srcOrd="0" destOrd="0" presId="urn:microsoft.com/office/officeart/2008/layout/LinedList"/>
    <dgm:cxn modelId="{5CFC6DB3-F842-4C62-9134-CAD70E918339}" srcId="{D1A3B285-FA25-475F-83DE-2247C5EC25CE}" destId="{099388FC-E761-4474-8C29-372AD3B76845}" srcOrd="2" destOrd="0" parTransId="{587314AA-4868-4B14-8240-65F7AC55D542}" sibTransId="{807F7B41-DD84-4F09-9112-319DE885170E}"/>
    <dgm:cxn modelId="{42FFB6B6-7064-45A3-9EF9-0BAB50BC0E09}" type="presOf" srcId="{5225797C-78E4-42AB-A102-8135A503FCEC}" destId="{118972AE-9A82-49E6-861D-3527A2E614B2}" srcOrd="0" destOrd="0" presId="urn:microsoft.com/office/officeart/2008/layout/LinedList"/>
    <dgm:cxn modelId="{A31043B7-1757-417F-A938-46EFC51DB7D1}" type="presOf" srcId="{099388FC-E761-4474-8C29-372AD3B76845}" destId="{F55F1145-F52C-4E94-A1CF-9255C9DA367C}" srcOrd="0" destOrd="0" presId="urn:microsoft.com/office/officeart/2008/layout/LinedList"/>
    <dgm:cxn modelId="{A0C7DDED-7D72-4BB8-8281-AE3101F83C1D}" srcId="{D1A3B285-FA25-475F-83DE-2247C5EC25CE}" destId="{5225797C-78E4-42AB-A102-8135A503FCEC}" srcOrd="1" destOrd="0" parTransId="{6182A8C8-86CF-49A5-BD42-AAA54B72381D}" sibTransId="{4147F893-71AD-4787-A87A-B6FF8439EFF6}"/>
    <dgm:cxn modelId="{77830585-3CD9-40E0-8A49-3CA3EE656BAB}" type="presParOf" srcId="{E52D55DC-9823-49F0-B7DC-C7B864F47184}" destId="{D5343F17-8E45-4398-9CAD-64FAF52E8095}" srcOrd="0" destOrd="0" presId="urn:microsoft.com/office/officeart/2008/layout/LinedList"/>
    <dgm:cxn modelId="{CF2E0FDD-EBD0-42B6-82FE-37F59591EBAE}" type="presParOf" srcId="{E52D55DC-9823-49F0-B7DC-C7B864F47184}" destId="{76ADCB37-7FED-4D80-9FE7-A8129A9D3EB3}" srcOrd="1" destOrd="0" presId="urn:microsoft.com/office/officeart/2008/layout/LinedList"/>
    <dgm:cxn modelId="{67213042-F90F-450B-B38B-E84A9481F4F4}" type="presParOf" srcId="{76ADCB37-7FED-4D80-9FE7-A8129A9D3EB3}" destId="{F06BD55F-F006-469F-BC3C-115FFB9CB645}" srcOrd="0" destOrd="0" presId="urn:microsoft.com/office/officeart/2008/layout/LinedList"/>
    <dgm:cxn modelId="{B128846D-3AE7-4596-B6E6-658F6F29CB44}" type="presParOf" srcId="{76ADCB37-7FED-4D80-9FE7-A8129A9D3EB3}" destId="{A98B18F8-9140-4D91-AF82-7AFA46A98F8E}" srcOrd="1" destOrd="0" presId="urn:microsoft.com/office/officeart/2008/layout/LinedList"/>
    <dgm:cxn modelId="{55AF1F5C-F04E-438E-B01E-B146A7604DD3}" type="presParOf" srcId="{E52D55DC-9823-49F0-B7DC-C7B864F47184}" destId="{EEF846B2-A577-4D62-B8FB-1432D01D2245}" srcOrd="2" destOrd="0" presId="urn:microsoft.com/office/officeart/2008/layout/LinedList"/>
    <dgm:cxn modelId="{132E7F34-D673-4204-B1BA-BE1A870382B7}" type="presParOf" srcId="{E52D55DC-9823-49F0-B7DC-C7B864F47184}" destId="{3CA0D95B-7235-4A61-AC12-DD2212F1BC2A}" srcOrd="3" destOrd="0" presId="urn:microsoft.com/office/officeart/2008/layout/LinedList"/>
    <dgm:cxn modelId="{45A5CBE3-D6D4-4B52-AF68-2ABD5CD7268E}" type="presParOf" srcId="{3CA0D95B-7235-4A61-AC12-DD2212F1BC2A}" destId="{118972AE-9A82-49E6-861D-3527A2E614B2}" srcOrd="0" destOrd="0" presId="urn:microsoft.com/office/officeart/2008/layout/LinedList"/>
    <dgm:cxn modelId="{9955CEC1-86A9-438B-BD52-7D5DA4E89F9F}" type="presParOf" srcId="{3CA0D95B-7235-4A61-AC12-DD2212F1BC2A}" destId="{B87633A0-92CE-4B2D-B432-BF7AE2808D51}" srcOrd="1" destOrd="0" presId="urn:microsoft.com/office/officeart/2008/layout/LinedList"/>
    <dgm:cxn modelId="{AA18F08B-A6D2-4613-8898-F01AD452699C}" type="presParOf" srcId="{E52D55DC-9823-49F0-B7DC-C7B864F47184}" destId="{78BE97ED-76C8-429A-8210-DF2D4BC33135}" srcOrd="4" destOrd="0" presId="urn:microsoft.com/office/officeart/2008/layout/LinedList"/>
    <dgm:cxn modelId="{44F8948C-745F-4830-A538-CC4C22F263FD}" type="presParOf" srcId="{E52D55DC-9823-49F0-B7DC-C7B864F47184}" destId="{C9B01D1B-BFEC-456F-A01E-C3D7E38C8E6C}" srcOrd="5" destOrd="0" presId="urn:microsoft.com/office/officeart/2008/layout/LinedList"/>
    <dgm:cxn modelId="{E6230062-7C3C-4BCF-A625-9E29E9E4B9FC}" type="presParOf" srcId="{C9B01D1B-BFEC-456F-A01E-C3D7E38C8E6C}" destId="{F55F1145-F52C-4E94-A1CF-9255C9DA367C}" srcOrd="0" destOrd="0" presId="urn:microsoft.com/office/officeart/2008/layout/LinedList"/>
    <dgm:cxn modelId="{BB5183E1-86EA-4955-BFD6-E95C30274278}" type="presParOf" srcId="{C9B01D1B-BFEC-456F-A01E-C3D7E38C8E6C}" destId="{54A1AC19-63D4-4EC6-BED9-E4E5FE81BE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254DA-2C41-48D1-9752-DF303C70C55C}">
      <dsp:nvSpPr>
        <dsp:cNvPr id="0" name=""/>
        <dsp:cNvSpPr/>
      </dsp:nvSpPr>
      <dsp:spPr>
        <a:xfrm>
          <a:off x="0" y="623"/>
          <a:ext cx="72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BDB5A-4B79-4E83-8420-28E11B8F41D4}">
      <dsp:nvSpPr>
        <dsp:cNvPr id="0" name=""/>
        <dsp:cNvSpPr/>
      </dsp:nvSpPr>
      <dsp:spPr>
        <a:xfrm>
          <a:off x="0" y="623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/>
            <a:t>Πηγή</a:t>
          </a:r>
          <a:r>
            <a:rPr lang="en-US" sz="2000" kern="1200"/>
            <a:t>: </a:t>
          </a:r>
          <a:r>
            <a:rPr lang="el-GR" sz="2000" kern="1200"/>
            <a:t>Πυροσβεστικό Σώμα (58.702 συμβάντα, 2019-2024).</a:t>
          </a:r>
          <a:endParaRPr lang="en-US" sz="2000" kern="1200"/>
        </a:p>
      </dsp:txBody>
      <dsp:txXfrm>
        <a:off x="0" y="623"/>
        <a:ext cx="7216416" cy="1022002"/>
      </dsp:txXfrm>
    </dsp:sp>
    <dsp:sp modelId="{ABD36D5B-7120-4EEA-9DAC-509AD14D1F48}">
      <dsp:nvSpPr>
        <dsp:cNvPr id="0" name=""/>
        <dsp:cNvSpPr/>
      </dsp:nvSpPr>
      <dsp:spPr>
        <a:xfrm>
          <a:off x="0" y="1022626"/>
          <a:ext cx="7216416" cy="0"/>
        </a:xfrm>
        <a:prstGeom prst="line">
          <a:avLst/>
        </a:prstGeom>
        <a:solidFill>
          <a:schemeClr val="accent2">
            <a:hueOff val="1768024"/>
            <a:satOff val="-6660"/>
            <a:lumOff val="5588"/>
            <a:alphaOff val="0"/>
          </a:schemeClr>
        </a:solidFill>
        <a:ln w="12700" cap="flat" cmpd="sng" algn="ctr">
          <a:solidFill>
            <a:schemeClr val="accent2">
              <a:hueOff val="1768024"/>
              <a:satOff val="-6660"/>
              <a:lumOff val="5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3CC02-AD70-48A5-A6AE-A59F44DD0051}">
      <dsp:nvSpPr>
        <dsp:cNvPr id="0" name=""/>
        <dsp:cNvSpPr/>
      </dsp:nvSpPr>
      <dsp:spPr>
        <a:xfrm>
          <a:off x="0" y="1022626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Χρονικά Στοιχεία</a:t>
          </a:r>
          <a:r>
            <a:rPr lang="en-US" sz="2000" kern="1200" dirty="0"/>
            <a:t>: </a:t>
          </a:r>
          <a:r>
            <a:rPr lang="el-GR" sz="2000" kern="1200" dirty="0"/>
            <a:t>Ημερομηνία και ώρα έναρξης και κατάσβεσης.</a:t>
          </a:r>
          <a:endParaRPr lang="en-US" sz="2000" kern="1200" dirty="0"/>
        </a:p>
      </dsp:txBody>
      <dsp:txXfrm>
        <a:off x="0" y="1022626"/>
        <a:ext cx="7216416" cy="1022002"/>
      </dsp:txXfrm>
    </dsp:sp>
    <dsp:sp modelId="{4779BD48-6D15-42FE-9482-F8BB7ED19CB5}">
      <dsp:nvSpPr>
        <dsp:cNvPr id="0" name=""/>
        <dsp:cNvSpPr/>
      </dsp:nvSpPr>
      <dsp:spPr>
        <a:xfrm>
          <a:off x="0" y="2044628"/>
          <a:ext cx="7216416" cy="0"/>
        </a:xfrm>
        <a:prstGeom prst="line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EA238-F3AB-4FFA-A862-FEC4CFAA944F}">
      <dsp:nvSpPr>
        <dsp:cNvPr id="0" name=""/>
        <dsp:cNvSpPr/>
      </dsp:nvSpPr>
      <dsp:spPr>
        <a:xfrm>
          <a:off x="0" y="2044628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/>
            <a:t>Γεωγραφικά Στοιχεία</a:t>
          </a:r>
          <a:r>
            <a:rPr lang="en-US" sz="2000" kern="1200"/>
            <a:t>: </a:t>
          </a:r>
          <a:r>
            <a:rPr lang="el-GR" sz="2000" kern="1200"/>
            <a:t>Συντεταγμένες, Νόμος, Δήμος, Περιοχή και Διεύθυνση</a:t>
          </a:r>
          <a:endParaRPr lang="en-US" sz="2000" kern="1200"/>
        </a:p>
      </dsp:txBody>
      <dsp:txXfrm>
        <a:off x="0" y="2044628"/>
        <a:ext cx="7216416" cy="1022002"/>
      </dsp:txXfrm>
    </dsp:sp>
    <dsp:sp modelId="{6204F95D-A5FC-43EE-BC2C-8EB3C06BF7D4}">
      <dsp:nvSpPr>
        <dsp:cNvPr id="0" name=""/>
        <dsp:cNvSpPr/>
      </dsp:nvSpPr>
      <dsp:spPr>
        <a:xfrm>
          <a:off x="0" y="3066631"/>
          <a:ext cx="7216416" cy="0"/>
        </a:xfrm>
        <a:prstGeom prst="line">
          <a:avLst/>
        </a:prstGeom>
        <a:solidFill>
          <a:schemeClr val="accent2">
            <a:hueOff val="5304073"/>
            <a:satOff val="-19979"/>
            <a:lumOff val="16765"/>
            <a:alphaOff val="0"/>
          </a:schemeClr>
        </a:solidFill>
        <a:ln w="12700" cap="flat" cmpd="sng" algn="ctr">
          <a:solidFill>
            <a:schemeClr val="accent2">
              <a:hueOff val="5304073"/>
              <a:satOff val="-19979"/>
              <a:lumOff val="16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D514E-5C9B-4F07-8257-DE592C6949AC}">
      <dsp:nvSpPr>
        <dsp:cNvPr id="0" name=""/>
        <dsp:cNvSpPr/>
      </dsp:nvSpPr>
      <dsp:spPr>
        <a:xfrm>
          <a:off x="0" y="3066631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/>
            <a:t>Καμμένη Έκταση ανα τύπο</a:t>
          </a:r>
          <a:r>
            <a:rPr lang="en-US" sz="2000" kern="1200"/>
            <a:t>: </a:t>
          </a:r>
          <a:r>
            <a:rPr lang="el-GR" sz="2000" kern="1200"/>
            <a:t>Δάση, Δασική Έκταση, Γεωργικές Εκτάσεις και άλλα.</a:t>
          </a:r>
          <a:endParaRPr lang="en-US" sz="2000" kern="1200"/>
        </a:p>
      </dsp:txBody>
      <dsp:txXfrm>
        <a:off x="0" y="3066631"/>
        <a:ext cx="7216416" cy="1022002"/>
      </dsp:txXfrm>
    </dsp:sp>
    <dsp:sp modelId="{5EEF9897-AE05-4D72-8923-8F20E5CC61A7}">
      <dsp:nvSpPr>
        <dsp:cNvPr id="0" name=""/>
        <dsp:cNvSpPr/>
      </dsp:nvSpPr>
      <dsp:spPr>
        <a:xfrm>
          <a:off x="0" y="4088633"/>
          <a:ext cx="7216416" cy="0"/>
        </a:xfrm>
        <a:prstGeom prst="line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B5058-C771-40C9-BEB8-A6E1DF849705}">
      <dsp:nvSpPr>
        <dsp:cNvPr id="0" name=""/>
        <dsp:cNvSpPr/>
      </dsp:nvSpPr>
      <dsp:spPr>
        <a:xfrm>
          <a:off x="0" y="4088633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/>
            <a:t>Δυνάμεις καταστολής</a:t>
          </a:r>
          <a:r>
            <a:rPr lang="en-US" sz="2000" kern="1200"/>
            <a:t>: </a:t>
          </a:r>
          <a:r>
            <a:rPr lang="el-GR" sz="2000" kern="1200"/>
            <a:t>Προσωπικό (στρατός, πυροσ. σώμα), Οχήματα (υπηρεσιακα, πυροσ) και Εναέρια (ελικόπτερα, </a:t>
          </a:r>
          <a:r>
            <a:rPr lang="en-US" sz="2000" kern="1200"/>
            <a:t>drones)</a:t>
          </a:r>
        </a:p>
      </dsp:txBody>
      <dsp:txXfrm>
        <a:off x="0" y="4088633"/>
        <a:ext cx="7216416" cy="1022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60CD3-ED8F-4CFB-995D-738DD914492A}">
      <dsp:nvSpPr>
        <dsp:cNvPr id="0" name=""/>
        <dsp:cNvSpPr/>
      </dsp:nvSpPr>
      <dsp:spPr>
        <a:xfrm>
          <a:off x="0" y="1741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BACB9-652C-45FA-8CF0-D41980141645}">
      <dsp:nvSpPr>
        <dsp:cNvPr id="0" name=""/>
        <dsp:cNvSpPr/>
      </dsp:nvSpPr>
      <dsp:spPr>
        <a:xfrm>
          <a:off x="0" y="1741"/>
          <a:ext cx="10890928" cy="1187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 dirty="0"/>
            <a:t>Χρονικές Πληροφορίες</a:t>
          </a:r>
          <a:r>
            <a:rPr lang="en-US" sz="2800" kern="1200" dirty="0"/>
            <a:t>: </a:t>
          </a:r>
          <a:r>
            <a:rPr lang="el-GR" sz="2800" kern="1200" dirty="0"/>
            <a:t>ώρα έναρξης, μήνα έναρξης</a:t>
          </a:r>
          <a:r>
            <a:rPr lang="en-US" sz="2800" kern="1200" dirty="0"/>
            <a:t>, </a:t>
          </a:r>
          <a:r>
            <a:rPr lang="el-GR" sz="2800" kern="1200" dirty="0"/>
            <a:t>εποχή</a:t>
          </a:r>
          <a:r>
            <a:rPr lang="en-US" sz="2800" kern="1200" dirty="0"/>
            <a:t> </a:t>
          </a:r>
          <a:r>
            <a:rPr lang="el-GR" sz="2800" kern="1200" dirty="0"/>
            <a:t>και δειάρκεια πυρκαγιάς σε ώρες.</a:t>
          </a:r>
          <a:endParaRPr lang="en-US" sz="2800" kern="1200" dirty="0"/>
        </a:p>
      </dsp:txBody>
      <dsp:txXfrm>
        <a:off x="0" y="1741"/>
        <a:ext cx="10890928" cy="1187559"/>
      </dsp:txXfrm>
    </dsp:sp>
    <dsp:sp modelId="{D4CDEC24-AA13-4236-BADB-B2758DE30475}">
      <dsp:nvSpPr>
        <dsp:cNvPr id="0" name=""/>
        <dsp:cNvSpPr/>
      </dsp:nvSpPr>
      <dsp:spPr>
        <a:xfrm>
          <a:off x="0" y="1189300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63EA7-740E-48DF-A4E7-DC20ECBE673B}">
      <dsp:nvSpPr>
        <dsp:cNvPr id="0" name=""/>
        <dsp:cNvSpPr/>
      </dsp:nvSpPr>
      <dsp:spPr>
        <a:xfrm>
          <a:off x="0" y="1189300"/>
          <a:ext cx="10890928" cy="1187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 dirty="0"/>
            <a:t>Ποσοτικοποίησης πόρων καταστολής</a:t>
          </a:r>
          <a:r>
            <a:rPr lang="en-US" sz="2800" kern="1200" dirty="0"/>
            <a:t>: </a:t>
          </a:r>
          <a:r>
            <a:rPr lang="el-GR" sz="2800" kern="1200" dirty="0"/>
            <a:t>συνολικό αριθμό ανθρώπινου προσωπικού και σύνολο </a:t>
          </a:r>
          <a:r>
            <a:rPr lang="en-US" sz="2800" kern="1200" dirty="0"/>
            <a:t>deployed</a:t>
          </a:r>
          <a:r>
            <a:rPr lang="el-GR" sz="2800" kern="1200" dirty="0"/>
            <a:t> εναέριων</a:t>
          </a:r>
          <a:r>
            <a:rPr lang="en-US" sz="3300" kern="1200" dirty="0"/>
            <a:t>.</a:t>
          </a:r>
        </a:p>
      </dsp:txBody>
      <dsp:txXfrm>
        <a:off x="0" y="1189300"/>
        <a:ext cx="10890928" cy="1187559"/>
      </dsp:txXfrm>
    </dsp:sp>
    <dsp:sp modelId="{0FD22A5E-2B75-4DE3-A35E-80D3DB3AB9FA}">
      <dsp:nvSpPr>
        <dsp:cNvPr id="0" name=""/>
        <dsp:cNvSpPr/>
      </dsp:nvSpPr>
      <dsp:spPr>
        <a:xfrm>
          <a:off x="0" y="2376859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1E138-3200-4FE3-A944-62C7C1D444F4}">
      <dsp:nvSpPr>
        <dsp:cNvPr id="0" name=""/>
        <dsp:cNvSpPr/>
      </dsp:nvSpPr>
      <dsp:spPr>
        <a:xfrm>
          <a:off x="0" y="2376859"/>
          <a:ext cx="10890928" cy="1187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kern="1200" dirty="0"/>
            <a:t>Ποσοτικοποίηση μέγεθος πυρκαγιάς</a:t>
          </a:r>
          <a:r>
            <a:rPr lang="en-US" sz="2800" kern="1200" dirty="0"/>
            <a:t>: </a:t>
          </a:r>
          <a:r>
            <a:rPr lang="el-GR" sz="2800" kern="1200" dirty="0"/>
            <a:t> Σύνολο καμμένης έκτασης.</a:t>
          </a:r>
          <a:endParaRPr lang="en-US" sz="2800" kern="1200" dirty="0"/>
        </a:p>
      </dsp:txBody>
      <dsp:txXfrm>
        <a:off x="0" y="2376859"/>
        <a:ext cx="10890928" cy="1187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7F16A-4440-4203-9A01-4FEA296C0684}">
      <dsp:nvSpPr>
        <dsp:cNvPr id="0" name=""/>
        <dsp:cNvSpPr/>
      </dsp:nvSpPr>
      <dsp:spPr>
        <a:xfrm>
          <a:off x="1329" y="55215"/>
          <a:ext cx="4666401" cy="296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3D986-0798-461F-9AD6-B855A23EBFF4}">
      <dsp:nvSpPr>
        <dsp:cNvPr id="0" name=""/>
        <dsp:cNvSpPr/>
      </dsp:nvSpPr>
      <dsp:spPr>
        <a:xfrm>
          <a:off x="519818" y="547779"/>
          <a:ext cx="4666401" cy="296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b="1" kern="1200"/>
            <a:t>Χρόνος και Τοποθεσία Προηγούμενων Πυρκαγιών</a:t>
          </a:r>
          <a:r>
            <a:rPr lang="en-US" sz="2300" kern="1200"/>
            <a:t>: </a:t>
          </a:r>
          <a:r>
            <a:rPr lang="el-GR" sz="2300" kern="1200"/>
            <a:t>Η ανάλυση ιστορικών δεδομένων μπορεί να βοηθήσει στην αναγνώριση περιοχών υψηλού κινδύνου και στη κατανόηση των μοτίβων εμφάνισης μεγάλων πυρκαγιών.</a:t>
          </a:r>
          <a:endParaRPr lang="en-US" sz="2300" kern="1200"/>
        </a:p>
      </dsp:txBody>
      <dsp:txXfrm>
        <a:off x="606606" y="634567"/>
        <a:ext cx="4492825" cy="2789588"/>
      </dsp:txXfrm>
    </dsp:sp>
    <dsp:sp modelId="{09728BCA-5E81-435D-B8B6-6C42CE073A31}">
      <dsp:nvSpPr>
        <dsp:cNvPr id="0" name=""/>
        <dsp:cNvSpPr/>
      </dsp:nvSpPr>
      <dsp:spPr>
        <a:xfrm>
          <a:off x="5704708" y="55215"/>
          <a:ext cx="4666401" cy="296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92AFF-3494-401F-BF7A-B646737C6B97}">
      <dsp:nvSpPr>
        <dsp:cNvPr id="0" name=""/>
        <dsp:cNvSpPr/>
      </dsp:nvSpPr>
      <dsp:spPr>
        <a:xfrm>
          <a:off x="6223197" y="547779"/>
          <a:ext cx="4666401" cy="296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b="1" kern="1200"/>
            <a:t>Μέγεθος και Ένταση Προηγούμενων Πυρκαγιών</a:t>
          </a:r>
          <a:r>
            <a:rPr lang="en-US" sz="2300" kern="1200"/>
            <a:t>: </a:t>
          </a:r>
          <a:r>
            <a:rPr lang="el-GR" sz="2300" kern="1200"/>
            <a:t>Η γνώση του μεγέθους και της έντασης παλαιότερων πυρκαγιών μπορεί να βοηθήσει στη πρόβλεψη της συμπεριφοράς μελλοντικών πυρκαγιών.</a:t>
          </a:r>
          <a:endParaRPr lang="en-US" sz="2300" kern="1200"/>
        </a:p>
      </dsp:txBody>
      <dsp:txXfrm>
        <a:off x="6309985" y="634567"/>
        <a:ext cx="4492825" cy="2789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43F17-8E45-4398-9CAD-64FAF52E8095}">
      <dsp:nvSpPr>
        <dsp:cNvPr id="0" name=""/>
        <dsp:cNvSpPr/>
      </dsp:nvSpPr>
      <dsp:spPr>
        <a:xfrm>
          <a:off x="0" y="2495"/>
          <a:ext cx="72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BD55F-F006-469F-BC3C-115FFB9CB645}">
      <dsp:nvSpPr>
        <dsp:cNvPr id="0" name=""/>
        <dsp:cNvSpPr/>
      </dsp:nvSpPr>
      <dsp:spPr>
        <a:xfrm>
          <a:off x="0" y="2495"/>
          <a:ext cx="7216416" cy="17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1" kern="1200"/>
            <a:t>Χρόνος</a:t>
          </a:r>
          <a:r>
            <a:rPr lang="en-US" sz="2800" kern="1200"/>
            <a:t>: H</a:t>
          </a:r>
          <a:r>
            <a:rPr lang="el-GR" sz="2800" kern="1200"/>
            <a:t> θερινή περίοδος και η έναρξη της πυρκαγιάς τις πρώτες πρωινές ώρες.</a:t>
          </a:r>
          <a:endParaRPr lang="en-US" sz="2800" kern="1200"/>
        </a:p>
      </dsp:txBody>
      <dsp:txXfrm>
        <a:off x="0" y="2495"/>
        <a:ext cx="7216416" cy="1702089"/>
      </dsp:txXfrm>
    </dsp:sp>
    <dsp:sp modelId="{EEF846B2-A577-4D62-B8FB-1432D01D2245}">
      <dsp:nvSpPr>
        <dsp:cNvPr id="0" name=""/>
        <dsp:cNvSpPr/>
      </dsp:nvSpPr>
      <dsp:spPr>
        <a:xfrm>
          <a:off x="0" y="1704585"/>
          <a:ext cx="7216416" cy="0"/>
        </a:xfrm>
        <a:prstGeom prst="line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972AE-9A82-49E6-861D-3527A2E614B2}">
      <dsp:nvSpPr>
        <dsp:cNvPr id="0" name=""/>
        <dsp:cNvSpPr/>
      </dsp:nvSpPr>
      <dsp:spPr>
        <a:xfrm>
          <a:off x="0" y="1704585"/>
          <a:ext cx="7216416" cy="17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1" kern="1200" dirty="0"/>
            <a:t>Τύπος Γης</a:t>
          </a:r>
          <a:r>
            <a:rPr lang="en-US" sz="2800" kern="1200" dirty="0"/>
            <a:t>: </a:t>
          </a:r>
          <a:r>
            <a:rPr lang="el-GR" sz="2800" kern="1200" dirty="0"/>
            <a:t>Οι πυρκαγιές που επηρεάζουν δάση και δασικές εκτάσεις.</a:t>
          </a:r>
          <a:endParaRPr lang="en-US" sz="2800" kern="1200" dirty="0"/>
        </a:p>
      </dsp:txBody>
      <dsp:txXfrm>
        <a:off x="0" y="1704585"/>
        <a:ext cx="7216416" cy="1702089"/>
      </dsp:txXfrm>
    </dsp:sp>
    <dsp:sp modelId="{78BE97ED-76C8-429A-8210-DF2D4BC33135}">
      <dsp:nvSpPr>
        <dsp:cNvPr id="0" name=""/>
        <dsp:cNvSpPr/>
      </dsp:nvSpPr>
      <dsp:spPr>
        <a:xfrm>
          <a:off x="0" y="3406674"/>
          <a:ext cx="7216416" cy="0"/>
        </a:xfrm>
        <a:prstGeom prst="line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F1145-F52C-4E94-A1CF-9255C9DA367C}">
      <dsp:nvSpPr>
        <dsp:cNvPr id="0" name=""/>
        <dsp:cNvSpPr/>
      </dsp:nvSpPr>
      <dsp:spPr>
        <a:xfrm>
          <a:off x="0" y="3406674"/>
          <a:ext cx="7216416" cy="17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1" kern="1200"/>
            <a:t>Αντίδραση</a:t>
          </a:r>
          <a:r>
            <a:rPr lang="en-US" sz="2800" kern="1200"/>
            <a:t>: </a:t>
          </a:r>
          <a:r>
            <a:rPr lang="el-GR" sz="2800" kern="1200"/>
            <a:t>Μεγάλες πυρκαγιές πυροδοτούν τη μαζική κινητοποίηση προσωπικού και εξιδικευμένων εναέριων μέσων, </a:t>
          </a:r>
          <a:endParaRPr lang="en-US" sz="2800" kern="1200"/>
        </a:p>
      </dsp:txBody>
      <dsp:txXfrm>
        <a:off x="0" y="3406674"/>
        <a:ext cx="7216416" cy="170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0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87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5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2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7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6E517-50B3-4B43-2382-A8CF920191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071" b="10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977E1-5E25-9B3B-F669-1CE37F374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909456"/>
            <a:ext cx="7393922" cy="306646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4600" dirty="0">
                <a:solidFill>
                  <a:srgbClr val="FFFFFF"/>
                </a:solidFill>
              </a:rPr>
              <a:t>Αναλυση Παραγοντων που Επιδρουν στη Δημιουργια Μεγαλων Πυρκαγιων στην Ελλαδα</a:t>
            </a:r>
            <a:endParaRPr lang="en-US" sz="46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2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hours&#10;&#10;AI-generated content may be incorrect.">
            <a:extLst>
              <a:ext uri="{FF2B5EF4-FFF2-40B4-BE49-F238E27FC236}">
                <a16:creationId xmlns:a16="http://schemas.microsoft.com/office/drawing/2014/main" id="{25DB1421-59ED-B6C1-78D1-0BE8B74A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" y="233447"/>
            <a:ext cx="12140335" cy="63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a number of different types of animals&#10;&#10;AI-generated content may be incorrect.">
            <a:extLst>
              <a:ext uri="{FF2B5EF4-FFF2-40B4-BE49-F238E27FC236}">
                <a16:creationId xmlns:a16="http://schemas.microsoft.com/office/drawing/2014/main" id="{FDF0E653-E1CE-CA14-693D-16008EA42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" y="139403"/>
            <a:ext cx="11965670" cy="657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2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easons&#10;&#10;AI-generated content may be incorrect.">
            <a:extLst>
              <a:ext uri="{FF2B5EF4-FFF2-40B4-BE49-F238E27FC236}">
                <a16:creationId xmlns:a16="http://schemas.microsoft.com/office/drawing/2014/main" id="{066DEF80-B7F2-D8A4-BDDE-39651A62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2" y="80386"/>
            <a:ext cx="11485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022BA9D1-2D8F-AC8B-7CF2-0404BEADC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1" y="0"/>
            <a:ext cx="12119719" cy="67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0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ECE5335E-4F2A-D5DB-C97E-BD54E303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" y="183528"/>
            <a:ext cx="12150729" cy="64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d line and a line&#10;&#10;AI-generated content may be incorrect.">
            <a:extLst>
              <a:ext uri="{FF2B5EF4-FFF2-40B4-BE49-F238E27FC236}">
                <a16:creationId xmlns:a16="http://schemas.microsoft.com/office/drawing/2014/main" id="{4A2E4D03-1199-52B3-181A-F059D158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7" y="0"/>
            <a:ext cx="11555605" cy="69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0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aircrafts&#10;&#10;AI-generated content may be incorrect.">
            <a:extLst>
              <a:ext uri="{FF2B5EF4-FFF2-40B4-BE49-F238E27FC236}">
                <a16:creationId xmlns:a16="http://schemas.microsoft.com/office/drawing/2014/main" id="{CE1B93D1-A683-5BD0-A7E2-DAEF1C204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3" y="0"/>
            <a:ext cx="10500528" cy="67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6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types of fire fighters&#10;&#10;AI-generated content may be incorrect.">
            <a:extLst>
              <a:ext uri="{FF2B5EF4-FFF2-40B4-BE49-F238E27FC236}">
                <a16:creationId xmlns:a16="http://schemas.microsoft.com/office/drawing/2014/main" id="{CBD4D721-FFF8-BDE5-6A7B-6873A819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53" y="90435"/>
            <a:ext cx="8872694" cy="68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8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9C68B-65A3-C2D6-8079-0254733D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l-GR" sz="3300"/>
              <a:t>Κύρια Αποτελέσματα</a:t>
            </a:r>
            <a:endParaRPr lang="en-US" sz="33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7A7A83-2479-5870-E32C-329F07313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66980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67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F1B46-AD10-60C0-ED06-0EF70286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l-GR" sz="3600"/>
              <a:t>ΣΥΝΟΛΟ ΔΕΔΟΜΕΝΩΝ</a:t>
            </a:r>
            <a:endParaRPr lang="en-US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8C8455-0984-C791-D7DC-E4A872679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745477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70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63AC2-114F-BC98-242D-13E6A6BA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l-GR" dirty="0"/>
              <a:t>ΜΕΘΟΔΟΛΟΓΙΑ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C2214-6EAC-835A-3E86-0CF24201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r>
              <a:rPr lang="el-GR" b="1" dirty="0"/>
              <a:t>Αφαίρεση στήλων </a:t>
            </a:r>
            <a:r>
              <a:rPr lang="el-GR" dirty="0"/>
              <a:t>που δεν βοηθάνε στην ανάλυση είτε έχουν πολλές ελλειπές τιμές (Δασαρχείο, υπηρεσιακά οχήματα).</a:t>
            </a:r>
          </a:p>
          <a:p>
            <a:r>
              <a:rPr lang="el-GR" b="1" dirty="0"/>
              <a:t>Αφαίρεση εγγραφών </a:t>
            </a:r>
            <a:r>
              <a:rPr lang="el-GR" dirty="0"/>
              <a:t>με λανθασμένα δεδομένα (συντεταγμένας εκτός Ελλάδας, ημερομηνία κατάσβεσης προτεγνέστερη ημερομηνίας έναρξης)</a:t>
            </a:r>
            <a:endParaRPr lang="en-US" dirty="0"/>
          </a:p>
          <a:p>
            <a:r>
              <a:rPr lang="el-GR" b="1" dirty="0"/>
              <a:t>Συμπλήρωση ελλειπούσων τιμών </a:t>
            </a:r>
            <a:r>
              <a:rPr lang="el-GR" dirty="0"/>
              <a:t>(</a:t>
            </a:r>
            <a:r>
              <a:rPr lang="en-US" dirty="0"/>
              <a:t>median imputation, ‘unknown’ category). 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2720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8831-ED7F-60EF-FAC1-E993A36F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5" y="252920"/>
            <a:ext cx="10890929" cy="1097280"/>
          </a:xfrm>
        </p:spPr>
        <p:txBody>
          <a:bodyPr/>
          <a:lstStyle/>
          <a:p>
            <a:r>
              <a:rPr lang="el-GR" dirty="0"/>
              <a:t>ΜΕΘΟΔΟΛΟΓΙΑ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5CCB986-8F57-94DB-4A89-1492925AE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144952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9ABD4A-FCC3-6B8D-C246-8FE446A6D2C6}"/>
              </a:ext>
            </a:extLst>
          </p:cNvPr>
          <p:cNvSpPr txBox="1"/>
          <p:nvPr/>
        </p:nvSpPr>
        <p:spPr>
          <a:xfrm>
            <a:off x="640080" y="1299338"/>
            <a:ext cx="360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67983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1F94-4792-33C5-7AB1-0910B2A2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5" y="262648"/>
            <a:ext cx="10890929" cy="1097280"/>
          </a:xfrm>
        </p:spPr>
        <p:txBody>
          <a:bodyPr/>
          <a:lstStyle/>
          <a:p>
            <a:r>
              <a:rPr lang="el-GR" dirty="0"/>
              <a:t>Στρατηγική Ανάλυσης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6C6F4D0-33B7-9D1F-B08E-708479830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F1B593-A00E-1FA3-40D6-FCDBA5621144}"/>
              </a:ext>
            </a:extLst>
          </p:cNvPr>
          <p:cNvSpPr txBox="1"/>
          <p:nvPr/>
        </p:nvSpPr>
        <p:spPr>
          <a:xfrm>
            <a:off x="640080" y="1246364"/>
            <a:ext cx="463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i="1" dirty="0"/>
              <a:t>Ιστορικά Δεδομένα Πυρκαγιών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2555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82325148-06D5-BCD4-A5C1-230DED06C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3" b="739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region&#10;&#10;AI-generated content may be incorrect.">
            <a:extLst>
              <a:ext uri="{FF2B5EF4-FFF2-40B4-BE49-F238E27FC236}">
                <a16:creationId xmlns:a16="http://schemas.microsoft.com/office/drawing/2014/main" id="{A526E8CC-6088-0338-0FB6-615101F26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7" y="-184825"/>
            <a:ext cx="11200705" cy="75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different seasons&#10;&#10;AI-generated content may be incorrect.">
            <a:extLst>
              <a:ext uri="{FF2B5EF4-FFF2-40B4-BE49-F238E27FC236}">
                <a16:creationId xmlns:a16="http://schemas.microsoft.com/office/drawing/2014/main" id="{2F018296-29F5-9B74-830A-3544B21A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r="7248" b="-1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4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months&#10;&#10;AI-generated content may be incorrect.">
            <a:extLst>
              <a:ext uri="{FF2B5EF4-FFF2-40B4-BE49-F238E27FC236}">
                <a16:creationId xmlns:a16="http://schemas.microsoft.com/office/drawing/2014/main" id="{C3E1D801-992F-7FDE-C31E-A9A058F94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9" y="145754"/>
            <a:ext cx="12053017" cy="64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029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270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Grandview Display</vt:lpstr>
      <vt:lpstr>DashVTI</vt:lpstr>
      <vt:lpstr>Αναλυση Παραγοντων που Επιδρουν στη Δημιουργια Μεγαλων Πυρκαγιων στην Ελλαδα</vt:lpstr>
      <vt:lpstr>ΣΥΝΟΛΟ ΔΕΔΟΜΕΝΩΝ</vt:lpstr>
      <vt:lpstr>ΜΕΘΟΔΟΛΟΓΙΑ</vt:lpstr>
      <vt:lpstr>ΜΕΘΟΔΟΛΟΓΙΑ</vt:lpstr>
      <vt:lpstr>Στρατηγική Ανάλυσης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Κύρια Αποτελέσματα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Γιασιν Αχμεντ</dc:creator>
  <cp:lastModifiedBy>Γιασιν Αχμεντ</cp:lastModifiedBy>
  <cp:revision>1</cp:revision>
  <dcterms:created xsi:type="dcterms:W3CDTF">2025-04-14T06:14:12Z</dcterms:created>
  <dcterms:modified xsi:type="dcterms:W3CDTF">2025-04-14T09:43:25Z</dcterms:modified>
</cp:coreProperties>
</file>